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19"/>
  </p:notesMasterIdLst>
  <p:sldIdLst>
    <p:sldId id="256" r:id="rId2"/>
    <p:sldId id="260" r:id="rId3"/>
    <p:sldId id="261" r:id="rId4"/>
    <p:sldId id="267" r:id="rId5"/>
    <p:sldId id="268" r:id="rId6"/>
    <p:sldId id="270" r:id="rId7"/>
    <p:sldId id="271" r:id="rId8"/>
    <p:sldId id="312" r:id="rId9"/>
    <p:sldId id="274" r:id="rId10"/>
    <p:sldId id="275" r:id="rId11"/>
    <p:sldId id="285" r:id="rId12"/>
    <p:sldId id="276" r:id="rId13"/>
    <p:sldId id="279" r:id="rId14"/>
    <p:sldId id="280" r:id="rId15"/>
    <p:sldId id="313" r:id="rId16"/>
    <p:sldId id="314" r:id="rId17"/>
    <p:sldId id="290" r:id="rId18"/>
  </p:sldIdLst>
  <p:sldSz cx="9144000" cy="5143500" type="screen16x9"/>
  <p:notesSz cx="6858000" cy="9144000"/>
  <p:embeddedFontLst>
    <p:embeddedFont>
      <p:font typeface="Aachen" panose="02020500000000000000" pitchFamily="18" charset="0"/>
      <p:bold r:id="rId20"/>
    </p:embeddedFont>
    <p:embeddedFont>
      <p:font typeface="Anaheim" panose="020B0604020202020204" charset="0"/>
      <p:regular r:id="rId21"/>
    </p:embeddedFont>
    <p:embeddedFont>
      <p:font typeface="Anton" panose="00000500000000000000" pitchFamily="2" charset="0"/>
      <p:regular r:id="rId22"/>
    </p:embeddedFont>
    <p:embeddedFont>
      <p:font typeface="Bebas Neue" panose="020B0604020202020204" pitchFamily="34" charset="0"/>
      <p:regular r:id="rId23"/>
    </p:embeddedFont>
    <p:embeddedFont>
      <p:font typeface="Broad" panose="02020500000000000000" pitchFamily="18" charset="0"/>
      <p:bold r:id="rId24"/>
    </p:embeddedFont>
    <p:embeddedFont>
      <p:font typeface="Lato" panose="020F0502020204030203"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6259696-356F-4431-B0AB-694ED57699B9}">
  <a:tblStyle styleId="{46259696-356F-4431-B0AB-694ED57699B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576" y="4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2356175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8"/>
        <p:cNvGrpSpPr/>
        <p:nvPr/>
      </p:nvGrpSpPr>
      <p:grpSpPr>
        <a:xfrm>
          <a:off x="0" y="0"/>
          <a:ext cx="0" cy="0"/>
          <a:chOff x="0" y="0"/>
          <a:chExt cx="0" cy="0"/>
        </a:xfrm>
      </p:grpSpPr>
      <p:sp>
        <p:nvSpPr>
          <p:cNvPr id="2359" name="Google Shape;2359;g158a2bc3013_0_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0" name="Google Shape;2360;g158a2bc3013_0_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1"/>
        <p:cNvGrpSpPr/>
        <p:nvPr/>
      </p:nvGrpSpPr>
      <p:grpSpPr>
        <a:xfrm>
          <a:off x="0" y="0"/>
          <a:ext cx="0" cy="0"/>
          <a:chOff x="0" y="0"/>
          <a:chExt cx="0" cy="0"/>
        </a:xfrm>
      </p:grpSpPr>
      <p:sp>
        <p:nvSpPr>
          <p:cNvPr id="1942" name="Google Shape;1942;g158a2bc3013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3" name="Google Shape;1943;g158a2bc3013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158a2bc3013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g158a2bc3013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9"/>
        <p:cNvGrpSpPr/>
        <p:nvPr/>
      </p:nvGrpSpPr>
      <p:grpSpPr>
        <a:xfrm>
          <a:off x="0" y="0"/>
          <a:ext cx="0" cy="0"/>
          <a:chOff x="0" y="0"/>
          <a:chExt cx="0" cy="0"/>
        </a:xfrm>
      </p:grpSpPr>
      <p:sp>
        <p:nvSpPr>
          <p:cNvPr id="2140" name="Google Shape;2140;g158a2bc3013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1" name="Google Shape;2141;g158a2bc3013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158a2bc3013_0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6" name="Google Shape;2506;g158a2bc3013_0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1573e8b14b0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1573e8b14b0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1573e8b14b0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1573e8b14b0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8"/>
        <p:cNvGrpSpPr/>
        <p:nvPr/>
      </p:nvGrpSpPr>
      <p:grpSpPr>
        <a:xfrm>
          <a:off x="0" y="0"/>
          <a:ext cx="0" cy="0"/>
          <a:chOff x="0" y="0"/>
          <a:chExt cx="0" cy="0"/>
        </a:xfrm>
      </p:grpSpPr>
      <p:sp>
        <p:nvSpPr>
          <p:cNvPr id="1659" name="Google Shape;1659;g157f507e881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0" name="Google Shape;1660;g157f507e881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6"/>
        <p:cNvGrpSpPr/>
        <p:nvPr/>
      </p:nvGrpSpPr>
      <p:grpSpPr>
        <a:xfrm>
          <a:off x="0" y="0"/>
          <a:ext cx="0" cy="0"/>
          <a:chOff x="0" y="0"/>
          <a:chExt cx="0" cy="0"/>
        </a:xfrm>
      </p:grpSpPr>
      <p:sp>
        <p:nvSpPr>
          <p:cNvPr id="1737" name="Google Shape;1737;g157f507e881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8" name="Google Shape;1738;g157f507e881_0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5"/>
        <p:cNvGrpSpPr/>
        <p:nvPr/>
      </p:nvGrpSpPr>
      <p:grpSpPr>
        <a:xfrm>
          <a:off x="0" y="0"/>
          <a:ext cx="0" cy="0"/>
          <a:chOff x="0" y="0"/>
          <a:chExt cx="0" cy="0"/>
        </a:xfrm>
      </p:grpSpPr>
      <p:sp>
        <p:nvSpPr>
          <p:cNvPr id="1806" name="Google Shape;1806;g157f507e881_0_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7" name="Google Shape;1807;g157f507e881_0_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g157f507e881_0_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4" name="Google Shape;1814;g157f507e881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4"/>
        <p:cNvGrpSpPr/>
        <p:nvPr/>
      </p:nvGrpSpPr>
      <p:grpSpPr>
        <a:xfrm>
          <a:off x="0" y="0"/>
          <a:ext cx="0" cy="0"/>
          <a:chOff x="0" y="0"/>
          <a:chExt cx="0" cy="0"/>
        </a:xfrm>
      </p:grpSpPr>
      <p:sp>
        <p:nvSpPr>
          <p:cNvPr id="1915" name="Google Shape;1915;g157f507e881_0_5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6" name="Google Shape;1916;g157f507e881_0_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8"/>
        <p:cNvGrpSpPr/>
        <p:nvPr/>
      </p:nvGrpSpPr>
      <p:grpSpPr>
        <a:xfrm>
          <a:off x="0" y="0"/>
          <a:ext cx="0" cy="0"/>
          <a:chOff x="0" y="0"/>
          <a:chExt cx="0" cy="0"/>
        </a:xfrm>
      </p:grpSpPr>
      <p:sp>
        <p:nvSpPr>
          <p:cNvPr id="1929" name="Google Shape;1929;g158a2bc3013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0" name="Google Shape;1930;g158a2bc301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57500" y="2550499"/>
            <a:ext cx="9259000" cy="2659819"/>
          </a:xfrm>
          <a:custGeom>
            <a:avLst/>
            <a:gdLst/>
            <a:ahLst/>
            <a:cxnLst/>
            <a:rect l="l" t="t" r="r" b="b"/>
            <a:pathLst>
              <a:path w="57554" h="20117" extrusionOk="0">
                <a:moveTo>
                  <a:pt x="1" y="0"/>
                </a:moveTo>
                <a:lnTo>
                  <a:pt x="1" y="20116"/>
                </a:lnTo>
                <a:lnTo>
                  <a:pt x="57554" y="20116"/>
                </a:lnTo>
                <a:lnTo>
                  <a:pt x="57554" y="0"/>
                </a:lnTo>
                <a:cubicBezTo>
                  <a:pt x="53249" y="6588"/>
                  <a:pt x="41989" y="11289"/>
                  <a:pt x="28777" y="11289"/>
                </a:cubicBezTo>
                <a:cubicBezTo>
                  <a:pt x="15566" y="11289"/>
                  <a:pt x="4307" y="658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3659625" y="4090800"/>
            <a:ext cx="5414419" cy="1176154"/>
          </a:xfrm>
          <a:custGeom>
            <a:avLst/>
            <a:gdLst/>
            <a:ahLst/>
            <a:cxnLst/>
            <a:rect l="l" t="t" r="r" b="b"/>
            <a:pathLst>
              <a:path w="45996" h="9492" extrusionOk="0">
                <a:moveTo>
                  <a:pt x="34548" y="0"/>
                </a:moveTo>
                <a:cubicBezTo>
                  <a:pt x="33978" y="0"/>
                  <a:pt x="33404" y="262"/>
                  <a:pt x="32973" y="817"/>
                </a:cubicBezTo>
                <a:cubicBezTo>
                  <a:pt x="32624" y="515"/>
                  <a:pt x="32212" y="371"/>
                  <a:pt x="31798" y="371"/>
                </a:cubicBezTo>
                <a:cubicBezTo>
                  <a:pt x="30837" y="371"/>
                  <a:pt x="29865" y="1150"/>
                  <a:pt x="29643" y="2528"/>
                </a:cubicBezTo>
                <a:cubicBezTo>
                  <a:pt x="29082" y="1980"/>
                  <a:pt x="28493" y="1709"/>
                  <a:pt x="27964" y="1709"/>
                </a:cubicBezTo>
                <a:cubicBezTo>
                  <a:pt x="27205" y="1709"/>
                  <a:pt x="26569" y="2266"/>
                  <a:pt x="26313" y="3360"/>
                </a:cubicBezTo>
                <a:lnTo>
                  <a:pt x="23070" y="3714"/>
                </a:lnTo>
                <a:cubicBezTo>
                  <a:pt x="22576" y="2273"/>
                  <a:pt x="21469" y="1611"/>
                  <a:pt x="20300" y="1611"/>
                </a:cubicBezTo>
                <a:cubicBezTo>
                  <a:pt x="19693" y="1611"/>
                  <a:pt x="19069" y="1790"/>
                  <a:pt x="18505" y="2131"/>
                </a:cubicBezTo>
                <a:cubicBezTo>
                  <a:pt x="18216" y="1952"/>
                  <a:pt x="17889" y="1845"/>
                  <a:pt x="17573" y="1845"/>
                </a:cubicBezTo>
                <a:cubicBezTo>
                  <a:pt x="17085" y="1845"/>
                  <a:pt x="16622" y="2101"/>
                  <a:pt x="16359" y="2745"/>
                </a:cubicBezTo>
                <a:cubicBezTo>
                  <a:pt x="15960" y="1516"/>
                  <a:pt x="15153" y="962"/>
                  <a:pt x="14283" y="962"/>
                </a:cubicBezTo>
                <a:cubicBezTo>
                  <a:pt x="13661" y="962"/>
                  <a:pt x="13006" y="1246"/>
                  <a:pt x="12445" y="1770"/>
                </a:cubicBezTo>
                <a:cubicBezTo>
                  <a:pt x="12043" y="1223"/>
                  <a:pt x="11524" y="987"/>
                  <a:pt x="11026" y="987"/>
                </a:cubicBezTo>
                <a:cubicBezTo>
                  <a:pt x="10155" y="987"/>
                  <a:pt x="9346" y="1707"/>
                  <a:pt x="9332" y="2745"/>
                </a:cubicBezTo>
                <a:cubicBezTo>
                  <a:pt x="8882" y="2695"/>
                  <a:pt x="8455" y="2671"/>
                  <a:pt x="8049" y="2671"/>
                </a:cubicBezTo>
                <a:cubicBezTo>
                  <a:pt x="2212" y="2671"/>
                  <a:pt x="695" y="7534"/>
                  <a:pt x="0" y="9492"/>
                </a:cubicBezTo>
                <a:lnTo>
                  <a:pt x="44978" y="9145"/>
                </a:lnTo>
                <a:cubicBezTo>
                  <a:pt x="45996" y="6833"/>
                  <a:pt x="44275" y="5627"/>
                  <a:pt x="42653" y="5627"/>
                </a:cubicBezTo>
                <a:cubicBezTo>
                  <a:pt x="42020" y="5627"/>
                  <a:pt x="41402" y="5811"/>
                  <a:pt x="40968" y="6184"/>
                </a:cubicBezTo>
                <a:cubicBezTo>
                  <a:pt x="41288" y="5080"/>
                  <a:pt x="40781" y="4355"/>
                  <a:pt x="40132" y="4355"/>
                </a:cubicBezTo>
                <a:cubicBezTo>
                  <a:pt x="39867" y="4355"/>
                  <a:pt x="39580" y="4475"/>
                  <a:pt x="39315" y="4738"/>
                </a:cubicBezTo>
                <a:cubicBezTo>
                  <a:pt x="39501" y="3267"/>
                  <a:pt x="38702" y="2373"/>
                  <a:pt x="37592" y="2373"/>
                </a:cubicBezTo>
                <a:cubicBezTo>
                  <a:pt x="37328" y="2373"/>
                  <a:pt x="37047" y="2423"/>
                  <a:pt x="36758" y="2528"/>
                </a:cubicBezTo>
                <a:cubicBezTo>
                  <a:pt x="36664" y="911"/>
                  <a:pt x="35612" y="0"/>
                  <a:pt x="34548" y="0"/>
                </a:cubicBezTo>
                <a:close/>
              </a:path>
            </a:pathLst>
          </a:custGeom>
          <a:solidFill>
            <a:srgbClr val="06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27525" y="3374875"/>
            <a:ext cx="4760874" cy="1870438"/>
          </a:xfrm>
          <a:custGeom>
            <a:avLst/>
            <a:gdLst/>
            <a:ahLst/>
            <a:cxnLst/>
            <a:rect l="l" t="t" r="r" b="b"/>
            <a:pathLst>
              <a:path w="42450" h="16678" extrusionOk="0">
                <a:moveTo>
                  <a:pt x="1188" y="0"/>
                </a:moveTo>
                <a:cubicBezTo>
                  <a:pt x="933" y="0"/>
                  <a:pt x="660" y="61"/>
                  <a:pt x="377" y="195"/>
                </a:cubicBezTo>
                <a:lnTo>
                  <a:pt x="1" y="16303"/>
                </a:lnTo>
                <a:lnTo>
                  <a:pt x="41511" y="16678"/>
                </a:lnTo>
                <a:lnTo>
                  <a:pt x="42449" y="16678"/>
                </a:lnTo>
                <a:cubicBezTo>
                  <a:pt x="41974" y="13607"/>
                  <a:pt x="40167" y="13043"/>
                  <a:pt x="38903" y="13043"/>
                </a:cubicBezTo>
                <a:cubicBezTo>
                  <a:pt x="38169" y="13043"/>
                  <a:pt x="37618" y="13233"/>
                  <a:pt x="37618" y="13233"/>
                </a:cubicBezTo>
                <a:cubicBezTo>
                  <a:pt x="37694" y="11532"/>
                  <a:pt x="36888" y="10540"/>
                  <a:pt x="35758" y="10540"/>
                </a:cubicBezTo>
                <a:cubicBezTo>
                  <a:pt x="35295" y="10540"/>
                  <a:pt x="34778" y="10707"/>
                  <a:pt x="34245" y="11059"/>
                </a:cubicBezTo>
                <a:cubicBezTo>
                  <a:pt x="33756" y="9550"/>
                  <a:pt x="32737" y="8804"/>
                  <a:pt x="31677" y="8804"/>
                </a:cubicBezTo>
                <a:cubicBezTo>
                  <a:pt x="30952" y="8804"/>
                  <a:pt x="30208" y="9153"/>
                  <a:pt x="29600" y="9846"/>
                </a:cubicBezTo>
                <a:cubicBezTo>
                  <a:pt x="29396" y="7940"/>
                  <a:pt x="28227" y="7037"/>
                  <a:pt x="26993" y="7037"/>
                </a:cubicBezTo>
                <a:cubicBezTo>
                  <a:pt x="25958" y="7037"/>
                  <a:pt x="24876" y="7672"/>
                  <a:pt x="24277" y="8884"/>
                </a:cubicBezTo>
                <a:cubicBezTo>
                  <a:pt x="23517" y="8288"/>
                  <a:pt x="22813" y="7997"/>
                  <a:pt x="22163" y="7997"/>
                </a:cubicBezTo>
                <a:cubicBezTo>
                  <a:pt x="21205" y="7997"/>
                  <a:pt x="20364" y="8628"/>
                  <a:pt x="19633" y="9846"/>
                </a:cubicBezTo>
                <a:cubicBezTo>
                  <a:pt x="19296" y="9674"/>
                  <a:pt x="19003" y="9595"/>
                  <a:pt x="18748" y="9595"/>
                </a:cubicBezTo>
                <a:cubicBezTo>
                  <a:pt x="18027" y="9595"/>
                  <a:pt x="17599" y="10221"/>
                  <a:pt x="17306" y="11137"/>
                </a:cubicBezTo>
                <a:cubicBezTo>
                  <a:pt x="17306" y="11137"/>
                  <a:pt x="14024" y="9833"/>
                  <a:pt x="13478" y="9833"/>
                </a:cubicBezTo>
                <a:cubicBezTo>
                  <a:pt x="13447" y="9833"/>
                  <a:pt x="13425" y="9837"/>
                  <a:pt x="13413" y="9846"/>
                </a:cubicBezTo>
                <a:cubicBezTo>
                  <a:pt x="13401" y="9855"/>
                  <a:pt x="13385" y="9859"/>
                  <a:pt x="13365" y="9859"/>
                </a:cubicBezTo>
                <a:cubicBezTo>
                  <a:pt x="13006" y="9859"/>
                  <a:pt x="11392" y="8516"/>
                  <a:pt x="11392" y="8516"/>
                </a:cubicBezTo>
                <a:cubicBezTo>
                  <a:pt x="11854" y="7154"/>
                  <a:pt x="11289" y="5705"/>
                  <a:pt x="10061" y="5705"/>
                </a:cubicBezTo>
                <a:cubicBezTo>
                  <a:pt x="9870" y="5705"/>
                  <a:pt x="9663" y="5740"/>
                  <a:pt x="9441" y="5816"/>
                </a:cubicBezTo>
                <a:cubicBezTo>
                  <a:pt x="9679" y="4060"/>
                  <a:pt x="9002" y="2863"/>
                  <a:pt x="7746" y="2863"/>
                </a:cubicBezTo>
                <a:cubicBezTo>
                  <a:pt x="7209" y="2863"/>
                  <a:pt x="6566" y="3082"/>
                  <a:pt x="5844" y="3569"/>
                </a:cubicBezTo>
                <a:cubicBezTo>
                  <a:pt x="5772" y="2468"/>
                  <a:pt x="5156" y="1655"/>
                  <a:pt x="4315" y="1655"/>
                </a:cubicBezTo>
                <a:cubicBezTo>
                  <a:pt x="3959" y="1655"/>
                  <a:pt x="3563" y="1801"/>
                  <a:pt x="3150" y="2132"/>
                </a:cubicBezTo>
                <a:cubicBezTo>
                  <a:pt x="2977" y="980"/>
                  <a:pt x="2215" y="0"/>
                  <a:pt x="1188" y="0"/>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5801165" y="3402412"/>
            <a:ext cx="4690820" cy="2232227"/>
            <a:chOff x="1923675" y="2961000"/>
            <a:chExt cx="922500" cy="439000"/>
          </a:xfrm>
        </p:grpSpPr>
        <p:sp>
          <p:nvSpPr>
            <p:cNvPr id="13" name="Google Shape;13;p2"/>
            <p:cNvSpPr/>
            <p:nvPr/>
          </p:nvSpPr>
          <p:spPr>
            <a:xfrm>
              <a:off x="1923675" y="2961000"/>
              <a:ext cx="699875" cy="439000"/>
            </a:xfrm>
            <a:custGeom>
              <a:avLst/>
              <a:gdLst/>
              <a:ahLst/>
              <a:cxnLst/>
              <a:rect l="l" t="t" r="r" b="b"/>
              <a:pathLst>
                <a:path w="27995" h="17560" extrusionOk="0">
                  <a:moveTo>
                    <a:pt x="27994" y="0"/>
                  </a:moveTo>
                  <a:cubicBezTo>
                    <a:pt x="11266" y="413"/>
                    <a:pt x="3392" y="7324"/>
                    <a:pt x="792" y="14584"/>
                  </a:cubicBezTo>
                  <a:cubicBezTo>
                    <a:pt x="0" y="16791"/>
                    <a:pt x="2212" y="17559"/>
                    <a:pt x="5671" y="17559"/>
                  </a:cubicBezTo>
                  <a:cubicBezTo>
                    <a:pt x="13575" y="17559"/>
                    <a:pt x="27994" y="13551"/>
                    <a:pt x="27994" y="13551"/>
                  </a:cubicBezTo>
                  <a:lnTo>
                    <a:pt x="27994"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978875" y="2983925"/>
              <a:ext cx="636000" cy="300600"/>
            </a:xfrm>
            <a:custGeom>
              <a:avLst/>
              <a:gdLst/>
              <a:ahLst/>
              <a:cxnLst/>
              <a:rect l="l" t="t" r="r" b="b"/>
              <a:pathLst>
                <a:path w="25440" h="12024" extrusionOk="0">
                  <a:moveTo>
                    <a:pt x="23699" y="0"/>
                  </a:moveTo>
                  <a:cubicBezTo>
                    <a:pt x="19986" y="0"/>
                    <a:pt x="15096" y="1359"/>
                    <a:pt x="10625" y="3540"/>
                  </a:cubicBezTo>
                  <a:cubicBezTo>
                    <a:pt x="6147" y="5714"/>
                    <a:pt x="2081" y="8711"/>
                    <a:pt x="7" y="11991"/>
                  </a:cubicBezTo>
                  <a:cubicBezTo>
                    <a:pt x="0" y="11998"/>
                    <a:pt x="7" y="12012"/>
                    <a:pt x="14" y="12020"/>
                  </a:cubicBezTo>
                  <a:cubicBezTo>
                    <a:pt x="16" y="12022"/>
                    <a:pt x="19" y="12023"/>
                    <a:pt x="22" y="12023"/>
                  </a:cubicBezTo>
                  <a:cubicBezTo>
                    <a:pt x="29" y="12023"/>
                    <a:pt x="39" y="12018"/>
                    <a:pt x="44" y="12012"/>
                  </a:cubicBezTo>
                  <a:cubicBezTo>
                    <a:pt x="2108" y="8740"/>
                    <a:pt x="6168" y="5750"/>
                    <a:pt x="10639" y="3576"/>
                  </a:cubicBezTo>
                  <a:cubicBezTo>
                    <a:pt x="15110" y="1402"/>
                    <a:pt x="19993" y="43"/>
                    <a:pt x="23699" y="43"/>
                  </a:cubicBezTo>
                  <a:cubicBezTo>
                    <a:pt x="24306" y="43"/>
                    <a:pt x="24876" y="80"/>
                    <a:pt x="25410" y="153"/>
                  </a:cubicBezTo>
                  <a:cubicBezTo>
                    <a:pt x="25414" y="154"/>
                    <a:pt x="25417" y="155"/>
                    <a:pt x="25420" y="155"/>
                  </a:cubicBezTo>
                  <a:cubicBezTo>
                    <a:pt x="25428" y="155"/>
                    <a:pt x="25433" y="148"/>
                    <a:pt x="25433" y="137"/>
                  </a:cubicBezTo>
                  <a:cubicBezTo>
                    <a:pt x="25440" y="123"/>
                    <a:pt x="25433" y="116"/>
                    <a:pt x="25417" y="116"/>
                  </a:cubicBezTo>
                  <a:cubicBezTo>
                    <a:pt x="24883" y="36"/>
                    <a:pt x="24306" y="0"/>
                    <a:pt x="23699"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001975" y="3014250"/>
              <a:ext cx="624650" cy="289650"/>
            </a:xfrm>
            <a:custGeom>
              <a:avLst/>
              <a:gdLst/>
              <a:ahLst/>
              <a:cxnLst/>
              <a:rect l="l" t="t" r="r" b="b"/>
              <a:pathLst>
                <a:path w="24986" h="11586" extrusionOk="0">
                  <a:moveTo>
                    <a:pt x="22956" y="0"/>
                  </a:moveTo>
                  <a:cubicBezTo>
                    <a:pt x="19416" y="0"/>
                    <a:pt x="14785" y="1250"/>
                    <a:pt x="10488" y="3324"/>
                  </a:cubicBezTo>
                  <a:cubicBezTo>
                    <a:pt x="6198" y="5397"/>
                    <a:pt x="2224" y="8285"/>
                    <a:pt x="7" y="11551"/>
                  </a:cubicBezTo>
                  <a:cubicBezTo>
                    <a:pt x="0" y="11565"/>
                    <a:pt x="0" y="11572"/>
                    <a:pt x="7" y="11579"/>
                  </a:cubicBezTo>
                  <a:cubicBezTo>
                    <a:pt x="15" y="11583"/>
                    <a:pt x="21" y="11585"/>
                    <a:pt x="25" y="11585"/>
                  </a:cubicBezTo>
                  <a:cubicBezTo>
                    <a:pt x="30" y="11585"/>
                    <a:pt x="33" y="11583"/>
                    <a:pt x="37" y="11579"/>
                  </a:cubicBezTo>
                  <a:cubicBezTo>
                    <a:pt x="2254" y="8314"/>
                    <a:pt x="6220" y="5433"/>
                    <a:pt x="10511" y="3360"/>
                  </a:cubicBezTo>
                  <a:cubicBezTo>
                    <a:pt x="14801" y="1294"/>
                    <a:pt x="19423" y="37"/>
                    <a:pt x="22956" y="37"/>
                  </a:cubicBezTo>
                  <a:cubicBezTo>
                    <a:pt x="23670" y="37"/>
                    <a:pt x="24342" y="94"/>
                    <a:pt x="24956" y="196"/>
                  </a:cubicBezTo>
                  <a:cubicBezTo>
                    <a:pt x="24960" y="198"/>
                    <a:pt x="24963" y="199"/>
                    <a:pt x="24966" y="199"/>
                  </a:cubicBezTo>
                  <a:cubicBezTo>
                    <a:pt x="24974" y="199"/>
                    <a:pt x="24979" y="192"/>
                    <a:pt x="24986" y="181"/>
                  </a:cubicBezTo>
                  <a:cubicBezTo>
                    <a:pt x="24986" y="174"/>
                    <a:pt x="24977" y="160"/>
                    <a:pt x="24963" y="160"/>
                  </a:cubicBezTo>
                  <a:cubicBezTo>
                    <a:pt x="24349" y="51"/>
                    <a:pt x="23670" y="0"/>
                    <a:pt x="22956"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041875" y="3054325"/>
              <a:ext cx="598100" cy="273125"/>
            </a:xfrm>
            <a:custGeom>
              <a:avLst/>
              <a:gdLst/>
              <a:ahLst/>
              <a:cxnLst/>
              <a:rect l="l" t="t" r="r" b="b"/>
              <a:pathLst>
                <a:path w="23924" h="10925" extrusionOk="0">
                  <a:moveTo>
                    <a:pt x="23476" y="1"/>
                  </a:moveTo>
                  <a:cubicBezTo>
                    <a:pt x="11695" y="1"/>
                    <a:pt x="3931" y="5072"/>
                    <a:pt x="8" y="10894"/>
                  </a:cubicBezTo>
                  <a:cubicBezTo>
                    <a:pt x="1" y="10901"/>
                    <a:pt x="8" y="10915"/>
                    <a:pt x="15" y="10922"/>
                  </a:cubicBezTo>
                  <a:cubicBezTo>
                    <a:pt x="17" y="10924"/>
                    <a:pt x="20" y="10925"/>
                    <a:pt x="23" y="10925"/>
                  </a:cubicBezTo>
                  <a:cubicBezTo>
                    <a:pt x="30" y="10925"/>
                    <a:pt x="39" y="10920"/>
                    <a:pt x="44" y="10915"/>
                  </a:cubicBezTo>
                  <a:cubicBezTo>
                    <a:pt x="3958" y="5108"/>
                    <a:pt x="11709" y="44"/>
                    <a:pt x="23476" y="44"/>
                  </a:cubicBezTo>
                  <a:lnTo>
                    <a:pt x="23901" y="44"/>
                  </a:lnTo>
                  <a:cubicBezTo>
                    <a:pt x="23916" y="44"/>
                    <a:pt x="23923" y="37"/>
                    <a:pt x="23923" y="24"/>
                  </a:cubicBezTo>
                  <a:cubicBezTo>
                    <a:pt x="23923" y="17"/>
                    <a:pt x="23916" y="1"/>
                    <a:pt x="23901"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191050" y="3151500"/>
              <a:ext cx="628200" cy="203325"/>
            </a:xfrm>
            <a:custGeom>
              <a:avLst/>
              <a:gdLst/>
              <a:ahLst/>
              <a:cxnLst/>
              <a:rect l="l" t="t" r="r" b="b"/>
              <a:pathLst>
                <a:path w="25128" h="8133" extrusionOk="0">
                  <a:moveTo>
                    <a:pt x="19806" y="1"/>
                  </a:moveTo>
                  <a:cubicBezTo>
                    <a:pt x="10653" y="1"/>
                    <a:pt x="3972" y="3598"/>
                    <a:pt x="8" y="8098"/>
                  </a:cubicBezTo>
                  <a:cubicBezTo>
                    <a:pt x="1" y="8105"/>
                    <a:pt x="8" y="8119"/>
                    <a:pt x="14" y="8126"/>
                  </a:cubicBezTo>
                  <a:cubicBezTo>
                    <a:pt x="18" y="8130"/>
                    <a:pt x="23" y="8132"/>
                    <a:pt x="29" y="8132"/>
                  </a:cubicBezTo>
                  <a:cubicBezTo>
                    <a:pt x="34" y="8132"/>
                    <a:pt x="40" y="8130"/>
                    <a:pt x="44" y="8126"/>
                  </a:cubicBezTo>
                  <a:cubicBezTo>
                    <a:pt x="4002" y="3634"/>
                    <a:pt x="10669" y="37"/>
                    <a:pt x="19806" y="37"/>
                  </a:cubicBezTo>
                  <a:cubicBezTo>
                    <a:pt x="21488" y="37"/>
                    <a:pt x="23258" y="160"/>
                    <a:pt x="25107" y="420"/>
                  </a:cubicBezTo>
                  <a:cubicBezTo>
                    <a:pt x="25108" y="421"/>
                    <a:pt x="25110" y="422"/>
                    <a:pt x="25111" y="422"/>
                  </a:cubicBezTo>
                  <a:cubicBezTo>
                    <a:pt x="25119" y="422"/>
                    <a:pt x="25128" y="410"/>
                    <a:pt x="25128" y="404"/>
                  </a:cubicBezTo>
                  <a:cubicBezTo>
                    <a:pt x="25128" y="391"/>
                    <a:pt x="25121" y="384"/>
                    <a:pt x="25107" y="384"/>
                  </a:cubicBezTo>
                  <a:cubicBezTo>
                    <a:pt x="23258" y="124"/>
                    <a:pt x="21488" y="1"/>
                    <a:pt x="19806"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217925" y="3189775"/>
              <a:ext cx="628250" cy="203325"/>
            </a:xfrm>
            <a:custGeom>
              <a:avLst/>
              <a:gdLst/>
              <a:ahLst/>
              <a:cxnLst/>
              <a:rect l="l" t="t" r="r" b="b"/>
              <a:pathLst>
                <a:path w="25130" h="8133" extrusionOk="0">
                  <a:moveTo>
                    <a:pt x="19806" y="0"/>
                  </a:moveTo>
                  <a:cubicBezTo>
                    <a:pt x="10655" y="0"/>
                    <a:pt x="3974" y="3597"/>
                    <a:pt x="9" y="8097"/>
                  </a:cubicBezTo>
                  <a:cubicBezTo>
                    <a:pt x="0" y="8104"/>
                    <a:pt x="0" y="8120"/>
                    <a:pt x="9" y="8127"/>
                  </a:cubicBezTo>
                  <a:cubicBezTo>
                    <a:pt x="13" y="8130"/>
                    <a:pt x="18" y="8132"/>
                    <a:pt x="23" y="8132"/>
                  </a:cubicBezTo>
                  <a:cubicBezTo>
                    <a:pt x="28" y="8132"/>
                    <a:pt x="33" y="8130"/>
                    <a:pt x="37" y="8127"/>
                  </a:cubicBezTo>
                  <a:cubicBezTo>
                    <a:pt x="3996" y="3627"/>
                    <a:pt x="10662" y="37"/>
                    <a:pt x="19806" y="37"/>
                  </a:cubicBezTo>
                  <a:cubicBezTo>
                    <a:pt x="21489" y="37"/>
                    <a:pt x="23252" y="160"/>
                    <a:pt x="25102" y="420"/>
                  </a:cubicBezTo>
                  <a:cubicBezTo>
                    <a:pt x="25116" y="420"/>
                    <a:pt x="25123" y="413"/>
                    <a:pt x="25123" y="406"/>
                  </a:cubicBezTo>
                  <a:cubicBezTo>
                    <a:pt x="25130" y="390"/>
                    <a:pt x="25123" y="383"/>
                    <a:pt x="25109" y="383"/>
                  </a:cubicBezTo>
                  <a:cubicBezTo>
                    <a:pt x="23259" y="123"/>
                    <a:pt x="21489" y="0"/>
                    <a:pt x="19806"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072400" y="3084675"/>
              <a:ext cx="591400" cy="246650"/>
            </a:xfrm>
            <a:custGeom>
              <a:avLst/>
              <a:gdLst/>
              <a:ahLst/>
              <a:cxnLst/>
              <a:rect l="l" t="t" r="r" b="b"/>
              <a:pathLst>
                <a:path w="23656" h="9866" extrusionOk="0">
                  <a:moveTo>
                    <a:pt x="23633" y="0"/>
                  </a:moveTo>
                  <a:cubicBezTo>
                    <a:pt x="19655" y="110"/>
                    <a:pt x="15942" y="406"/>
                    <a:pt x="12128" y="1750"/>
                  </a:cubicBezTo>
                  <a:cubicBezTo>
                    <a:pt x="8314" y="3093"/>
                    <a:pt x="4400" y="5490"/>
                    <a:pt x="14" y="9831"/>
                  </a:cubicBezTo>
                  <a:cubicBezTo>
                    <a:pt x="0" y="9838"/>
                    <a:pt x="0" y="9845"/>
                    <a:pt x="14" y="9861"/>
                  </a:cubicBezTo>
                  <a:cubicBezTo>
                    <a:pt x="18" y="9864"/>
                    <a:pt x="22" y="9866"/>
                    <a:pt x="26" y="9866"/>
                  </a:cubicBezTo>
                  <a:cubicBezTo>
                    <a:pt x="30" y="9866"/>
                    <a:pt x="33" y="9864"/>
                    <a:pt x="37" y="9861"/>
                  </a:cubicBezTo>
                  <a:cubicBezTo>
                    <a:pt x="4421" y="5527"/>
                    <a:pt x="8328" y="3128"/>
                    <a:pt x="12142" y="1784"/>
                  </a:cubicBezTo>
                  <a:cubicBezTo>
                    <a:pt x="15949" y="441"/>
                    <a:pt x="19655" y="153"/>
                    <a:pt x="23633" y="37"/>
                  </a:cubicBezTo>
                  <a:cubicBezTo>
                    <a:pt x="23649" y="37"/>
                    <a:pt x="23656" y="30"/>
                    <a:pt x="23656" y="16"/>
                  </a:cubicBezTo>
                  <a:cubicBezTo>
                    <a:pt x="23656" y="7"/>
                    <a:pt x="23649" y="0"/>
                    <a:pt x="2363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106150" y="3113225"/>
              <a:ext cx="541225" cy="268400"/>
            </a:xfrm>
            <a:custGeom>
              <a:avLst/>
              <a:gdLst/>
              <a:ahLst/>
              <a:cxnLst/>
              <a:rect l="l" t="t" r="r" b="b"/>
              <a:pathLst>
                <a:path w="21649" h="10736" extrusionOk="0">
                  <a:moveTo>
                    <a:pt x="21626" y="1"/>
                  </a:moveTo>
                  <a:cubicBezTo>
                    <a:pt x="13191" y="282"/>
                    <a:pt x="4291" y="4232"/>
                    <a:pt x="8" y="10705"/>
                  </a:cubicBezTo>
                  <a:cubicBezTo>
                    <a:pt x="1" y="10712"/>
                    <a:pt x="8" y="10726"/>
                    <a:pt x="16" y="10733"/>
                  </a:cubicBezTo>
                  <a:cubicBezTo>
                    <a:pt x="18" y="10735"/>
                    <a:pt x="21" y="10736"/>
                    <a:pt x="24" y="10736"/>
                  </a:cubicBezTo>
                  <a:cubicBezTo>
                    <a:pt x="31" y="10736"/>
                    <a:pt x="39" y="10731"/>
                    <a:pt x="44" y="10726"/>
                  </a:cubicBezTo>
                  <a:cubicBezTo>
                    <a:pt x="4314" y="4276"/>
                    <a:pt x="13198" y="318"/>
                    <a:pt x="21626" y="44"/>
                  </a:cubicBezTo>
                  <a:cubicBezTo>
                    <a:pt x="21642" y="44"/>
                    <a:pt x="21649" y="36"/>
                    <a:pt x="21649" y="22"/>
                  </a:cubicBezTo>
                  <a:cubicBezTo>
                    <a:pt x="21649" y="15"/>
                    <a:pt x="21642" y="1"/>
                    <a:pt x="21626"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a:off x="-1570825" y="4175123"/>
            <a:ext cx="4315627" cy="1338775"/>
            <a:chOff x="123450" y="3064325"/>
            <a:chExt cx="1134050" cy="351800"/>
          </a:xfrm>
        </p:grpSpPr>
        <p:sp>
          <p:nvSpPr>
            <p:cNvPr id="22" name="Google Shape;22;p2"/>
            <p:cNvSpPr/>
            <p:nvPr/>
          </p:nvSpPr>
          <p:spPr>
            <a:xfrm>
              <a:off x="123450" y="3064325"/>
              <a:ext cx="1134050" cy="333675"/>
            </a:xfrm>
            <a:custGeom>
              <a:avLst/>
              <a:gdLst/>
              <a:ahLst/>
              <a:cxnLst/>
              <a:rect l="l" t="t" r="r" b="b"/>
              <a:pathLst>
                <a:path w="45362" h="13347" extrusionOk="0">
                  <a:moveTo>
                    <a:pt x="19780" y="0"/>
                  </a:moveTo>
                  <a:cubicBezTo>
                    <a:pt x="17815" y="0"/>
                    <a:pt x="15777" y="124"/>
                    <a:pt x="13667" y="367"/>
                  </a:cubicBezTo>
                  <a:cubicBezTo>
                    <a:pt x="0" y="1948"/>
                    <a:pt x="16952" y="13346"/>
                    <a:pt x="16952" y="13346"/>
                  </a:cubicBezTo>
                  <a:lnTo>
                    <a:pt x="45361" y="12003"/>
                  </a:lnTo>
                  <a:cubicBezTo>
                    <a:pt x="39106" y="3721"/>
                    <a:pt x="30539" y="0"/>
                    <a:pt x="19780" y="0"/>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4800" y="3096075"/>
              <a:ext cx="788950" cy="289950"/>
            </a:xfrm>
            <a:custGeom>
              <a:avLst/>
              <a:gdLst/>
              <a:ahLst/>
              <a:cxnLst/>
              <a:rect l="l" t="t" r="r" b="b"/>
              <a:pathLst>
                <a:path w="31558" h="11598" extrusionOk="0">
                  <a:moveTo>
                    <a:pt x="6819" y="0"/>
                  </a:moveTo>
                  <a:cubicBezTo>
                    <a:pt x="4017" y="0"/>
                    <a:pt x="1647" y="404"/>
                    <a:pt x="14" y="968"/>
                  </a:cubicBezTo>
                  <a:cubicBezTo>
                    <a:pt x="8" y="975"/>
                    <a:pt x="1" y="982"/>
                    <a:pt x="1" y="997"/>
                  </a:cubicBezTo>
                  <a:cubicBezTo>
                    <a:pt x="6" y="1002"/>
                    <a:pt x="10" y="1007"/>
                    <a:pt x="18" y="1007"/>
                  </a:cubicBezTo>
                  <a:cubicBezTo>
                    <a:pt x="22" y="1007"/>
                    <a:pt x="26" y="1006"/>
                    <a:pt x="30" y="1004"/>
                  </a:cubicBezTo>
                  <a:cubicBezTo>
                    <a:pt x="1661" y="441"/>
                    <a:pt x="4024" y="44"/>
                    <a:pt x="6819" y="44"/>
                  </a:cubicBezTo>
                  <a:cubicBezTo>
                    <a:pt x="13876" y="44"/>
                    <a:pt x="23693" y="2601"/>
                    <a:pt x="31521" y="11592"/>
                  </a:cubicBezTo>
                  <a:cubicBezTo>
                    <a:pt x="31526" y="11596"/>
                    <a:pt x="31531" y="11598"/>
                    <a:pt x="31537" y="11598"/>
                  </a:cubicBezTo>
                  <a:cubicBezTo>
                    <a:pt x="31542" y="11598"/>
                    <a:pt x="31547" y="11596"/>
                    <a:pt x="31551" y="11592"/>
                  </a:cubicBezTo>
                  <a:cubicBezTo>
                    <a:pt x="31558" y="11585"/>
                    <a:pt x="31558" y="11572"/>
                    <a:pt x="31551" y="11565"/>
                  </a:cubicBezTo>
                  <a:cubicBezTo>
                    <a:pt x="23713" y="2564"/>
                    <a:pt x="13883" y="0"/>
                    <a:pt x="6819"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45225" y="3126025"/>
              <a:ext cx="757750" cy="274800"/>
            </a:xfrm>
            <a:custGeom>
              <a:avLst/>
              <a:gdLst/>
              <a:ahLst/>
              <a:cxnLst/>
              <a:rect l="l" t="t" r="r" b="b"/>
              <a:pathLst>
                <a:path w="30310" h="10992" extrusionOk="0">
                  <a:moveTo>
                    <a:pt x="6184" y="0"/>
                  </a:moveTo>
                  <a:cubicBezTo>
                    <a:pt x="4747" y="0"/>
                    <a:pt x="3468" y="116"/>
                    <a:pt x="2414" y="347"/>
                  </a:cubicBezTo>
                  <a:cubicBezTo>
                    <a:pt x="1351" y="586"/>
                    <a:pt x="527" y="926"/>
                    <a:pt x="7" y="1380"/>
                  </a:cubicBezTo>
                  <a:cubicBezTo>
                    <a:pt x="0" y="1396"/>
                    <a:pt x="0" y="1403"/>
                    <a:pt x="7" y="1410"/>
                  </a:cubicBezTo>
                  <a:cubicBezTo>
                    <a:pt x="13" y="1418"/>
                    <a:pt x="19" y="1421"/>
                    <a:pt x="26" y="1421"/>
                  </a:cubicBezTo>
                  <a:cubicBezTo>
                    <a:pt x="30" y="1421"/>
                    <a:pt x="34" y="1419"/>
                    <a:pt x="37" y="1417"/>
                  </a:cubicBezTo>
                  <a:cubicBezTo>
                    <a:pt x="550" y="969"/>
                    <a:pt x="1367" y="623"/>
                    <a:pt x="2420" y="390"/>
                  </a:cubicBezTo>
                  <a:cubicBezTo>
                    <a:pt x="3468" y="160"/>
                    <a:pt x="4754" y="37"/>
                    <a:pt x="6184" y="37"/>
                  </a:cubicBezTo>
                  <a:cubicBezTo>
                    <a:pt x="10012" y="37"/>
                    <a:pt x="14916" y="883"/>
                    <a:pt x="19423" y="2673"/>
                  </a:cubicBezTo>
                  <a:cubicBezTo>
                    <a:pt x="23930" y="4464"/>
                    <a:pt x="28040" y="7203"/>
                    <a:pt x="30273" y="10980"/>
                  </a:cubicBezTo>
                  <a:cubicBezTo>
                    <a:pt x="30277" y="10988"/>
                    <a:pt x="30281" y="10992"/>
                    <a:pt x="30287" y="10992"/>
                  </a:cubicBezTo>
                  <a:cubicBezTo>
                    <a:pt x="30290" y="10992"/>
                    <a:pt x="30295" y="10990"/>
                    <a:pt x="30301" y="10987"/>
                  </a:cubicBezTo>
                  <a:cubicBezTo>
                    <a:pt x="30309" y="10980"/>
                    <a:pt x="30309" y="10973"/>
                    <a:pt x="30309" y="10958"/>
                  </a:cubicBezTo>
                  <a:cubicBezTo>
                    <a:pt x="28070" y="7167"/>
                    <a:pt x="23953" y="4429"/>
                    <a:pt x="19438" y="2637"/>
                  </a:cubicBezTo>
                  <a:cubicBezTo>
                    <a:pt x="14924" y="846"/>
                    <a:pt x="10012" y="0"/>
                    <a:pt x="6184"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58625" y="3162850"/>
              <a:ext cx="691425" cy="226250"/>
            </a:xfrm>
            <a:custGeom>
              <a:avLst/>
              <a:gdLst/>
              <a:ahLst/>
              <a:cxnLst/>
              <a:rect l="l" t="t" r="r" b="b"/>
              <a:pathLst>
                <a:path w="27657" h="9050" extrusionOk="0">
                  <a:moveTo>
                    <a:pt x="5691" y="1"/>
                  </a:moveTo>
                  <a:cubicBezTo>
                    <a:pt x="3771" y="1"/>
                    <a:pt x="1855" y="174"/>
                    <a:pt x="21" y="536"/>
                  </a:cubicBezTo>
                  <a:cubicBezTo>
                    <a:pt x="7" y="543"/>
                    <a:pt x="0" y="550"/>
                    <a:pt x="0" y="564"/>
                  </a:cubicBezTo>
                  <a:cubicBezTo>
                    <a:pt x="7" y="573"/>
                    <a:pt x="14" y="580"/>
                    <a:pt x="28" y="580"/>
                  </a:cubicBezTo>
                  <a:cubicBezTo>
                    <a:pt x="1864" y="217"/>
                    <a:pt x="3771" y="44"/>
                    <a:pt x="5691" y="44"/>
                  </a:cubicBezTo>
                  <a:cubicBezTo>
                    <a:pt x="10155" y="44"/>
                    <a:pt x="14692" y="970"/>
                    <a:pt x="18583" y="2551"/>
                  </a:cubicBezTo>
                  <a:cubicBezTo>
                    <a:pt x="22484" y="4140"/>
                    <a:pt x="25734" y="6387"/>
                    <a:pt x="27620" y="9038"/>
                  </a:cubicBezTo>
                  <a:cubicBezTo>
                    <a:pt x="27624" y="9046"/>
                    <a:pt x="27631" y="9049"/>
                    <a:pt x="27637" y="9049"/>
                  </a:cubicBezTo>
                  <a:cubicBezTo>
                    <a:pt x="27642" y="9049"/>
                    <a:pt x="27646" y="9047"/>
                    <a:pt x="27650" y="9044"/>
                  </a:cubicBezTo>
                  <a:cubicBezTo>
                    <a:pt x="27657" y="9038"/>
                    <a:pt x="27657" y="9031"/>
                    <a:pt x="27650" y="9015"/>
                  </a:cubicBezTo>
                  <a:cubicBezTo>
                    <a:pt x="25757" y="6358"/>
                    <a:pt x="22500" y="4104"/>
                    <a:pt x="18606" y="2514"/>
                  </a:cubicBezTo>
                  <a:cubicBezTo>
                    <a:pt x="14706" y="926"/>
                    <a:pt x="10162" y="1"/>
                    <a:pt x="5691"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54800" y="3203500"/>
              <a:ext cx="647575" cy="182525"/>
            </a:xfrm>
            <a:custGeom>
              <a:avLst/>
              <a:gdLst/>
              <a:ahLst/>
              <a:cxnLst/>
              <a:rect l="l" t="t" r="r" b="b"/>
              <a:pathLst>
                <a:path w="25903" h="7301" extrusionOk="0">
                  <a:moveTo>
                    <a:pt x="5021" y="1"/>
                  </a:moveTo>
                  <a:cubicBezTo>
                    <a:pt x="3107" y="1"/>
                    <a:pt x="1380" y="188"/>
                    <a:pt x="14" y="578"/>
                  </a:cubicBezTo>
                  <a:cubicBezTo>
                    <a:pt x="8" y="578"/>
                    <a:pt x="1" y="594"/>
                    <a:pt x="1" y="601"/>
                  </a:cubicBezTo>
                  <a:cubicBezTo>
                    <a:pt x="6" y="611"/>
                    <a:pt x="11" y="617"/>
                    <a:pt x="19" y="617"/>
                  </a:cubicBezTo>
                  <a:cubicBezTo>
                    <a:pt x="22" y="617"/>
                    <a:pt x="26" y="616"/>
                    <a:pt x="30" y="614"/>
                  </a:cubicBezTo>
                  <a:cubicBezTo>
                    <a:pt x="1387" y="231"/>
                    <a:pt x="3107" y="44"/>
                    <a:pt x="5021" y="44"/>
                  </a:cubicBezTo>
                  <a:cubicBezTo>
                    <a:pt x="8474" y="44"/>
                    <a:pt x="12555" y="658"/>
                    <a:pt x="16339" y="1871"/>
                  </a:cubicBezTo>
                  <a:cubicBezTo>
                    <a:pt x="20132" y="3085"/>
                    <a:pt x="23613" y="4905"/>
                    <a:pt x="25866" y="7295"/>
                  </a:cubicBezTo>
                  <a:cubicBezTo>
                    <a:pt x="25870" y="7299"/>
                    <a:pt x="25875" y="7301"/>
                    <a:pt x="25881" y="7301"/>
                  </a:cubicBezTo>
                  <a:cubicBezTo>
                    <a:pt x="25886" y="7301"/>
                    <a:pt x="25892" y="7299"/>
                    <a:pt x="25896" y="7295"/>
                  </a:cubicBezTo>
                  <a:cubicBezTo>
                    <a:pt x="25903" y="7288"/>
                    <a:pt x="25903" y="7275"/>
                    <a:pt x="25896" y="7268"/>
                  </a:cubicBezTo>
                  <a:cubicBezTo>
                    <a:pt x="23634" y="4868"/>
                    <a:pt x="20146" y="3048"/>
                    <a:pt x="16353" y="1835"/>
                  </a:cubicBezTo>
                  <a:cubicBezTo>
                    <a:pt x="12562" y="614"/>
                    <a:pt x="8474" y="1"/>
                    <a:pt x="5021"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5150" y="3243025"/>
              <a:ext cx="508000" cy="157300"/>
            </a:xfrm>
            <a:custGeom>
              <a:avLst/>
              <a:gdLst/>
              <a:ahLst/>
              <a:cxnLst/>
              <a:rect l="l" t="t" r="r" b="b"/>
              <a:pathLst>
                <a:path w="20320" h="6292" extrusionOk="0">
                  <a:moveTo>
                    <a:pt x="2211" y="1"/>
                  </a:moveTo>
                  <a:cubicBezTo>
                    <a:pt x="1460" y="1"/>
                    <a:pt x="730" y="30"/>
                    <a:pt x="23" y="103"/>
                  </a:cubicBezTo>
                  <a:cubicBezTo>
                    <a:pt x="7" y="103"/>
                    <a:pt x="1" y="117"/>
                    <a:pt x="1" y="124"/>
                  </a:cubicBezTo>
                  <a:cubicBezTo>
                    <a:pt x="1" y="139"/>
                    <a:pt x="16" y="146"/>
                    <a:pt x="23" y="146"/>
                  </a:cubicBezTo>
                  <a:cubicBezTo>
                    <a:pt x="730" y="74"/>
                    <a:pt x="1460" y="37"/>
                    <a:pt x="2211" y="37"/>
                  </a:cubicBezTo>
                  <a:cubicBezTo>
                    <a:pt x="5541" y="37"/>
                    <a:pt x="9218" y="703"/>
                    <a:pt x="12489" y="1814"/>
                  </a:cubicBezTo>
                  <a:cubicBezTo>
                    <a:pt x="15755" y="2927"/>
                    <a:pt x="18608" y="4494"/>
                    <a:pt x="20283" y="6285"/>
                  </a:cubicBezTo>
                  <a:cubicBezTo>
                    <a:pt x="20286" y="6289"/>
                    <a:pt x="20292" y="6291"/>
                    <a:pt x="20297" y="6291"/>
                  </a:cubicBezTo>
                  <a:cubicBezTo>
                    <a:pt x="20303" y="6291"/>
                    <a:pt x="20309" y="6289"/>
                    <a:pt x="20312" y="6285"/>
                  </a:cubicBezTo>
                  <a:cubicBezTo>
                    <a:pt x="20319" y="6278"/>
                    <a:pt x="20319" y="6264"/>
                    <a:pt x="20312" y="6257"/>
                  </a:cubicBezTo>
                  <a:cubicBezTo>
                    <a:pt x="18629" y="4458"/>
                    <a:pt x="15769" y="2890"/>
                    <a:pt x="12504" y="1778"/>
                  </a:cubicBezTo>
                  <a:cubicBezTo>
                    <a:pt x="9232" y="666"/>
                    <a:pt x="5548" y="1"/>
                    <a:pt x="2211"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42800" y="3294350"/>
              <a:ext cx="365325" cy="121775"/>
            </a:xfrm>
            <a:custGeom>
              <a:avLst/>
              <a:gdLst/>
              <a:ahLst/>
              <a:cxnLst/>
              <a:rect l="l" t="t" r="r" b="b"/>
              <a:pathLst>
                <a:path w="14613" h="4871" extrusionOk="0">
                  <a:moveTo>
                    <a:pt x="21" y="0"/>
                  </a:moveTo>
                  <a:cubicBezTo>
                    <a:pt x="8" y="0"/>
                    <a:pt x="1" y="7"/>
                    <a:pt x="1" y="14"/>
                  </a:cubicBezTo>
                  <a:cubicBezTo>
                    <a:pt x="1" y="28"/>
                    <a:pt x="8" y="37"/>
                    <a:pt x="21" y="37"/>
                  </a:cubicBezTo>
                  <a:cubicBezTo>
                    <a:pt x="9202" y="130"/>
                    <a:pt x="13283" y="3018"/>
                    <a:pt x="14576" y="4861"/>
                  </a:cubicBezTo>
                  <a:cubicBezTo>
                    <a:pt x="14581" y="4866"/>
                    <a:pt x="14586" y="4871"/>
                    <a:pt x="14594" y="4871"/>
                  </a:cubicBezTo>
                  <a:cubicBezTo>
                    <a:pt x="14597" y="4871"/>
                    <a:pt x="14601" y="4870"/>
                    <a:pt x="14606" y="4868"/>
                  </a:cubicBezTo>
                  <a:cubicBezTo>
                    <a:pt x="14612" y="4861"/>
                    <a:pt x="14612" y="4847"/>
                    <a:pt x="14606" y="4838"/>
                  </a:cubicBezTo>
                  <a:cubicBezTo>
                    <a:pt x="13305" y="2984"/>
                    <a:pt x="9209" y="94"/>
                    <a:pt x="21"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9;p2"/>
          <p:cNvSpPr/>
          <p:nvPr/>
        </p:nvSpPr>
        <p:spPr>
          <a:xfrm>
            <a:off x="6827430" y="4542150"/>
            <a:ext cx="2564841" cy="724796"/>
          </a:xfrm>
          <a:custGeom>
            <a:avLst/>
            <a:gdLst/>
            <a:ahLst/>
            <a:cxnLst/>
            <a:rect l="l" t="t" r="r" b="b"/>
            <a:pathLst>
              <a:path w="24134" h="6820" extrusionOk="0">
                <a:moveTo>
                  <a:pt x="21188" y="0"/>
                </a:moveTo>
                <a:cubicBezTo>
                  <a:pt x="17796" y="0"/>
                  <a:pt x="16982" y="2940"/>
                  <a:pt x="16982" y="2940"/>
                </a:cubicBezTo>
                <a:cubicBezTo>
                  <a:pt x="16384" y="2252"/>
                  <a:pt x="15632" y="1828"/>
                  <a:pt x="14862" y="1828"/>
                </a:cubicBezTo>
                <a:cubicBezTo>
                  <a:pt x="14136" y="1828"/>
                  <a:pt x="13394" y="2205"/>
                  <a:pt x="12749" y="3092"/>
                </a:cubicBezTo>
                <a:cubicBezTo>
                  <a:pt x="12103" y="2449"/>
                  <a:pt x="11299" y="2084"/>
                  <a:pt x="10511" y="2084"/>
                </a:cubicBezTo>
                <a:cubicBezTo>
                  <a:pt x="9653" y="2084"/>
                  <a:pt x="8813" y="2517"/>
                  <a:pt x="8214" y="3496"/>
                </a:cubicBezTo>
                <a:cubicBezTo>
                  <a:pt x="7654" y="2860"/>
                  <a:pt x="6945" y="2544"/>
                  <a:pt x="6280" y="2544"/>
                </a:cubicBezTo>
                <a:cubicBezTo>
                  <a:pt x="5419" y="2544"/>
                  <a:pt x="4634" y="3075"/>
                  <a:pt x="4348" y="4132"/>
                </a:cubicBezTo>
                <a:cubicBezTo>
                  <a:pt x="3984" y="3977"/>
                  <a:pt x="3619" y="3908"/>
                  <a:pt x="3265" y="3908"/>
                </a:cubicBezTo>
                <a:cubicBezTo>
                  <a:pt x="1536" y="3908"/>
                  <a:pt x="43" y="5542"/>
                  <a:pt x="1" y="6819"/>
                </a:cubicBezTo>
                <a:lnTo>
                  <a:pt x="24133" y="6320"/>
                </a:lnTo>
                <a:lnTo>
                  <a:pt x="24090" y="585"/>
                </a:lnTo>
                <a:cubicBezTo>
                  <a:pt x="22959" y="168"/>
                  <a:pt x="22000" y="0"/>
                  <a:pt x="21188" y="0"/>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30;p2"/>
          <p:cNvGrpSpPr/>
          <p:nvPr/>
        </p:nvGrpSpPr>
        <p:grpSpPr>
          <a:xfrm>
            <a:off x="2346015" y="4487656"/>
            <a:ext cx="269187" cy="172422"/>
            <a:chOff x="999775" y="4108325"/>
            <a:chExt cx="105850" cy="67800"/>
          </a:xfrm>
        </p:grpSpPr>
        <p:sp>
          <p:nvSpPr>
            <p:cNvPr id="31" name="Google Shape;31;p2"/>
            <p:cNvSpPr/>
            <p:nvPr/>
          </p:nvSpPr>
          <p:spPr>
            <a:xfrm>
              <a:off x="999775" y="4108325"/>
              <a:ext cx="105850" cy="67800"/>
            </a:xfrm>
            <a:custGeom>
              <a:avLst/>
              <a:gdLst/>
              <a:ahLst/>
              <a:cxnLst/>
              <a:rect l="l" t="t" r="r" b="b"/>
              <a:pathLst>
                <a:path w="4234" h="2712" extrusionOk="0">
                  <a:moveTo>
                    <a:pt x="1608" y="1"/>
                  </a:moveTo>
                  <a:cubicBezTo>
                    <a:pt x="921" y="1"/>
                    <a:pt x="359" y="275"/>
                    <a:pt x="210" y="745"/>
                  </a:cubicBezTo>
                  <a:cubicBezTo>
                    <a:pt x="1" y="1418"/>
                    <a:pt x="680" y="2235"/>
                    <a:pt x="1734" y="2566"/>
                  </a:cubicBezTo>
                  <a:cubicBezTo>
                    <a:pt x="2040" y="2665"/>
                    <a:pt x="2344" y="2712"/>
                    <a:pt x="2627" y="2712"/>
                  </a:cubicBezTo>
                  <a:cubicBezTo>
                    <a:pt x="3312" y="2712"/>
                    <a:pt x="3871" y="2437"/>
                    <a:pt x="4024" y="1966"/>
                  </a:cubicBezTo>
                  <a:cubicBezTo>
                    <a:pt x="4234" y="1295"/>
                    <a:pt x="3554" y="479"/>
                    <a:pt x="2500" y="146"/>
                  </a:cubicBezTo>
                  <a:cubicBezTo>
                    <a:pt x="2195" y="47"/>
                    <a:pt x="1891" y="1"/>
                    <a:pt x="1608"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031375" y="4118575"/>
              <a:ext cx="47350" cy="25450"/>
            </a:xfrm>
            <a:custGeom>
              <a:avLst/>
              <a:gdLst/>
              <a:ahLst/>
              <a:cxnLst/>
              <a:rect l="l" t="t" r="r" b="b"/>
              <a:pathLst>
                <a:path w="1894" h="1018" extrusionOk="0">
                  <a:moveTo>
                    <a:pt x="584" y="1"/>
                  </a:moveTo>
                  <a:cubicBezTo>
                    <a:pt x="322" y="1"/>
                    <a:pt x="124" y="81"/>
                    <a:pt x="73" y="228"/>
                  </a:cubicBezTo>
                  <a:cubicBezTo>
                    <a:pt x="0" y="465"/>
                    <a:pt x="333" y="776"/>
                    <a:pt x="810" y="935"/>
                  </a:cubicBezTo>
                  <a:cubicBezTo>
                    <a:pt x="986" y="991"/>
                    <a:pt x="1158" y="1017"/>
                    <a:pt x="1309" y="1017"/>
                  </a:cubicBezTo>
                  <a:cubicBezTo>
                    <a:pt x="1574" y="1017"/>
                    <a:pt x="1775" y="936"/>
                    <a:pt x="1821" y="784"/>
                  </a:cubicBezTo>
                  <a:cubicBezTo>
                    <a:pt x="1893" y="552"/>
                    <a:pt x="1567" y="235"/>
                    <a:pt x="1084" y="82"/>
                  </a:cubicBezTo>
                  <a:cubicBezTo>
                    <a:pt x="907" y="27"/>
                    <a:pt x="735" y="1"/>
                    <a:pt x="5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a:off x="3765348" y="4974773"/>
            <a:ext cx="268615" cy="168735"/>
            <a:chOff x="1295225" y="4125525"/>
            <a:chExt cx="105625" cy="66350"/>
          </a:xfrm>
        </p:grpSpPr>
        <p:sp>
          <p:nvSpPr>
            <p:cNvPr id="34" name="Google Shape;34;p2"/>
            <p:cNvSpPr/>
            <p:nvPr/>
          </p:nvSpPr>
          <p:spPr>
            <a:xfrm>
              <a:off x="1295225" y="4125525"/>
              <a:ext cx="105625" cy="66350"/>
            </a:xfrm>
            <a:custGeom>
              <a:avLst/>
              <a:gdLst/>
              <a:ahLst/>
              <a:cxnLst/>
              <a:rect l="l" t="t" r="r" b="b"/>
              <a:pathLst>
                <a:path w="4225" h="2654" extrusionOk="0">
                  <a:moveTo>
                    <a:pt x="2540" y="1"/>
                  </a:moveTo>
                  <a:cubicBezTo>
                    <a:pt x="2303" y="1"/>
                    <a:pt x="2052" y="31"/>
                    <a:pt x="1798" y="94"/>
                  </a:cubicBezTo>
                  <a:cubicBezTo>
                    <a:pt x="730" y="368"/>
                    <a:pt x="0" y="1141"/>
                    <a:pt x="173" y="1820"/>
                  </a:cubicBezTo>
                  <a:cubicBezTo>
                    <a:pt x="305" y="2338"/>
                    <a:pt x="923" y="2653"/>
                    <a:pt x="1683" y="2653"/>
                  </a:cubicBezTo>
                  <a:cubicBezTo>
                    <a:pt x="1920" y="2653"/>
                    <a:pt x="2172" y="2623"/>
                    <a:pt x="2427" y="2557"/>
                  </a:cubicBezTo>
                  <a:cubicBezTo>
                    <a:pt x="3495" y="2290"/>
                    <a:pt x="4225" y="1517"/>
                    <a:pt x="4051" y="838"/>
                  </a:cubicBezTo>
                  <a:cubicBezTo>
                    <a:pt x="3919" y="314"/>
                    <a:pt x="3303" y="1"/>
                    <a:pt x="254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320650" y="4135975"/>
              <a:ext cx="47350" cy="24450"/>
            </a:xfrm>
            <a:custGeom>
              <a:avLst/>
              <a:gdLst/>
              <a:ahLst/>
              <a:cxnLst/>
              <a:rect l="l" t="t" r="r" b="b"/>
              <a:pathLst>
                <a:path w="1894" h="978" extrusionOk="0">
                  <a:moveTo>
                    <a:pt x="1269" y="0"/>
                  </a:moveTo>
                  <a:cubicBezTo>
                    <a:pt x="1137" y="0"/>
                    <a:pt x="990" y="19"/>
                    <a:pt x="840" y="59"/>
                  </a:cubicBezTo>
                  <a:cubicBezTo>
                    <a:pt x="347" y="182"/>
                    <a:pt x="1" y="478"/>
                    <a:pt x="60" y="716"/>
                  </a:cubicBezTo>
                  <a:cubicBezTo>
                    <a:pt x="99" y="882"/>
                    <a:pt x="326" y="978"/>
                    <a:pt x="625" y="978"/>
                  </a:cubicBezTo>
                  <a:cubicBezTo>
                    <a:pt x="758" y="978"/>
                    <a:pt x="905" y="959"/>
                    <a:pt x="1056" y="919"/>
                  </a:cubicBezTo>
                  <a:cubicBezTo>
                    <a:pt x="1547" y="796"/>
                    <a:pt x="1894" y="499"/>
                    <a:pt x="1836" y="262"/>
                  </a:cubicBezTo>
                  <a:cubicBezTo>
                    <a:pt x="1796" y="96"/>
                    <a:pt x="1568" y="0"/>
                    <a:pt x="12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2"/>
          <p:cNvGrpSpPr/>
          <p:nvPr/>
        </p:nvGrpSpPr>
        <p:grpSpPr>
          <a:xfrm>
            <a:off x="83238" y="3764609"/>
            <a:ext cx="266898" cy="185074"/>
            <a:chOff x="465800" y="3989200"/>
            <a:chExt cx="104950" cy="72775"/>
          </a:xfrm>
        </p:grpSpPr>
        <p:sp>
          <p:nvSpPr>
            <p:cNvPr id="37" name="Google Shape;37;p2"/>
            <p:cNvSpPr/>
            <p:nvPr/>
          </p:nvSpPr>
          <p:spPr>
            <a:xfrm>
              <a:off x="465800" y="3989200"/>
              <a:ext cx="104950" cy="72775"/>
            </a:xfrm>
            <a:custGeom>
              <a:avLst/>
              <a:gdLst/>
              <a:ahLst/>
              <a:cxnLst/>
              <a:rect l="l" t="t" r="r" b="b"/>
              <a:pathLst>
                <a:path w="4198" h="2911" extrusionOk="0">
                  <a:moveTo>
                    <a:pt x="1432" y="0"/>
                  </a:moveTo>
                  <a:cubicBezTo>
                    <a:pt x="924" y="0"/>
                    <a:pt x="504" y="185"/>
                    <a:pt x="320" y="542"/>
                  </a:cubicBezTo>
                  <a:cubicBezTo>
                    <a:pt x="1" y="1163"/>
                    <a:pt x="537" y="2080"/>
                    <a:pt x="1518" y="2586"/>
                  </a:cubicBezTo>
                  <a:cubicBezTo>
                    <a:pt x="1942" y="2804"/>
                    <a:pt x="2380" y="2910"/>
                    <a:pt x="2766" y="2910"/>
                  </a:cubicBezTo>
                  <a:cubicBezTo>
                    <a:pt x="3275" y="2910"/>
                    <a:pt x="3695" y="2726"/>
                    <a:pt x="3881" y="2369"/>
                  </a:cubicBezTo>
                  <a:cubicBezTo>
                    <a:pt x="4198" y="1747"/>
                    <a:pt x="3664" y="830"/>
                    <a:pt x="2681" y="326"/>
                  </a:cubicBezTo>
                  <a:cubicBezTo>
                    <a:pt x="2256" y="107"/>
                    <a:pt x="1819" y="0"/>
                    <a:pt x="1432"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99225" y="4000700"/>
              <a:ext cx="46450" cy="28925"/>
            </a:xfrm>
            <a:custGeom>
              <a:avLst/>
              <a:gdLst/>
              <a:ahLst/>
              <a:cxnLst/>
              <a:rect l="l" t="t" r="r" b="b"/>
              <a:pathLst>
                <a:path w="1858" h="1157" extrusionOk="0">
                  <a:moveTo>
                    <a:pt x="478" y="1"/>
                  </a:moveTo>
                  <a:cubicBezTo>
                    <a:pt x="305" y="1"/>
                    <a:pt x="171" y="53"/>
                    <a:pt x="117" y="160"/>
                  </a:cubicBezTo>
                  <a:cubicBezTo>
                    <a:pt x="0" y="377"/>
                    <a:pt x="274" y="746"/>
                    <a:pt x="730" y="977"/>
                  </a:cubicBezTo>
                  <a:cubicBezTo>
                    <a:pt x="961" y="1097"/>
                    <a:pt x="1195" y="1157"/>
                    <a:pt x="1382" y="1157"/>
                  </a:cubicBezTo>
                  <a:cubicBezTo>
                    <a:pt x="1557" y="1157"/>
                    <a:pt x="1693" y="1104"/>
                    <a:pt x="1748" y="999"/>
                  </a:cubicBezTo>
                  <a:cubicBezTo>
                    <a:pt x="1857" y="783"/>
                    <a:pt x="1583" y="413"/>
                    <a:pt x="1134" y="183"/>
                  </a:cubicBezTo>
                  <a:cubicBezTo>
                    <a:pt x="901" y="63"/>
                    <a:pt x="666" y="1"/>
                    <a:pt x="4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9;p2"/>
          <p:cNvGrpSpPr/>
          <p:nvPr/>
        </p:nvGrpSpPr>
        <p:grpSpPr>
          <a:xfrm>
            <a:off x="2921734" y="4854021"/>
            <a:ext cx="254437" cy="161741"/>
            <a:chOff x="713400" y="4126950"/>
            <a:chExt cx="100050" cy="63600"/>
          </a:xfrm>
        </p:grpSpPr>
        <p:sp>
          <p:nvSpPr>
            <p:cNvPr id="40" name="Google Shape;40;p2"/>
            <p:cNvSpPr/>
            <p:nvPr/>
          </p:nvSpPr>
          <p:spPr>
            <a:xfrm>
              <a:off x="713400" y="4126950"/>
              <a:ext cx="100050" cy="63600"/>
            </a:xfrm>
            <a:custGeom>
              <a:avLst/>
              <a:gdLst/>
              <a:ahLst/>
              <a:cxnLst/>
              <a:rect l="l" t="t" r="r" b="b"/>
              <a:pathLst>
                <a:path w="4002" h="2544" extrusionOk="0">
                  <a:moveTo>
                    <a:pt x="2001" y="0"/>
                  </a:moveTo>
                  <a:cubicBezTo>
                    <a:pt x="895" y="0"/>
                    <a:pt x="1" y="571"/>
                    <a:pt x="1" y="1273"/>
                  </a:cubicBezTo>
                  <a:cubicBezTo>
                    <a:pt x="1" y="1973"/>
                    <a:pt x="895" y="2544"/>
                    <a:pt x="2001" y="2544"/>
                  </a:cubicBezTo>
                  <a:cubicBezTo>
                    <a:pt x="3105" y="2544"/>
                    <a:pt x="4001" y="1973"/>
                    <a:pt x="4001" y="1273"/>
                  </a:cubicBezTo>
                  <a:cubicBezTo>
                    <a:pt x="4001" y="571"/>
                    <a:pt x="3105" y="0"/>
                    <a:pt x="2001"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739400" y="4142125"/>
              <a:ext cx="45875" cy="22425"/>
            </a:xfrm>
            <a:custGeom>
              <a:avLst/>
              <a:gdLst/>
              <a:ahLst/>
              <a:cxnLst/>
              <a:rect l="l" t="t" r="r" b="b"/>
              <a:pathLst>
                <a:path w="1835" h="897" extrusionOk="0">
                  <a:moveTo>
                    <a:pt x="918" y="0"/>
                  </a:moveTo>
                  <a:cubicBezTo>
                    <a:pt x="411" y="0"/>
                    <a:pt x="1" y="203"/>
                    <a:pt x="1" y="449"/>
                  </a:cubicBezTo>
                  <a:cubicBezTo>
                    <a:pt x="1" y="694"/>
                    <a:pt x="411" y="896"/>
                    <a:pt x="918" y="896"/>
                  </a:cubicBezTo>
                  <a:cubicBezTo>
                    <a:pt x="1424" y="896"/>
                    <a:pt x="1835" y="694"/>
                    <a:pt x="1835" y="449"/>
                  </a:cubicBezTo>
                  <a:cubicBezTo>
                    <a:pt x="1835" y="203"/>
                    <a:pt x="1424" y="0"/>
                    <a:pt x="9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a:off x="3314756" y="4510666"/>
            <a:ext cx="202621" cy="126392"/>
            <a:chOff x="745525" y="4025025"/>
            <a:chExt cx="79675" cy="49700"/>
          </a:xfrm>
        </p:grpSpPr>
        <p:sp>
          <p:nvSpPr>
            <p:cNvPr id="43" name="Google Shape;43;p2"/>
            <p:cNvSpPr/>
            <p:nvPr/>
          </p:nvSpPr>
          <p:spPr>
            <a:xfrm>
              <a:off x="745525" y="4025025"/>
              <a:ext cx="79675" cy="49700"/>
            </a:xfrm>
            <a:custGeom>
              <a:avLst/>
              <a:gdLst/>
              <a:ahLst/>
              <a:cxnLst/>
              <a:rect l="l" t="t" r="r" b="b"/>
              <a:pathLst>
                <a:path w="3187" h="1988" extrusionOk="0">
                  <a:moveTo>
                    <a:pt x="1858" y="1"/>
                  </a:moveTo>
                  <a:cubicBezTo>
                    <a:pt x="1711" y="1"/>
                    <a:pt x="1558" y="16"/>
                    <a:pt x="1402" y="47"/>
                  </a:cubicBezTo>
                  <a:cubicBezTo>
                    <a:pt x="579" y="213"/>
                    <a:pt x="0" y="770"/>
                    <a:pt x="102" y="1290"/>
                  </a:cubicBezTo>
                  <a:cubicBezTo>
                    <a:pt x="184" y="1716"/>
                    <a:pt x="690" y="1987"/>
                    <a:pt x="1316" y="1987"/>
                  </a:cubicBezTo>
                  <a:cubicBezTo>
                    <a:pt x="1465" y="1987"/>
                    <a:pt x="1619" y="1972"/>
                    <a:pt x="1777" y="1940"/>
                  </a:cubicBezTo>
                  <a:cubicBezTo>
                    <a:pt x="2600" y="1781"/>
                    <a:pt x="3186" y="1224"/>
                    <a:pt x="3086" y="697"/>
                  </a:cubicBezTo>
                  <a:cubicBezTo>
                    <a:pt x="2997" y="275"/>
                    <a:pt x="2487" y="1"/>
                    <a:pt x="1858"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765750" y="4037125"/>
              <a:ext cx="35950" cy="17975"/>
            </a:xfrm>
            <a:custGeom>
              <a:avLst/>
              <a:gdLst/>
              <a:ahLst/>
              <a:cxnLst/>
              <a:rect l="l" t="t" r="r" b="b"/>
              <a:pathLst>
                <a:path w="1438" h="719" extrusionOk="0">
                  <a:moveTo>
                    <a:pt x="915" y="0"/>
                  </a:moveTo>
                  <a:cubicBezTo>
                    <a:pt x="832" y="0"/>
                    <a:pt x="743" y="8"/>
                    <a:pt x="651" y="26"/>
                  </a:cubicBezTo>
                  <a:cubicBezTo>
                    <a:pt x="275" y="99"/>
                    <a:pt x="1" y="307"/>
                    <a:pt x="37" y="496"/>
                  </a:cubicBezTo>
                  <a:cubicBezTo>
                    <a:pt x="64" y="632"/>
                    <a:pt x="265" y="719"/>
                    <a:pt x="523" y="719"/>
                  </a:cubicBezTo>
                  <a:cubicBezTo>
                    <a:pt x="606" y="719"/>
                    <a:pt x="696" y="709"/>
                    <a:pt x="788" y="690"/>
                  </a:cubicBezTo>
                  <a:cubicBezTo>
                    <a:pt x="1164" y="619"/>
                    <a:pt x="1438" y="409"/>
                    <a:pt x="1401" y="220"/>
                  </a:cubicBezTo>
                  <a:cubicBezTo>
                    <a:pt x="1375" y="83"/>
                    <a:pt x="1176" y="0"/>
                    <a:pt x="9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45;p2"/>
          <p:cNvGrpSpPr/>
          <p:nvPr/>
        </p:nvGrpSpPr>
        <p:grpSpPr>
          <a:xfrm>
            <a:off x="4409534" y="4568596"/>
            <a:ext cx="254437" cy="161741"/>
            <a:chOff x="713400" y="4126950"/>
            <a:chExt cx="100050" cy="63600"/>
          </a:xfrm>
        </p:grpSpPr>
        <p:sp>
          <p:nvSpPr>
            <p:cNvPr id="46" name="Google Shape;46;p2"/>
            <p:cNvSpPr/>
            <p:nvPr/>
          </p:nvSpPr>
          <p:spPr>
            <a:xfrm>
              <a:off x="713400" y="4126950"/>
              <a:ext cx="100050" cy="63600"/>
            </a:xfrm>
            <a:custGeom>
              <a:avLst/>
              <a:gdLst/>
              <a:ahLst/>
              <a:cxnLst/>
              <a:rect l="l" t="t" r="r" b="b"/>
              <a:pathLst>
                <a:path w="4002" h="2544" extrusionOk="0">
                  <a:moveTo>
                    <a:pt x="2001" y="0"/>
                  </a:moveTo>
                  <a:cubicBezTo>
                    <a:pt x="895" y="0"/>
                    <a:pt x="1" y="571"/>
                    <a:pt x="1" y="1273"/>
                  </a:cubicBezTo>
                  <a:cubicBezTo>
                    <a:pt x="1" y="1973"/>
                    <a:pt x="895" y="2544"/>
                    <a:pt x="2001" y="2544"/>
                  </a:cubicBezTo>
                  <a:cubicBezTo>
                    <a:pt x="3105" y="2544"/>
                    <a:pt x="4001" y="1973"/>
                    <a:pt x="4001" y="1273"/>
                  </a:cubicBezTo>
                  <a:cubicBezTo>
                    <a:pt x="4001" y="571"/>
                    <a:pt x="3105" y="0"/>
                    <a:pt x="2001"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739400" y="4142125"/>
              <a:ext cx="45875" cy="22425"/>
            </a:xfrm>
            <a:custGeom>
              <a:avLst/>
              <a:gdLst/>
              <a:ahLst/>
              <a:cxnLst/>
              <a:rect l="l" t="t" r="r" b="b"/>
              <a:pathLst>
                <a:path w="1835" h="897" extrusionOk="0">
                  <a:moveTo>
                    <a:pt x="918" y="0"/>
                  </a:moveTo>
                  <a:cubicBezTo>
                    <a:pt x="411" y="0"/>
                    <a:pt x="1" y="203"/>
                    <a:pt x="1" y="449"/>
                  </a:cubicBezTo>
                  <a:cubicBezTo>
                    <a:pt x="1" y="694"/>
                    <a:pt x="411" y="896"/>
                    <a:pt x="918" y="896"/>
                  </a:cubicBezTo>
                  <a:cubicBezTo>
                    <a:pt x="1424" y="896"/>
                    <a:pt x="1835" y="694"/>
                    <a:pt x="1835" y="449"/>
                  </a:cubicBezTo>
                  <a:cubicBezTo>
                    <a:pt x="1835" y="203"/>
                    <a:pt x="1424" y="0"/>
                    <a:pt x="9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2"/>
          <p:cNvGrpSpPr/>
          <p:nvPr/>
        </p:nvGrpSpPr>
        <p:grpSpPr>
          <a:xfrm>
            <a:off x="5009013" y="4820613"/>
            <a:ext cx="269174" cy="167882"/>
            <a:chOff x="745525" y="4025025"/>
            <a:chExt cx="79675" cy="49700"/>
          </a:xfrm>
        </p:grpSpPr>
        <p:sp>
          <p:nvSpPr>
            <p:cNvPr id="49" name="Google Shape;49;p2"/>
            <p:cNvSpPr/>
            <p:nvPr/>
          </p:nvSpPr>
          <p:spPr>
            <a:xfrm>
              <a:off x="745525" y="4025025"/>
              <a:ext cx="79675" cy="49700"/>
            </a:xfrm>
            <a:custGeom>
              <a:avLst/>
              <a:gdLst/>
              <a:ahLst/>
              <a:cxnLst/>
              <a:rect l="l" t="t" r="r" b="b"/>
              <a:pathLst>
                <a:path w="3187" h="1988" extrusionOk="0">
                  <a:moveTo>
                    <a:pt x="1858" y="1"/>
                  </a:moveTo>
                  <a:cubicBezTo>
                    <a:pt x="1711" y="1"/>
                    <a:pt x="1558" y="16"/>
                    <a:pt x="1402" y="47"/>
                  </a:cubicBezTo>
                  <a:cubicBezTo>
                    <a:pt x="579" y="213"/>
                    <a:pt x="0" y="770"/>
                    <a:pt x="102" y="1290"/>
                  </a:cubicBezTo>
                  <a:cubicBezTo>
                    <a:pt x="184" y="1716"/>
                    <a:pt x="690" y="1987"/>
                    <a:pt x="1316" y="1987"/>
                  </a:cubicBezTo>
                  <a:cubicBezTo>
                    <a:pt x="1465" y="1987"/>
                    <a:pt x="1619" y="1972"/>
                    <a:pt x="1777" y="1940"/>
                  </a:cubicBezTo>
                  <a:cubicBezTo>
                    <a:pt x="2600" y="1781"/>
                    <a:pt x="3186" y="1224"/>
                    <a:pt x="3086" y="697"/>
                  </a:cubicBezTo>
                  <a:cubicBezTo>
                    <a:pt x="2997" y="275"/>
                    <a:pt x="2487" y="1"/>
                    <a:pt x="1858"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765750" y="4037125"/>
              <a:ext cx="35950" cy="17975"/>
            </a:xfrm>
            <a:custGeom>
              <a:avLst/>
              <a:gdLst/>
              <a:ahLst/>
              <a:cxnLst/>
              <a:rect l="l" t="t" r="r" b="b"/>
              <a:pathLst>
                <a:path w="1438" h="719" extrusionOk="0">
                  <a:moveTo>
                    <a:pt x="915" y="0"/>
                  </a:moveTo>
                  <a:cubicBezTo>
                    <a:pt x="832" y="0"/>
                    <a:pt x="743" y="8"/>
                    <a:pt x="651" y="26"/>
                  </a:cubicBezTo>
                  <a:cubicBezTo>
                    <a:pt x="275" y="99"/>
                    <a:pt x="1" y="307"/>
                    <a:pt x="37" y="496"/>
                  </a:cubicBezTo>
                  <a:cubicBezTo>
                    <a:pt x="64" y="632"/>
                    <a:pt x="265" y="719"/>
                    <a:pt x="523" y="719"/>
                  </a:cubicBezTo>
                  <a:cubicBezTo>
                    <a:pt x="606" y="719"/>
                    <a:pt x="696" y="709"/>
                    <a:pt x="788" y="690"/>
                  </a:cubicBezTo>
                  <a:cubicBezTo>
                    <a:pt x="1164" y="619"/>
                    <a:pt x="1438" y="409"/>
                    <a:pt x="1401" y="220"/>
                  </a:cubicBezTo>
                  <a:cubicBezTo>
                    <a:pt x="1375" y="83"/>
                    <a:pt x="1176" y="0"/>
                    <a:pt x="9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51;p2"/>
          <p:cNvGrpSpPr/>
          <p:nvPr/>
        </p:nvGrpSpPr>
        <p:grpSpPr>
          <a:xfrm>
            <a:off x="5702984" y="4520021"/>
            <a:ext cx="254437" cy="161741"/>
            <a:chOff x="713400" y="4126950"/>
            <a:chExt cx="100050" cy="63600"/>
          </a:xfrm>
        </p:grpSpPr>
        <p:sp>
          <p:nvSpPr>
            <p:cNvPr id="52" name="Google Shape;52;p2"/>
            <p:cNvSpPr/>
            <p:nvPr/>
          </p:nvSpPr>
          <p:spPr>
            <a:xfrm>
              <a:off x="713400" y="4126950"/>
              <a:ext cx="100050" cy="63600"/>
            </a:xfrm>
            <a:custGeom>
              <a:avLst/>
              <a:gdLst/>
              <a:ahLst/>
              <a:cxnLst/>
              <a:rect l="l" t="t" r="r" b="b"/>
              <a:pathLst>
                <a:path w="4002" h="2544" extrusionOk="0">
                  <a:moveTo>
                    <a:pt x="2001" y="0"/>
                  </a:moveTo>
                  <a:cubicBezTo>
                    <a:pt x="895" y="0"/>
                    <a:pt x="1" y="571"/>
                    <a:pt x="1" y="1273"/>
                  </a:cubicBezTo>
                  <a:cubicBezTo>
                    <a:pt x="1" y="1973"/>
                    <a:pt x="895" y="2544"/>
                    <a:pt x="2001" y="2544"/>
                  </a:cubicBezTo>
                  <a:cubicBezTo>
                    <a:pt x="3105" y="2544"/>
                    <a:pt x="4001" y="1973"/>
                    <a:pt x="4001" y="1273"/>
                  </a:cubicBezTo>
                  <a:cubicBezTo>
                    <a:pt x="4001" y="571"/>
                    <a:pt x="3105" y="0"/>
                    <a:pt x="2001"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739400" y="4142125"/>
              <a:ext cx="45875" cy="22425"/>
            </a:xfrm>
            <a:custGeom>
              <a:avLst/>
              <a:gdLst/>
              <a:ahLst/>
              <a:cxnLst/>
              <a:rect l="l" t="t" r="r" b="b"/>
              <a:pathLst>
                <a:path w="1835" h="897" extrusionOk="0">
                  <a:moveTo>
                    <a:pt x="918" y="0"/>
                  </a:moveTo>
                  <a:cubicBezTo>
                    <a:pt x="411" y="0"/>
                    <a:pt x="1" y="203"/>
                    <a:pt x="1" y="449"/>
                  </a:cubicBezTo>
                  <a:cubicBezTo>
                    <a:pt x="1" y="694"/>
                    <a:pt x="411" y="896"/>
                    <a:pt x="918" y="896"/>
                  </a:cubicBezTo>
                  <a:cubicBezTo>
                    <a:pt x="1424" y="896"/>
                    <a:pt x="1835" y="694"/>
                    <a:pt x="1835" y="449"/>
                  </a:cubicBezTo>
                  <a:cubicBezTo>
                    <a:pt x="1835" y="203"/>
                    <a:pt x="1424" y="0"/>
                    <a:pt x="9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 name="Google Shape;54;p2"/>
          <p:cNvSpPr txBox="1">
            <a:spLocks noGrp="1"/>
          </p:cNvSpPr>
          <p:nvPr>
            <p:ph type="ctrTitle"/>
          </p:nvPr>
        </p:nvSpPr>
        <p:spPr>
          <a:xfrm>
            <a:off x="1092000" y="574975"/>
            <a:ext cx="6960000" cy="22323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8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5" name="Google Shape;55;p2"/>
          <p:cNvSpPr txBox="1">
            <a:spLocks noGrp="1"/>
          </p:cNvSpPr>
          <p:nvPr>
            <p:ph type="subTitle" idx="1"/>
          </p:nvPr>
        </p:nvSpPr>
        <p:spPr>
          <a:xfrm>
            <a:off x="3383100" y="2913950"/>
            <a:ext cx="2377800" cy="724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b="1">
                <a:solidFill>
                  <a:srgbClr val="064947"/>
                </a:solidFill>
                <a:latin typeface="Lato"/>
                <a:ea typeface="Lato"/>
                <a:cs typeface="Lato"/>
                <a:sym typeface="Lat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56" name="Google Shape;56;p2"/>
          <p:cNvSpPr/>
          <p:nvPr/>
        </p:nvSpPr>
        <p:spPr>
          <a:xfrm>
            <a:off x="-235812" y="267875"/>
            <a:ext cx="2071877" cy="406559"/>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flipH="1">
            <a:off x="7810217" y="2064827"/>
            <a:ext cx="2071735" cy="406546"/>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flipH="1">
            <a:off x="-760337" y="1897855"/>
            <a:ext cx="2071737" cy="354196"/>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86"/>
        <p:cNvGrpSpPr/>
        <p:nvPr/>
      </p:nvGrpSpPr>
      <p:grpSpPr>
        <a:xfrm>
          <a:off x="0" y="0"/>
          <a:ext cx="0" cy="0"/>
          <a:chOff x="0" y="0"/>
          <a:chExt cx="0" cy="0"/>
        </a:xfrm>
      </p:grpSpPr>
      <p:sp>
        <p:nvSpPr>
          <p:cNvPr id="487" name="Google Shape;487;p20"/>
          <p:cNvSpPr/>
          <p:nvPr/>
        </p:nvSpPr>
        <p:spPr>
          <a:xfrm>
            <a:off x="6661752" y="777297"/>
            <a:ext cx="2863171" cy="643955"/>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0"/>
          <p:cNvSpPr/>
          <p:nvPr/>
        </p:nvSpPr>
        <p:spPr>
          <a:xfrm>
            <a:off x="-57500" y="3194202"/>
            <a:ext cx="9259000" cy="2016126"/>
          </a:xfrm>
          <a:custGeom>
            <a:avLst/>
            <a:gdLst/>
            <a:ahLst/>
            <a:cxnLst/>
            <a:rect l="l" t="t" r="r" b="b"/>
            <a:pathLst>
              <a:path w="57554" h="20117" extrusionOk="0">
                <a:moveTo>
                  <a:pt x="1" y="0"/>
                </a:moveTo>
                <a:lnTo>
                  <a:pt x="1" y="20116"/>
                </a:lnTo>
                <a:lnTo>
                  <a:pt x="57554" y="20116"/>
                </a:lnTo>
                <a:lnTo>
                  <a:pt x="57554" y="0"/>
                </a:lnTo>
                <a:cubicBezTo>
                  <a:pt x="53249" y="6588"/>
                  <a:pt x="41989" y="11289"/>
                  <a:pt x="28777" y="11289"/>
                </a:cubicBezTo>
                <a:cubicBezTo>
                  <a:pt x="15566" y="11289"/>
                  <a:pt x="4307" y="658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0"/>
          <p:cNvSpPr/>
          <p:nvPr/>
        </p:nvSpPr>
        <p:spPr>
          <a:xfrm>
            <a:off x="-389450" y="4177950"/>
            <a:ext cx="6753593" cy="1138281"/>
          </a:xfrm>
          <a:custGeom>
            <a:avLst/>
            <a:gdLst/>
            <a:ahLst/>
            <a:cxnLst/>
            <a:rect l="l" t="t" r="r" b="b"/>
            <a:pathLst>
              <a:path w="45996" h="9492" extrusionOk="0">
                <a:moveTo>
                  <a:pt x="34548" y="0"/>
                </a:moveTo>
                <a:cubicBezTo>
                  <a:pt x="33978" y="0"/>
                  <a:pt x="33404" y="262"/>
                  <a:pt x="32973" y="817"/>
                </a:cubicBezTo>
                <a:cubicBezTo>
                  <a:pt x="32624" y="515"/>
                  <a:pt x="32212" y="371"/>
                  <a:pt x="31798" y="371"/>
                </a:cubicBezTo>
                <a:cubicBezTo>
                  <a:pt x="30837" y="371"/>
                  <a:pt x="29865" y="1150"/>
                  <a:pt x="29643" y="2528"/>
                </a:cubicBezTo>
                <a:cubicBezTo>
                  <a:pt x="29082" y="1980"/>
                  <a:pt x="28493" y="1709"/>
                  <a:pt x="27964" y="1709"/>
                </a:cubicBezTo>
                <a:cubicBezTo>
                  <a:pt x="27205" y="1709"/>
                  <a:pt x="26569" y="2266"/>
                  <a:pt x="26313" y="3360"/>
                </a:cubicBezTo>
                <a:lnTo>
                  <a:pt x="23070" y="3714"/>
                </a:lnTo>
                <a:cubicBezTo>
                  <a:pt x="22576" y="2273"/>
                  <a:pt x="21469" y="1611"/>
                  <a:pt x="20300" y="1611"/>
                </a:cubicBezTo>
                <a:cubicBezTo>
                  <a:pt x="19693" y="1611"/>
                  <a:pt x="19069" y="1790"/>
                  <a:pt x="18505" y="2131"/>
                </a:cubicBezTo>
                <a:cubicBezTo>
                  <a:pt x="18216" y="1952"/>
                  <a:pt x="17889" y="1845"/>
                  <a:pt x="17573" y="1845"/>
                </a:cubicBezTo>
                <a:cubicBezTo>
                  <a:pt x="17085" y="1845"/>
                  <a:pt x="16622" y="2101"/>
                  <a:pt x="16359" y="2745"/>
                </a:cubicBezTo>
                <a:cubicBezTo>
                  <a:pt x="15960" y="1516"/>
                  <a:pt x="15153" y="962"/>
                  <a:pt x="14283" y="962"/>
                </a:cubicBezTo>
                <a:cubicBezTo>
                  <a:pt x="13661" y="962"/>
                  <a:pt x="13006" y="1246"/>
                  <a:pt x="12445" y="1770"/>
                </a:cubicBezTo>
                <a:cubicBezTo>
                  <a:pt x="12043" y="1223"/>
                  <a:pt x="11524" y="987"/>
                  <a:pt x="11026" y="987"/>
                </a:cubicBezTo>
                <a:cubicBezTo>
                  <a:pt x="10155" y="987"/>
                  <a:pt x="9346" y="1707"/>
                  <a:pt x="9332" y="2745"/>
                </a:cubicBezTo>
                <a:cubicBezTo>
                  <a:pt x="8882" y="2695"/>
                  <a:pt x="8455" y="2671"/>
                  <a:pt x="8049" y="2671"/>
                </a:cubicBezTo>
                <a:cubicBezTo>
                  <a:pt x="2212" y="2671"/>
                  <a:pt x="695" y="7534"/>
                  <a:pt x="0" y="9492"/>
                </a:cubicBezTo>
                <a:lnTo>
                  <a:pt x="44978" y="9145"/>
                </a:lnTo>
                <a:cubicBezTo>
                  <a:pt x="45996" y="6833"/>
                  <a:pt x="44275" y="5627"/>
                  <a:pt x="42653" y="5627"/>
                </a:cubicBezTo>
                <a:cubicBezTo>
                  <a:pt x="42020" y="5627"/>
                  <a:pt x="41402" y="5811"/>
                  <a:pt x="40968" y="6184"/>
                </a:cubicBezTo>
                <a:cubicBezTo>
                  <a:pt x="41288" y="5080"/>
                  <a:pt x="40781" y="4355"/>
                  <a:pt x="40132" y="4355"/>
                </a:cubicBezTo>
                <a:cubicBezTo>
                  <a:pt x="39867" y="4355"/>
                  <a:pt x="39580" y="4475"/>
                  <a:pt x="39315" y="4738"/>
                </a:cubicBezTo>
                <a:cubicBezTo>
                  <a:pt x="39501" y="3267"/>
                  <a:pt x="38702" y="2373"/>
                  <a:pt x="37592" y="2373"/>
                </a:cubicBezTo>
                <a:cubicBezTo>
                  <a:pt x="37328" y="2373"/>
                  <a:pt x="37047" y="2423"/>
                  <a:pt x="36758" y="2528"/>
                </a:cubicBezTo>
                <a:cubicBezTo>
                  <a:pt x="36664" y="911"/>
                  <a:pt x="35612" y="0"/>
                  <a:pt x="34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0" name="Google Shape;490;p20"/>
          <p:cNvGrpSpPr/>
          <p:nvPr/>
        </p:nvGrpSpPr>
        <p:grpSpPr>
          <a:xfrm flipH="1">
            <a:off x="4953812" y="3514889"/>
            <a:ext cx="4357727" cy="2083831"/>
            <a:chOff x="6043117" y="2868874"/>
            <a:chExt cx="4137606" cy="1978571"/>
          </a:xfrm>
        </p:grpSpPr>
        <p:sp>
          <p:nvSpPr>
            <p:cNvPr id="491" name="Google Shape;491;p20"/>
            <p:cNvSpPr/>
            <p:nvPr/>
          </p:nvSpPr>
          <p:spPr>
            <a:xfrm>
              <a:off x="6043117" y="2868874"/>
              <a:ext cx="4137606" cy="1978571"/>
            </a:xfrm>
            <a:custGeom>
              <a:avLst/>
              <a:gdLst/>
              <a:ahLst/>
              <a:cxnLst/>
              <a:rect l="l" t="t" r="r" b="b"/>
              <a:pathLst>
                <a:path w="27261" h="13036" extrusionOk="0">
                  <a:moveTo>
                    <a:pt x="5463" y="1"/>
                  </a:moveTo>
                  <a:cubicBezTo>
                    <a:pt x="3591" y="1"/>
                    <a:pt x="1800" y="230"/>
                    <a:pt x="181" y="721"/>
                  </a:cubicBezTo>
                  <a:lnTo>
                    <a:pt x="1" y="13036"/>
                  </a:lnTo>
                  <a:lnTo>
                    <a:pt x="1" y="13036"/>
                  </a:lnTo>
                  <a:lnTo>
                    <a:pt x="27260" y="12855"/>
                  </a:lnTo>
                  <a:lnTo>
                    <a:pt x="25641" y="8558"/>
                  </a:lnTo>
                  <a:cubicBezTo>
                    <a:pt x="21355" y="3512"/>
                    <a:pt x="12792" y="1"/>
                    <a:pt x="5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0"/>
            <p:cNvSpPr/>
            <p:nvPr/>
          </p:nvSpPr>
          <p:spPr>
            <a:xfrm>
              <a:off x="6069526" y="2980279"/>
              <a:ext cx="3730691" cy="1240174"/>
            </a:xfrm>
            <a:custGeom>
              <a:avLst/>
              <a:gdLst/>
              <a:ahLst/>
              <a:cxnLst/>
              <a:rect l="l" t="t" r="r" b="b"/>
              <a:pathLst>
                <a:path w="24580" h="8171" extrusionOk="0">
                  <a:moveTo>
                    <a:pt x="4897" y="1"/>
                  </a:moveTo>
                  <a:cubicBezTo>
                    <a:pt x="2947" y="1"/>
                    <a:pt x="1264" y="217"/>
                    <a:pt x="0" y="536"/>
                  </a:cubicBezTo>
                  <a:lnTo>
                    <a:pt x="0" y="580"/>
                  </a:lnTo>
                  <a:cubicBezTo>
                    <a:pt x="1257" y="254"/>
                    <a:pt x="2947" y="37"/>
                    <a:pt x="4897" y="37"/>
                  </a:cubicBezTo>
                  <a:cubicBezTo>
                    <a:pt x="10509" y="37"/>
                    <a:pt x="18323" y="1836"/>
                    <a:pt x="24543" y="8164"/>
                  </a:cubicBezTo>
                  <a:cubicBezTo>
                    <a:pt x="24550" y="8171"/>
                    <a:pt x="24557" y="8171"/>
                    <a:pt x="24557" y="8171"/>
                  </a:cubicBezTo>
                  <a:cubicBezTo>
                    <a:pt x="24564" y="8171"/>
                    <a:pt x="24573" y="8171"/>
                    <a:pt x="24573" y="8164"/>
                  </a:cubicBezTo>
                  <a:cubicBezTo>
                    <a:pt x="24580" y="8157"/>
                    <a:pt x="24580" y="8141"/>
                    <a:pt x="24573" y="8134"/>
                  </a:cubicBezTo>
                  <a:cubicBezTo>
                    <a:pt x="18339" y="1800"/>
                    <a:pt x="10516" y="1"/>
                    <a:pt x="48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0"/>
            <p:cNvSpPr/>
            <p:nvPr/>
          </p:nvSpPr>
          <p:spPr>
            <a:xfrm>
              <a:off x="6067097" y="3107620"/>
              <a:ext cx="3536871" cy="1176579"/>
            </a:xfrm>
            <a:custGeom>
              <a:avLst/>
              <a:gdLst/>
              <a:ahLst/>
              <a:cxnLst/>
              <a:rect l="l" t="t" r="r" b="b"/>
              <a:pathLst>
                <a:path w="23303" h="7752" extrusionOk="0">
                  <a:moveTo>
                    <a:pt x="4104" y="1"/>
                  </a:moveTo>
                  <a:cubicBezTo>
                    <a:pt x="2963" y="1"/>
                    <a:pt x="1937" y="87"/>
                    <a:pt x="1099" y="245"/>
                  </a:cubicBezTo>
                  <a:cubicBezTo>
                    <a:pt x="687" y="332"/>
                    <a:pt x="319" y="427"/>
                    <a:pt x="0" y="548"/>
                  </a:cubicBezTo>
                  <a:lnTo>
                    <a:pt x="0" y="592"/>
                  </a:lnTo>
                  <a:cubicBezTo>
                    <a:pt x="319" y="470"/>
                    <a:pt x="694" y="368"/>
                    <a:pt x="1106" y="288"/>
                  </a:cubicBezTo>
                  <a:cubicBezTo>
                    <a:pt x="1944" y="124"/>
                    <a:pt x="2963" y="44"/>
                    <a:pt x="4104" y="44"/>
                  </a:cubicBezTo>
                  <a:cubicBezTo>
                    <a:pt x="7144" y="44"/>
                    <a:pt x="11052" y="635"/>
                    <a:pt x="14635" y="1892"/>
                  </a:cubicBezTo>
                  <a:cubicBezTo>
                    <a:pt x="18225" y="3157"/>
                    <a:pt x="21489" y="5078"/>
                    <a:pt x="23259" y="7736"/>
                  </a:cubicBezTo>
                  <a:cubicBezTo>
                    <a:pt x="23266" y="7743"/>
                    <a:pt x="23273" y="7751"/>
                    <a:pt x="23280" y="7751"/>
                  </a:cubicBezTo>
                  <a:cubicBezTo>
                    <a:pt x="23280" y="7751"/>
                    <a:pt x="23289" y="7751"/>
                    <a:pt x="23289" y="7743"/>
                  </a:cubicBezTo>
                  <a:cubicBezTo>
                    <a:pt x="23302" y="7736"/>
                    <a:pt x="23302" y="7729"/>
                    <a:pt x="23295" y="7715"/>
                  </a:cubicBezTo>
                  <a:cubicBezTo>
                    <a:pt x="21512" y="5049"/>
                    <a:pt x="18239" y="3121"/>
                    <a:pt x="14649" y="1857"/>
                  </a:cubicBezTo>
                  <a:cubicBezTo>
                    <a:pt x="11059" y="600"/>
                    <a:pt x="7151" y="1"/>
                    <a:pt x="4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0"/>
            <p:cNvSpPr/>
            <p:nvPr/>
          </p:nvSpPr>
          <p:spPr>
            <a:xfrm>
              <a:off x="6066035" y="3265469"/>
              <a:ext cx="3282492" cy="968189"/>
            </a:xfrm>
            <a:custGeom>
              <a:avLst/>
              <a:gdLst/>
              <a:ahLst/>
              <a:cxnLst/>
              <a:rect l="l" t="t" r="r" b="b"/>
              <a:pathLst>
                <a:path w="21627" h="6379" extrusionOk="0">
                  <a:moveTo>
                    <a:pt x="4147" y="1"/>
                  </a:moveTo>
                  <a:cubicBezTo>
                    <a:pt x="2745" y="1"/>
                    <a:pt x="1351" y="101"/>
                    <a:pt x="0" y="318"/>
                  </a:cubicBezTo>
                  <a:lnTo>
                    <a:pt x="0" y="354"/>
                  </a:lnTo>
                  <a:cubicBezTo>
                    <a:pt x="1344" y="145"/>
                    <a:pt x="2738" y="44"/>
                    <a:pt x="4147" y="44"/>
                  </a:cubicBezTo>
                  <a:cubicBezTo>
                    <a:pt x="7694" y="44"/>
                    <a:pt x="11305" y="694"/>
                    <a:pt x="14403" y="1805"/>
                  </a:cubicBezTo>
                  <a:cubicBezTo>
                    <a:pt x="17502" y="2925"/>
                    <a:pt x="20089" y="4508"/>
                    <a:pt x="21583" y="6371"/>
                  </a:cubicBezTo>
                  <a:cubicBezTo>
                    <a:pt x="21590" y="6378"/>
                    <a:pt x="21597" y="6378"/>
                    <a:pt x="21605" y="6378"/>
                  </a:cubicBezTo>
                  <a:cubicBezTo>
                    <a:pt x="21605" y="6378"/>
                    <a:pt x="21612" y="6378"/>
                    <a:pt x="21612" y="6371"/>
                  </a:cubicBezTo>
                  <a:cubicBezTo>
                    <a:pt x="21626" y="6364"/>
                    <a:pt x="21626" y="6356"/>
                    <a:pt x="21619" y="6342"/>
                  </a:cubicBezTo>
                  <a:cubicBezTo>
                    <a:pt x="20109" y="4471"/>
                    <a:pt x="17516" y="2889"/>
                    <a:pt x="14418" y="1771"/>
                  </a:cubicBezTo>
                  <a:cubicBezTo>
                    <a:pt x="11312" y="651"/>
                    <a:pt x="7701" y="1"/>
                    <a:pt x="41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0"/>
            <p:cNvSpPr/>
            <p:nvPr/>
          </p:nvSpPr>
          <p:spPr>
            <a:xfrm>
              <a:off x="6062848" y="3438647"/>
              <a:ext cx="3055433" cy="781806"/>
            </a:xfrm>
            <a:custGeom>
              <a:avLst/>
              <a:gdLst/>
              <a:ahLst/>
              <a:cxnLst/>
              <a:rect l="l" t="t" r="r" b="b"/>
              <a:pathLst>
                <a:path w="20131" h="5151" extrusionOk="0">
                  <a:moveTo>
                    <a:pt x="3511" y="0"/>
                  </a:moveTo>
                  <a:cubicBezTo>
                    <a:pt x="2202" y="0"/>
                    <a:pt x="1004" y="101"/>
                    <a:pt x="1" y="304"/>
                  </a:cubicBezTo>
                  <a:lnTo>
                    <a:pt x="1" y="340"/>
                  </a:lnTo>
                  <a:cubicBezTo>
                    <a:pt x="1004" y="144"/>
                    <a:pt x="2195" y="44"/>
                    <a:pt x="3511" y="44"/>
                  </a:cubicBezTo>
                  <a:cubicBezTo>
                    <a:pt x="6255" y="44"/>
                    <a:pt x="9506" y="477"/>
                    <a:pt x="12517" y="1330"/>
                  </a:cubicBezTo>
                  <a:cubicBezTo>
                    <a:pt x="15530" y="2190"/>
                    <a:pt x="18303" y="3461"/>
                    <a:pt x="20094" y="5144"/>
                  </a:cubicBezTo>
                  <a:cubicBezTo>
                    <a:pt x="20094" y="5151"/>
                    <a:pt x="20101" y="5151"/>
                    <a:pt x="20110" y="5151"/>
                  </a:cubicBezTo>
                  <a:cubicBezTo>
                    <a:pt x="20110" y="5151"/>
                    <a:pt x="20116" y="5151"/>
                    <a:pt x="20123" y="5144"/>
                  </a:cubicBezTo>
                  <a:cubicBezTo>
                    <a:pt x="20130" y="5137"/>
                    <a:pt x="20130" y="5121"/>
                    <a:pt x="20123" y="5114"/>
                  </a:cubicBezTo>
                  <a:cubicBezTo>
                    <a:pt x="18324" y="3424"/>
                    <a:pt x="15543" y="2147"/>
                    <a:pt x="12525" y="1294"/>
                  </a:cubicBezTo>
                  <a:cubicBezTo>
                    <a:pt x="9513" y="434"/>
                    <a:pt x="6262" y="0"/>
                    <a:pt x="35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0"/>
            <p:cNvSpPr/>
            <p:nvPr/>
          </p:nvSpPr>
          <p:spPr>
            <a:xfrm>
              <a:off x="6376268" y="3607575"/>
              <a:ext cx="2455912" cy="673133"/>
            </a:xfrm>
            <a:custGeom>
              <a:avLst/>
              <a:gdLst/>
              <a:ahLst/>
              <a:cxnLst/>
              <a:rect l="l" t="t" r="r" b="b"/>
              <a:pathLst>
                <a:path w="16181" h="4435" extrusionOk="0">
                  <a:moveTo>
                    <a:pt x="1770" y="0"/>
                  </a:moveTo>
                  <a:cubicBezTo>
                    <a:pt x="1170" y="0"/>
                    <a:pt x="586" y="21"/>
                    <a:pt x="23" y="71"/>
                  </a:cubicBezTo>
                  <a:cubicBezTo>
                    <a:pt x="16" y="71"/>
                    <a:pt x="0" y="87"/>
                    <a:pt x="7" y="94"/>
                  </a:cubicBezTo>
                  <a:cubicBezTo>
                    <a:pt x="7" y="108"/>
                    <a:pt x="16" y="115"/>
                    <a:pt x="23" y="115"/>
                  </a:cubicBezTo>
                  <a:lnTo>
                    <a:pt x="30" y="115"/>
                  </a:lnTo>
                  <a:cubicBezTo>
                    <a:pt x="586" y="64"/>
                    <a:pt x="1170" y="44"/>
                    <a:pt x="1770" y="44"/>
                  </a:cubicBezTo>
                  <a:cubicBezTo>
                    <a:pt x="4414" y="44"/>
                    <a:pt x="7347" y="505"/>
                    <a:pt x="9940" y="1294"/>
                  </a:cubicBezTo>
                  <a:cubicBezTo>
                    <a:pt x="12541" y="2074"/>
                    <a:pt x="14808" y="3171"/>
                    <a:pt x="16145" y="4435"/>
                  </a:cubicBezTo>
                  <a:lnTo>
                    <a:pt x="16172" y="4435"/>
                  </a:lnTo>
                  <a:cubicBezTo>
                    <a:pt x="16181" y="4421"/>
                    <a:pt x="16181" y="4414"/>
                    <a:pt x="16172" y="4405"/>
                  </a:cubicBezTo>
                  <a:cubicBezTo>
                    <a:pt x="14829" y="3135"/>
                    <a:pt x="12554" y="2037"/>
                    <a:pt x="9954" y="1250"/>
                  </a:cubicBezTo>
                  <a:cubicBezTo>
                    <a:pt x="7354" y="470"/>
                    <a:pt x="4421" y="0"/>
                    <a:pt x="17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0"/>
            <p:cNvSpPr/>
            <p:nvPr/>
          </p:nvSpPr>
          <p:spPr>
            <a:xfrm>
              <a:off x="6896865" y="3826742"/>
              <a:ext cx="1765476" cy="521811"/>
            </a:xfrm>
            <a:custGeom>
              <a:avLst/>
              <a:gdLst/>
              <a:ahLst/>
              <a:cxnLst/>
              <a:rect l="l" t="t" r="r" b="b"/>
              <a:pathLst>
                <a:path w="11632" h="3438" extrusionOk="0">
                  <a:moveTo>
                    <a:pt x="23" y="0"/>
                  </a:moveTo>
                  <a:cubicBezTo>
                    <a:pt x="10" y="0"/>
                    <a:pt x="1" y="7"/>
                    <a:pt x="1" y="23"/>
                  </a:cubicBezTo>
                  <a:cubicBezTo>
                    <a:pt x="1" y="30"/>
                    <a:pt x="10" y="37"/>
                    <a:pt x="23" y="37"/>
                  </a:cubicBezTo>
                  <a:cubicBezTo>
                    <a:pt x="7325" y="110"/>
                    <a:pt x="10568" y="2138"/>
                    <a:pt x="11595" y="3431"/>
                  </a:cubicBezTo>
                  <a:cubicBezTo>
                    <a:pt x="11602" y="3438"/>
                    <a:pt x="11602" y="3438"/>
                    <a:pt x="11609" y="3438"/>
                  </a:cubicBezTo>
                  <a:lnTo>
                    <a:pt x="11624" y="3438"/>
                  </a:lnTo>
                  <a:cubicBezTo>
                    <a:pt x="11631" y="3431"/>
                    <a:pt x="11631" y="3417"/>
                    <a:pt x="11624" y="3410"/>
                  </a:cubicBezTo>
                  <a:cubicBezTo>
                    <a:pt x="10591" y="2103"/>
                    <a:pt x="7334" y="66"/>
                    <a:pt x="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8" name="Google Shape;498;p20"/>
          <p:cNvSpPr/>
          <p:nvPr/>
        </p:nvSpPr>
        <p:spPr>
          <a:xfrm flipH="1">
            <a:off x="-142486" y="3952650"/>
            <a:ext cx="2528212" cy="1311707"/>
          </a:xfrm>
          <a:custGeom>
            <a:avLst/>
            <a:gdLst/>
            <a:ahLst/>
            <a:cxnLst/>
            <a:rect l="l" t="t" r="r" b="b"/>
            <a:pathLst>
              <a:path w="17509" h="9084" extrusionOk="0">
                <a:moveTo>
                  <a:pt x="13634" y="0"/>
                </a:moveTo>
                <a:cubicBezTo>
                  <a:pt x="10403" y="0"/>
                  <a:pt x="8215" y="2841"/>
                  <a:pt x="7758" y="5155"/>
                </a:cubicBezTo>
                <a:cubicBezTo>
                  <a:pt x="7324" y="4868"/>
                  <a:pt x="6940" y="4729"/>
                  <a:pt x="6604" y="4729"/>
                </a:cubicBezTo>
                <a:cubicBezTo>
                  <a:pt x="5984" y="4729"/>
                  <a:pt x="5526" y="5205"/>
                  <a:pt x="5217" y="6109"/>
                </a:cubicBezTo>
                <a:cubicBezTo>
                  <a:pt x="4696" y="5699"/>
                  <a:pt x="4190" y="5530"/>
                  <a:pt x="3740" y="5530"/>
                </a:cubicBezTo>
                <a:cubicBezTo>
                  <a:pt x="2728" y="5530"/>
                  <a:pt x="1994" y="6386"/>
                  <a:pt x="1994" y="7300"/>
                </a:cubicBezTo>
                <a:lnTo>
                  <a:pt x="0" y="9083"/>
                </a:lnTo>
                <a:lnTo>
                  <a:pt x="17509" y="9083"/>
                </a:lnTo>
                <a:lnTo>
                  <a:pt x="17509" y="1269"/>
                </a:lnTo>
                <a:cubicBezTo>
                  <a:pt x="16103" y="370"/>
                  <a:pt x="14801" y="0"/>
                  <a:pt x="13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9" name="Google Shape;499;p20"/>
          <p:cNvGrpSpPr/>
          <p:nvPr/>
        </p:nvGrpSpPr>
        <p:grpSpPr>
          <a:xfrm>
            <a:off x="128444" y="4177961"/>
            <a:ext cx="330354" cy="241448"/>
            <a:chOff x="2300825" y="4105475"/>
            <a:chExt cx="103475" cy="75625"/>
          </a:xfrm>
        </p:grpSpPr>
        <p:sp>
          <p:nvSpPr>
            <p:cNvPr id="500" name="Google Shape;500;p20"/>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0"/>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20"/>
          <p:cNvGrpSpPr/>
          <p:nvPr/>
        </p:nvGrpSpPr>
        <p:grpSpPr>
          <a:xfrm>
            <a:off x="794013" y="4419407"/>
            <a:ext cx="211059" cy="134662"/>
            <a:chOff x="2097475" y="4160575"/>
            <a:chExt cx="80600" cy="51425"/>
          </a:xfrm>
        </p:grpSpPr>
        <p:sp>
          <p:nvSpPr>
            <p:cNvPr id="503" name="Google Shape;503;p20"/>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0"/>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20"/>
          <p:cNvGrpSpPr/>
          <p:nvPr/>
        </p:nvGrpSpPr>
        <p:grpSpPr>
          <a:xfrm rot="3276011">
            <a:off x="1695099" y="4906222"/>
            <a:ext cx="240950" cy="176127"/>
            <a:chOff x="2300825" y="4105475"/>
            <a:chExt cx="103475" cy="75625"/>
          </a:xfrm>
        </p:grpSpPr>
        <p:sp>
          <p:nvSpPr>
            <p:cNvPr id="506" name="Google Shape;506;p20"/>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0"/>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20"/>
          <p:cNvGrpSpPr/>
          <p:nvPr/>
        </p:nvGrpSpPr>
        <p:grpSpPr>
          <a:xfrm flipH="1">
            <a:off x="458788" y="4792261"/>
            <a:ext cx="283148" cy="180682"/>
            <a:chOff x="2097475" y="4160575"/>
            <a:chExt cx="80600" cy="51425"/>
          </a:xfrm>
        </p:grpSpPr>
        <p:sp>
          <p:nvSpPr>
            <p:cNvPr id="509" name="Google Shape;509;p20"/>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0"/>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1" name="Google Shape;511;p20"/>
          <p:cNvSpPr/>
          <p:nvPr/>
        </p:nvSpPr>
        <p:spPr>
          <a:xfrm>
            <a:off x="-296024" y="131799"/>
            <a:ext cx="1792758" cy="403205"/>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0"/>
          <p:cNvSpPr txBox="1">
            <a:spLocks noGrp="1"/>
          </p:cNvSpPr>
          <p:nvPr>
            <p:ph type="title"/>
          </p:nvPr>
        </p:nvSpPr>
        <p:spPr>
          <a:xfrm>
            <a:off x="715100" y="2819400"/>
            <a:ext cx="42387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13" name="Google Shape;513;p20"/>
          <p:cNvSpPr txBox="1">
            <a:spLocks noGrp="1"/>
          </p:cNvSpPr>
          <p:nvPr>
            <p:ph type="subTitle" idx="1"/>
          </p:nvPr>
        </p:nvSpPr>
        <p:spPr>
          <a:xfrm>
            <a:off x="715100" y="861900"/>
            <a:ext cx="4900200" cy="195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500"/>
              <a:buNone/>
              <a:defRPr sz="28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514"/>
        <p:cNvGrpSpPr/>
        <p:nvPr/>
      </p:nvGrpSpPr>
      <p:grpSpPr>
        <a:xfrm>
          <a:off x="0" y="0"/>
          <a:ext cx="0" cy="0"/>
          <a:chOff x="0" y="0"/>
          <a:chExt cx="0" cy="0"/>
        </a:xfrm>
      </p:grpSpPr>
      <p:sp>
        <p:nvSpPr>
          <p:cNvPr id="515" name="Google Shape;515;p21"/>
          <p:cNvSpPr/>
          <p:nvPr/>
        </p:nvSpPr>
        <p:spPr>
          <a:xfrm flipH="1">
            <a:off x="8070833" y="2410073"/>
            <a:ext cx="1437767" cy="323357"/>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1"/>
          <p:cNvSpPr/>
          <p:nvPr/>
        </p:nvSpPr>
        <p:spPr>
          <a:xfrm>
            <a:off x="5178825" y="767250"/>
            <a:ext cx="3092700" cy="3256200"/>
          </a:xfrm>
          <a:prstGeom prst="roundRect">
            <a:avLst>
              <a:gd name="adj" fmla="val 7333"/>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1"/>
          <p:cNvSpPr/>
          <p:nvPr/>
        </p:nvSpPr>
        <p:spPr>
          <a:xfrm>
            <a:off x="-888575" y="2818423"/>
            <a:ext cx="1891262" cy="323352"/>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1"/>
          <p:cNvSpPr/>
          <p:nvPr/>
        </p:nvSpPr>
        <p:spPr>
          <a:xfrm>
            <a:off x="637700" y="339022"/>
            <a:ext cx="1742742" cy="391948"/>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1"/>
          <p:cNvSpPr/>
          <p:nvPr/>
        </p:nvSpPr>
        <p:spPr>
          <a:xfrm>
            <a:off x="-57500" y="3886476"/>
            <a:ext cx="9259000" cy="1323849"/>
          </a:xfrm>
          <a:custGeom>
            <a:avLst/>
            <a:gdLst/>
            <a:ahLst/>
            <a:cxnLst/>
            <a:rect l="l" t="t" r="r" b="b"/>
            <a:pathLst>
              <a:path w="57554" h="20117" extrusionOk="0">
                <a:moveTo>
                  <a:pt x="1" y="0"/>
                </a:moveTo>
                <a:lnTo>
                  <a:pt x="1" y="20116"/>
                </a:lnTo>
                <a:lnTo>
                  <a:pt x="57554" y="20116"/>
                </a:lnTo>
                <a:lnTo>
                  <a:pt x="57554" y="0"/>
                </a:lnTo>
                <a:cubicBezTo>
                  <a:pt x="53249" y="6588"/>
                  <a:pt x="41989" y="11289"/>
                  <a:pt x="28777" y="11289"/>
                </a:cubicBezTo>
                <a:cubicBezTo>
                  <a:pt x="15566" y="11289"/>
                  <a:pt x="4307" y="658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 name="Google Shape;520;p21"/>
          <p:cNvGrpSpPr/>
          <p:nvPr/>
        </p:nvGrpSpPr>
        <p:grpSpPr>
          <a:xfrm>
            <a:off x="3558583" y="4447732"/>
            <a:ext cx="5890414" cy="861305"/>
            <a:chOff x="2249838" y="4433000"/>
            <a:chExt cx="4644338" cy="735844"/>
          </a:xfrm>
        </p:grpSpPr>
        <p:sp>
          <p:nvSpPr>
            <p:cNvPr id="521" name="Google Shape;521;p21"/>
            <p:cNvSpPr/>
            <p:nvPr/>
          </p:nvSpPr>
          <p:spPr>
            <a:xfrm>
              <a:off x="2249838" y="4433000"/>
              <a:ext cx="2603938" cy="735844"/>
            </a:xfrm>
            <a:custGeom>
              <a:avLst/>
              <a:gdLst/>
              <a:ahLst/>
              <a:cxnLst/>
              <a:rect l="l" t="t" r="r" b="b"/>
              <a:pathLst>
                <a:path w="24134" h="6820" extrusionOk="0">
                  <a:moveTo>
                    <a:pt x="21188" y="0"/>
                  </a:moveTo>
                  <a:cubicBezTo>
                    <a:pt x="17796" y="0"/>
                    <a:pt x="16982" y="2940"/>
                    <a:pt x="16982" y="2940"/>
                  </a:cubicBezTo>
                  <a:cubicBezTo>
                    <a:pt x="16384" y="2252"/>
                    <a:pt x="15632" y="1828"/>
                    <a:pt x="14862" y="1828"/>
                  </a:cubicBezTo>
                  <a:cubicBezTo>
                    <a:pt x="14136" y="1828"/>
                    <a:pt x="13394" y="2205"/>
                    <a:pt x="12749" y="3092"/>
                  </a:cubicBezTo>
                  <a:cubicBezTo>
                    <a:pt x="12103" y="2449"/>
                    <a:pt x="11299" y="2084"/>
                    <a:pt x="10511" y="2084"/>
                  </a:cubicBezTo>
                  <a:cubicBezTo>
                    <a:pt x="9653" y="2084"/>
                    <a:pt x="8813" y="2517"/>
                    <a:pt x="8214" y="3496"/>
                  </a:cubicBezTo>
                  <a:cubicBezTo>
                    <a:pt x="7654" y="2860"/>
                    <a:pt x="6945" y="2544"/>
                    <a:pt x="6280" y="2544"/>
                  </a:cubicBezTo>
                  <a:cubicBezTo>
                    <a:pt x="5419" y="2544"/>
                    <a:pt x="4634" y="3075"/>
                    <a:pt x="4348" y="4132"/>
                  </a:cubicBezTo>
                  <a:cubicBezTo>
                    <a:pt x="3984" y="3977"/>
                    <a:pt x="3619" y="3908"/>
                    <a:pt x="3265" y="3908"/>
                  </a:cubicBezTo>
                  <a:cubicBezTo>
                    <a:pt x="1536" y="3908"/>
                    <a:pt x="43" y="5542"/>
                    <a:pt x="1" y="6819"/>
                  </a:cubicBezTo>
                  <a:lnTo>
                    <a:pt x="24133" y="6320"/>
                  </a:lnTo>
                  <a:lnTo>
                    <a:pt x="24090" y="585"/>
                  </a:lnTo>
                  <a:cubicBezTo>
                    <a:pt x="22959" y="168"/>
                    <a:pt x="22000" y="0"/>
                    <a:pt x="21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1"/>
            <p:cNvSpPr/>
            <p:nvPr/>
          </p:nvSpPr>
          <p:spPr>
            <a:xfrm flipH="1">
              <a:off x="4290238" y="4433000"/>
              <a:ext cx="2603938" cy="735844"/>
            </a:xfrm>
            <a:custGeom>
              <a:avLst/>
              <a:gdLst/>
              <a:ahLst/>
              <a:cxnLst/>
              <a:rect l="l" t="t" r="r" b="b"/>
              <a:pathLst>
                <a:path w="24134" h="6820" extrusionOk="0">
                  <a:moveTo>
                    <a:pt x="21188" y="0"/>
                  </a:moveTo>
                  <a:cubicBezTo>
                    <a:pt x="17796" y="0"/>
                    <a:pt x="16982" y="2940"/>
                    <a:pt x="16982" y="2940"/>
                  </a:cubicBezTo>
                  <a:cubicBezTo>
                    <a:pt x="16384" y="2252"/>
                    <a:pt x="15632" y="1828"/>
                    <a:pt x="14862" y="1828"/>
                  </a:cubicBezTo>
                  <a:cubicBezTo>
                    <a:pt x="14136" y="1828"/>
                    <a:pt x="13394" y="2205"/>
                    <a:pt x="12749" y="3092"/>
                  </a:cubicBezTo>
                  <a:cubicBezTo>
                    <a:pt x="12103" y="2449"/>
                    <a:pt x="11299" y="2084"/>
                    <a:pt x="10511" y="2084"/>
                  </a:cubicBezTo>
                  <a:cubicBezTo>
                    <a:pt x="9653" y="2084"/>
                    <a:pt x="8813" y="2517"/>
                    <a:pt x="8214" y="3496"/>
                  </a:cubicBezTo>
                  <a:cubicBezTo>
                    <a:pt x="7654" y="2860"/>
                    <a:pt x="6945" y="2544"/>
                    <a:pt x="6280" y="2544"/>
                  </a:cubicBezTo>
                  <a:cubicBezTo>
                    <a:pt x="5419" y="2544"/>
                    <a:pt x="4634" y="3075"/>
                    <a:pt x="4348" y="4132"/>
                  </a:cubicBezTo>
                  <a:cubicBezTo>
                    <a:pt x="3984" y="3977"/>
                    <a:pt x="3619" y="3908"/>
                    <a:pt x="3265" y="3908"/>
                  </a:cubicBezTo>
                  <a:cubicBezTo>
                    <a:pt x="1536" y="3908"/>
                    <a:pt x="43" y="5542"/>
                    <a:pt x="1" y="6819"/>
                  </a:cubicBezTo>
                  <a:lnTo>
                    <a:pt x="24133" y="6320"/>
                  </a:lnTo>
                  <a:lnTo>
                    <a:pt x="24090" y="585"/>
                  </a:lnTo>
                  <a:cubicBezTo>
                    <a:pt x="22959" y="168"/>
                    <a:pt x="22000" y="0"/>
                    <a:pt x="21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3" name="Google Shape;523;p21"/>
          <p:cNvSpPr/>
          <p:nvPr/>
        </p:nvSpPr>
        <p:spPr>
          <a:xfrm>
            <a:off x="-170025" y="3541950"/>
            <a:ext cx="4845880" cy="1698738"/>
          </a:xfrm>
          <a:custGeom>
            <a:avLst/>
            <a:gdLst/>
            <a:ahLst/>
            <a:cxnLst/>
            <a:rect l="l" t="t" r="r" b="b"/>
            <a:pathLst>
              <a:path w="42450" h="16678" extrusionOk="0">
                <a:moveTo>
                  <a:pt x="1188" y="0"/>
                </a:moveTo>
                <a:cubicBezTo>
                  <a:pt x="933" y="0"/>
                  <a:pt x="660" y="61"/>
                  <a:pt x="377" y="195"/>
                </a:cubicBezTo>
                <a:lnTo>
                  <a:pt x="1" y="16303"/>
                </a:lnTo>
                <a:lnTo>
                  <a:pt x="41511" y="16678"/>
                </a:lnTo>
                <a:lnTo>
                  <a:pt x="42449" y="16678"/>
                </a:lnTo>
                <a:cubicBezTo>
                  <a:pt x="41974" y="13607"/>
                  <a:pt x="40167" y="13043"/>
                  <a:pt x="38903" y="13043"/>
                </a:cubicBezTo>
                <a:cubicBezTo>
                  <a:pt x="38169" y="13043"/>
                  <a:pt x="37618" y="13233"/>
                  <a:pt x="37618" y="13233"/>
                </a:cubicBezTo>
                <a:cubicBezTo>
                  <a:pt x="37694" y="11532"/>
                  <a:pt x="36888" y="10540"/>
                  <a:pt x="35758" y="10540"/>
                </a:cubicBezTo>
                <a:cubicBezTo>
                  <a:pt x="35295" y="10540"/>
                  <a:pt x="34778" y="10707"/>
                  <a:pt x="34245" y="11059"/>
                </a:cubicBezTo>
                <a:cubicBezTo>
                  <a:pt x="33756" y="9550"/>
                  <a:pt x="32737" y="8804"/>
                  <a:pt x="31677" y="8804"/>
                </a:cubicBezTo>
                <a:cubicBezTo>
                  <a:pt x="30952" y="8804"/>
                  <a:pt x="30208" y="9153"/>
                  <a:pt x="29600" y="9846"/>
                </a:cubicBezTo>
                <a:cubicBezTo>
                  <a:pt x="29396" y="7940"/>
                  <a:pt x="28227" y="7037"/>
                  <a:pt x="26993" y="7037"/>
                </a:cubicBezTo>
                <a:cubicBezTo>
                  <a:pt x="25958" y="7037"/>
                  <a:pt x="24876" y="7672"/>
                  <a:pt x="24277" y="8884"/>
                </a:cubicBezTo>
                <a:cubicBezTo>
                  <a:pt x="23517" y="8288"/>
                  <a:pt x="22813" y="7997"/>
                  <a:pt x="22163" y="7997"/>
                </a:cubicBezTo>
                <a:cubicBezTo>
                  <a:pt x="21205" y="7997"/>
                  <a:pt x="20364" y="8628"/>
                  <a:pt x="19633" y="9846"/>
                </a:cubicBezTo>
                <a:cubicBezTo>
                  <a:pt x="19296" y="9674"/>
                  <a:pt x="19003" y="9595"/>
                  <a:pt x="18748" y="9595"/>
                </a:cubicBezTo>
                <a:cubicBezTo>
                  <a:pt x="18027" y="9595"/>
                  <a:pt x="17599" y="10221"/>
                  <a:pt x="17306" y="11137"/>
                </a:cubicBezTo>
                <a:cubicBezTo>
                  <a:pt x="17306" y="11137"/>
                  <a:pt x="14024" y="9833"/>
                  <a:pt x="13478" y="9833"/>
                </a:cubicBezTo>
                <a:cubicBezTo>
                  <a:pt x="13447" y="9833"/>
                  <a:pt x="13425" y="9837"/>
                  <a:pt x="13413" y="9846"/>
                </a:cubicBezTo>
                <a:cubicBezTo>
                  <a:pt x="13401" y="9855"/>
                  <a:pt x="13385" y="9859"/>
                  <a:pt x="13365" y="9859"/>
                </a:cubicBezTo>
                <a:cubicBezTo>
                  <a:pt x="13006" y="9859"/>
                  <a:pt x="11392" y="8516"/>
                  <a:pt x="11392" y="8516"/>
                </a:cubicBezTo>
                <a:cubicBezTo>
                  <a:pt x="11854" y="7154"/>
                  <a:pt x="11289" y="5705"/>
                  <a:pt x="10061" y="5705"/>
                </a:cubicBezTo>
                <a:cubicBezTo>
                  <a:pt x="9870" y="5705"/>
                  <a:pt x="9663" y="5740"/>
                  <a:pt x="9441" y="5816"/>
                </a:cubicBezTo>
                <a:cubicBezTo>
                  <a:pt x="9679" y="4060"/>
                  <a:pt x="9002" y="2863"/>
                  <a:pt x="7746" y="2863"/>
                </a:cubicBezTo>
                <a:cubicBezTo>
                  <a:pt x="7209" y="2863"/>
                  <a:pt x="6566" y="3082"/>
                  <a:pt x="5844" y="3569"/>
                </a:cubicBezTo>
                <a:cubicBezTo>
                  <a:pt x="5772" y="2468"/>
                  <a:pt x="5156" y="1655"/>
                  <a:pt x="4315" y="1655"/>
                </a:cubicBezTo>
                <a:cubicBezTo>
                  <a:pt x="3959" y="1655"/>
                  <a:pt x="3563" y="1801"/>
                  <a:pt x="3150" y="2132"/>
                </a:cubicBezTo>
                <a:cubicBezTo>
                  <a:pt x="2977" y="980"/>
                  <a:pt x="2215" y="0"/>
                  <a:pt x="1188" y="0"/>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4" name="Google Shape;524;p21"/>
          <p:cNvGrpSpPr/>
          <p:nvPr/>
        </p:nvGrpSpPr>
        <p:grpSpPr>
          <a:xfrm rot="588292">
            <a:off x="64397" y="4054814"/>
            <a:ext cx="392953" cy="287207"/>
            <a:chOff x="2300825" y="4105475"/>
            <a:chExt cx="103475" cy="75625"/>
          </a:xfrm>
        </p:grpSpPr>
        <p:sp>
          <p:nvSpPr>
            <p:cNvPr id="525" name="Google Shape;525;p21"/>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1"/>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7" name="Google Shape;527;p21"/>
          <p:cNvGrpSpPr/>
          <p:nvPr/>
        </p:nvGrpSpPr>
        <p:grpSpPr>
          <a:xfrm>
            <a:off x="703307" y="4287578"/>
            <a:ext cx="251053" cy="160184"/>
            <a:chOff x="2097475" y="4160575"/>
            <a:chExt cx="80600" cy="51425"/>
          </a:xfrm>
        </p:grpSpPr>
        <p:sp>
          <p:nvSpPr>
            <p:cNvPr id="528" name="Google Shape;528;p21"/>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1"/>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21"/>
          <p:cNvGrpSpPr/>
          <p:nvPr/>
        </p:nvGrpSpPr>
        <p:grpSpPr>
          <a:xfrm rot="1080132">
            <a:off x="2197506" y="4561753"/>
            <a:ext cx="280305" cy="204857"/>
            <a:chOff x="2300825" y="4105475"/>
            <a:chExt cx="103475" cy="75625"/>
          </a:xfrm>
        </p:grpSpPr>
        <p:sp>
          <p:nvSpPr>
            <p:cNvPr id="531" name="Google Shape;531;p21"/>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1"/>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21"/>
          <p:cNvGrpSpPr/>
          <p:nvPr/>
        </p:nvGrpSpPr>
        <p:grpSpPr>
          <a:xfrm>
            <a:off x="3807597" y="4754136"/>
            <a:ext cx="195278" cy="124598"/>
            <a:chOff x="2097475" y="4160575"/>
            <a:chExt cx="80600" cy="51425"/>
          </a:xfrm>
        </p:grpSpPr>
        <p:sp>
          <p:nvSpPr>
            <p:cNvPr id="534" name="Google Shape;534;p21"/>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1"/>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6" name="Google Shape;536;p21"/>
          <p:cNvGrpSpPr/>
          <p:nvPr/>
        </p:nvGrpSpPr>
        <p:grpSpPr>
          <a:xfrm rot="2699882">
            <a:off x="1304731" y="4708095"/>
            <a:ext cx="213306" cy="155890"/>
            <a:chOff x="2300825" y="4105475"/>
            <a:chExt cx="103475" cy="75625"/>
          </a:xfrm>
        </p:grpSpPr>
        <p:sp>
          <p:nvSpPr>
            <p:cNvPr id="537" name="Google Shape;537;p21"/>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1"/>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9" name="Google Shape;539;p21"/>
          <p:cNvSpPr txBox="1">
            <a:spLocks noGrp="1"/>
          </p:cNvSpPr>
          <p:nvPr>
            <p:ph type="subTitle" idx="1"/>
          </p:nvPr>
        </p:nvSpPr>
        <p:spPr>
          <a:xfrm>
            <a:off x="1397900" y="2625425"/>
            <a:ext cx="3495000" cy="861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0" name="Google Shape;540;p21"/>
          <p:cNvSpPr txBox="1">
            <a:spLocks noGrp="1"/>
          </p:cNvSpPr>
          <p:nvPr>
            <p:ph type="title"/>
          </p:nvPr>
        </p:nvSpPr>
        <p:spPr>
          <a:xfrm>
            <a:off x="715100" y="1303975"/>
            <a:ext cx="4177800" cy="1215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41" name="Google Shape;541;p21"/>
          <p:cNvSpPr>
            <a:spLocks noGrp="1"/>
          </p:cNvSpPr>
          <p:nvPr>
            <p:ph type="pic" idx="2"/>
          </p:nvPr>
        </p:nvSpPr>
        <p:spPr>
          <a:xfrm>
            <a:off x="5379525" y="966750"/>
            <a:ext cx="2691300" cy="2857200"/>
          </a:xfrm>
          <a:prstGeom prst="roundRect">
            <a:avLst>
              <a:gd name="adj" fmla="val 7030"/>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542"/>
        <p:cNvGrpSpPr/>
        <p:nvPr/>
      </p:nvGrpSpPr>
      <p:grpSpPr>
        <a:xfrm>
          <a:off x="0" y="0"/>
          <a:ext cx="0" cy="0"/>
          <a:chOff x="0" y="0"/>
          <a:chExt cx="0" cy="0"/>
        </a:xfrm>
      </p:grpSpPr>
      <p:sp>
        <p:nvSpPr>
          <p:cNvPr id="543" name="Google Shape;543;p22"/>
          <p:cNvSpPr/>
          <p:nvPr/>
        </p:nvSpPr>
        <p:spPr>
          <a:xfrm>
            <a:off x="-57500" y="3903175"/>
            <a:ext cx="9259000" cy="1307152"/>
          </a:xfrm>
          <a:custGeom>
            <a:avLst/>
            <a:gdLst/>
            <a:ahLst/>
            <a:cxnLst/>
            <a:rect l="l" t="t" r="r" b="b"/>
            <a:pathLst>
              <a:path w="57554" h="20117" extrusionOk="0">
                <a:moveTo>
                  <a:pt x="1" y="0"/>
                </a:moveTo>
                <a:lnTo>
                  <a:pt x="1" y="20116"/>
                </a:lnTo>
                <a:lnTo>
                  <a:pt x="57554" y="20116"/>
                </a:lnTo>
                <a:lnTo>
                  <a:pt x="57554" y="0"/>
                </a:lnTo>
                <a:cubicBezTo>
                  <a:pt x="53249" y="6588"/>
                  <a:pt x="41989" y="11289"/>
                  <a:pt x="28777" y="11289"/>
                </a:cubicBezTo>
                <a:cubicBezTo>
                  <a:pt x="15566" y="11289"/>
                  <a:pt x="4307" y="658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2"/>
          <p:cNvSpPr/>
          <p:nvPr/>
        </p:nvSpPr>
        <p:spPr>
          <a:xfrm flipH="1">
            <a:off x="-115651" y="4301069"/>
            <a:ext cx="3495026" cy="987655"/>
          </a:xfrm>
          <a:custGeom>
            <a:avLst/>
            <a:gdLst/>
            <a:ahLst/>
            <a:cxnLst/>
            <a:rect l="l" t="t" r="r" b="b"/>
            <a:pathLst>
              <a:path w="24134" h="6820" extrusionOk="0">
                <a:moveTo>
                  <a:pt x="21188" y="0"/>
                </a:moveTo>
                <a:cubicBezTo>
                  <a:pt x="17796" y="0"/>
                  <a:pt x="16982" y="2940"/>
                  <a:pt x="16982" y="2940"/>
                </a:cubicBezTo>
                <a:cubicBezTo>
                  <a:pt x="16384" y="2252"/>
                  <a:pt x="15632" y="1828"/>
                  <a:pt x="14862" y="1828"/>
                </a:cubicBezTo>
                <a:cubicBezTo>
                  <a:pt x="14136" y="1828"/>
                  <a:pt x="13394" y="2205"/>
                  <a:pt x="12749" y="3092"/>
                </a:cubicBezTo>
                <a:cubicBezTo>
                  <a:pt x="12103" y="2449"/>
                  <a:pt x="11299" y="2084"/>
                  <a:pt x="10511" y="2084"/>
                </a:cubicBezTo>
                <a:cubicBezTo>
                  <a:pt x="9653" y="2084"/>
                  <a:pt x="8813" y="2517"/>
                  <a:pt x="8214" y="3496"/>
                </a:cubicBezTo>
                <a:cubicBezTo>
                  <a:pt x="7654" y="2860"/>
                  <a:pt x="6945" y="2544"/>
                  <a:pt x="6280" y="2544"/>
                </a:cubicBezTo>
                <a:cubicBezTo>
                  <a:pt x="5419" y="2544"/>
                  <a:pt x="4634" y="3075"/>
                  <a:pt x="4348" y="4132"/>
                </a:cubicBezTo>
                <a:cubicBezTo>
                  <a:pt x="3984" y="3977"/>
                  <a:pt x="3619" y="3908"/>
                  <a:pt x="3265" y="3908"/>
                </a:cubicBezTo>
                <a:cubicBezTo>
                  <a:pt x="1536" y="3908"/>
                  <a:pt x="43" y="5542"/>
                  <a:pt x="1" y="6819"/>
                </a:cubicBezTo>
                <a:lnTo>
                  <a:pt x="24133" y="6320"/>
                </a:lnTo>
                <a:lnTo>
                  <a:pt x="24090" y="585"/>
                </a:lnTo>
                <a:cubicBezTo>
                  <a:pt x="22959" y="168"/>
                  <a:pt x="22000" y="0"/>
                  <a:pt x="21188" y="0"/>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2"/>
          <p:cNvSpPr/>
          <p:nvPr/>
        </p:nvSpPr>
        <p:spPr>
          <a:xfrm>
            <a:off x="6618200" y="3935100"/>
            <a:ext cx="2818630" cy="1275194"/>
          </a:xfrm>
          <a:custGeom>
            <a:avLst/>
            <a:gdLst/>
            <a:ahLst/>
            <a:cxnLst/>
            <a:rect l="l" t="t" r="r" b="b"/>
            <a:pathLst>
              <a:path w="16489" h="7460" extrusionOk="0">
                <a:moveTo>
                  <a:pt x="13015" y="1"/>
                </a:moveTo>
                <a:cubicBezTo>
                  <a:pt x="11300" y="1"/>
                  <a:pt x="9798" y="1449"/>
                  <a:pt x="9685" y="3126"/>
                </a:cubicBezTo>
                <a:cubicBezTo>
                  <a:pt x="9246" y="2689"/>
                  <a:pt x="8865" y="2505"/>
                  <a:pt x="8540" y="2505"/>
                </a:cubicBezTo>
                <a:cubicBezTo>
                  <a:pt x="7876" y="2505"/>
                  <a:pt x="7445" y="3275"/>
                  <a:pt x="7222" y="4230"/>
                </a:cubicBezTo>
                <a:cubicBezTo>
                  <a:pt x="6721" y="3753"/>
                  <a:pt x="6145" y="3487"/>
                  <a:pt x="5603" y="3487"/>
                </a:cubicBezTo>
                <a:cubicBezTo>
                  <a:pt x="4830" y="3487"/>
                  <a:pt x="4125" y="4027"/>
                  <a:pt x="3798" y="5270"/>
                </a:cubicBezTo>
                <a:cubicBezTo>
                  <a:pt x="3337" y="4915"/>
                  <a:pt x="2804" y="4743"/>
                  <a:pt x="2292" y="4743"/>
                </a:cubicBezTo>
                <a:cubicBezTo>
                  <a:pt x="1088" y="4743"/>
                  <a:pt x="1" y="5696"/>
                  <a:pt x="244" y="7460"/>
                </a:cubicBezTo>
                <a:lnTo>
                  <a:pt x="16489" y="7460"/>
                </a:lnTo>
                <a:lnTo>
                  <a:pt x="16309" y="2173"/>
                </a:lnTo>
                <a:cubicBezTo>
                  <a:pt x="15336" y="613"/>
                  <a:pt x="14130" y="1"/>
                  <a:pt x="1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2"/>
          <p:cNvSpPr/>
          <p:nvPr/>
        </p:nvSpPr>
        <p:spPr>
          <a:xfrm>
            <a:off x="1967525" y="4608501"/>
            <a:ext cx="5441093" cy="601806"/>
          </a:xfrm>
          <a:custGeom>
            <a:avLst/>
            <a:gdLst/>
            <a:ahLst/>
            <a:cxnLst/>
            <a:rect l="l" t="t" r="r" b="b"/>
            <a:pathLst>
              <a:path w="38298" h="9429" extrusionOk="0">
                <a:moveTo>
                  <a:pt x="17984" y="0"/>
                </a:moveTo>
                <a:cubicBezTo>
                  <a:pt x="15608" y="0"/>
                  <a:pt x="13417" y="346"/>
                  <a:pt x="11595" y="1028"/>
                </a:cubicBezTo>
                <a:cubicBezTo>
                  <a:pt x="7037" y="2726"/>
                  <a:pt x="2204" y="7211"/>
                  <a:pt x="1" y="9428"/>
                </a:cubicBezTo>
                <a:lnTo>
                  <a:pt x="38298" y="9428"/>
                </a:lnTo>
                <a:cubicBezTo>
                  <a:pt x="36362" y="7038"/>
                  <a:pt x="34021" y="5030"/>
                  <a:pt x="31385" y="3498"/>
                </a:cubicBezTo>
                <a:cubicBezTo>
                  <a:pt x="29927" y="2654"/>
                  <a:pt x="28373" y="1960"/>
                  <a:pt x="26763" y="1433"/>
                </a:cubicBezTo>
                <a:cubicBezTo>
                  <a:pt x="26574" y="1367"/>
                  <a:pt x="26387" y="1310"/>
                  <a:pt x="26200" y="1253"/>
                </a:cubicBezTo>
                <a:cubicBezTo>
                  <a:pt x="26120" y="1230"/>
                  <a:pt x="26040" y="1210"/>
                  <a:pt x="25960" y="1187"/>
                </a:cubicBezTo>
                <a:cubicBezTo>
                  <a:pt x="25803" y="1137"/>
                  <a:pt x="25643" y="1093"/>
                  <a:pt x="25484" y="1050"/>
                </a:cubicBezTo>
                <a:cubicBezTo>
                  <a:pt x="25404" y="1028"/>
                  <a:pt x="25333" y="1007"/>
                  <a:pt x="25253" y="984"/>
                </a:cubicBezTo>
                <a:cubicBezTo>
                  <a:pt x="25166" y="963"/>
                  <a:pt x="25087" y="941"/>
                  <a:pt x="25000" y="920"/>
                </a:cubicBezTo>
                <a:cubicBezTo>
                  <a:pt x="24270" y="733"/>
                  <a:pt x="23540" y="573"/>
                  <a:pt x="22819" y="443"/>
                </a:cubicBezTo>
                <a:cubicBezTo>
                  <a:pt x="21163" y="147"/>
                  <a:pt x="19534" y="0"/>
                  <a:pt x="17984" y="0"/>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7" name="Google Shape;547;p22"/>
          <p:cNvGrpSpPr/>
          <p:nvPr/>
        </p:nvGrpSpPr>
        <p:grpSpPr>
          <a:xfrm>
            <a:off x="1045846" y="4791468"/>
            <a:ext cx="260591" cy="190477"/>
            <a:chOff x="2300825" y="4105475"/>
            <a:chExt cx="103475" cy="75625"/>
          </a:xfrm>
        </p:grpSpPr>
        <p:sp>
          <p:nvSpPr>
            <p:cNvPr id="548" name="Google Shape;548;p22"/>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2"/>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0" name="Google Shape;550;p22"/>
          <p:cNvGrpSpPr/>
          <p:nvPr/>
        </p:nvGrpSpPr>
        <p:grpSpPr>
          <a:xfrm>
            <a:off x="169313" y="4513258"/>
            <a:ext cx="298526" cy="190473"/>
            <a:chOff x="2097475" y="4160575"/>
            <a:chExt cx="80600" cy="51425"/>
          </a:xfrm>
        </p:grpSpPr>
        <p:sp>
          <p:nvSpPr>
            <p:cNvPr id="551" name="Google Shape;551;p22"/>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2"/>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3" name="Google Shape;553;p22"/>
          <p:cNvSpPr/>
          <p:nvPr/>
        </p:nvSpPr>
        <p:spPr>
          <a:xfrm>
            <a:off x="-115650" y="990700"/>
            <a:ext cx="2192114" cy="493020"/>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2"/>
          <p:cNvSpPr/>
          <p:nvPr/>
        </p:nvSpPr>
        <p:spPr>
          <a:xfrm>
            <a:off x="6744425" y="1658450"/>
            <a:ext cx="2607403" cy="481903"/>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2"/>
          <p:cNvSpPr/>
          <p:nvPr/>
        </p:nvSpPr>
        <p:spPr>
          <a:xfrm flipH="1">
            <a:off x="441049" y="3111372"/>
            <a:ext cx="1975844" cy="337826"/>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2"/>
          <p:cNvSpPr/>
          <p:nvPr/>
        </p:nvSpPr>
        <p:spPr>
          <a:xfrm flipH="1">
            <a:off x="7297088" y="3372900"/>
            <a:ext cx="1502054" cy="337829"/>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7" name="Google Shape;557;p22"/>
          <p:cNvGrpSpPr/>
          <p:nvPr/>
        </p:nvGrpSpPr>
        <p:grpSpPr>
          <a:xfrm>
            <a:off x="1784524" y="4823113"/>
            <a:ext cx="222666" cy="142077"/>
            <a:chOff x="2097475" y="4160575"/>
            <a:chExt cx="80600" cy="51425"/>
          </a:xfrm>
        </p:grpSpPr>
        <p:sp>
          <p:nvSpPr>
            <p:cNvPr id="558" name="Google Shape;558;p22"/>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2"/>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0" name="Google Shape;560;p22"/>
          <p:cNvGrpSpPr/>
          <p:nvPr/>
        </p:nvGrpSpPr>
        <p:grpSpPr>
          <a:xfrm>
            <a:off x="8563788" y="4178207"/>
            <a:ext cx="356927" cy="260876"/>
            <a:chOff x="2300825" y="4105475"/>
            <a:chExt cx="103475" cy="75625"/>
          </a:xfrm>
        </p:grpSpPr>
        <p:sp>
          <p:nvSpPr>
            <p:cNvPr id="561" name="Google Shape;561;p22"/>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2"/>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 name="Google Shape;563;p22"/>
          <p:cNvGrpSpPr/>
          <p:nvPr/>
        </p:nvGrpSpPr>
        <p:grpSpPr>
          <a:xfrm>
            <a:off x="7486699" y="4665238"/>
            <a:ext cx="222666" cy="142077"/>
            <a:chOff x="2097475" y="4160575"/>
            <a:chExt cx="80600" cy="51425"/>
          </a:xfrm>
        </p:grpSpPr>
        <p:sp>
          <p:nvSpPr>
            <p:cNvPr id="564" name="Google Shape;564;p22"/>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2"/>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 name="Google Shape;566;p22"/>
          <p:cNvGrpSpPr/>
          <p:nvPr/>
        </p:nvGrpSpPr>
        <p:grpSpPr>
          <a:xfrm rot="1381702">
            <a:off x="8114645" y="4742835"/>
            <a:ext cx="194366" cy="142077"/>
            <a:chOff x="2300825" y="4105475"/>
            <a:chExt cx="103475" cy="75625"/>
          </a:xfrm>
        </p:grpSpPr>
        <p:sp>
          <p:nvSpPr>
            <p:cNvPr id="567" name="Google Shape;567;p22"/>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2"/>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9" name="Google Shape;569;p22"/>
          <p:cNvSpPr txBox="1">
            <a:spLocks noGrp="1"/>
          </p:cNvSpPr>
          <p:nvPr>
            <p:ph type="subTitle" idx="1"/>
          </p:nvPr>
        </p:nvSpPr>
        <p:spPr>
          <a:xfrm>
            <a:off x="2824500" y="3710725"/>
            <a:ext cx="3495000" cy="78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0" name="Google Shape;570;p22"/>
          <p:cNvSpPr txBox="1">
            <a:spLocks noGrp="1"/>
          </p:cNvSpPr>
          <p:nvPr>
            <p:ph type="title"/>
          </p:nvPr>
        </p:nvSpPr>
        <p:spPr>
          <a:xfrm>
            <a:off x="715100" y="403675"/>
            <a:ext cx="7713600" cy="74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CUSTOM_1_1">
    <p:spTree>
      <p:nvGrpSpPr>
        <p:cNvPr id="1" name="Shape 571"/>
        <p:cNvGrpSpPr/>
        <p:nvPr/>
      </p:nvGrpSpPr>
      <p:grpSpPr>
        <a:xfrm>
          <a:off x="0" y="0"/>
          <a:ext cx="0" cy="0"/>
          <a:chOff x="0" y="0"/>
          <a:chExt cx="0" cy="0"/>
        </a:xfrm>
      </p:grpSpPr>
      <p:sp>
        <p:nvSpPr>
          <p:cNvPr id="572" name="Google Shape;572;p23"/>
          <p:cNvSpPr/>
          <p:nvPr/>
        </p:nvSpPr>
        <p:spPr>
          <a:xfrm>
            <a:off x="-57500" y="3903175"/>
            <a:ext cx="9259000" cy="1307152"/>
          </a:xfrm>
          <a:custGeom>
            <a:avLst/>
            <a:gdLst/>
            <a:ahLst/>
            <a:cxnLst/>
            <a:rect l="l" t="t" r="r" b="b"/>
            <a:pathLst>
              <a:path w="57554" h="20117" extrusionOk="0">
                <a:moveTo>
                  <a:pt x="1" y="0"/>
                </a:moveTo>
                <a:lnTo>
                  <a:pt x="1" y="20116"/>
                </a:lnTo>
                <a:lnTo>
                  <a:pt x="57554" y="20116"/>
                </a:lnTo>
                <a:lnTo>
                  <a:pt x="57554" y="0"/>
                </a:lnTo>
                <a:cubicBezTo>
                  <a:pt x="53249" y="6588"/>
                  <a:pt x="41989" y="11289"/>
                  <a:pt x="28777" y="11289"/>
                </a:cubicBezTo>
                <a:cubicBezTo>
                  <a:pt x="15566" y="11289"/>
                  <a:pt x="4307" y="658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3"/>
          <p:cNvSpPr/>
          <p:nvPr/>
        </p:nvSpPr>
        <p:spPr>
          <a:xfrm>
            <a:off x="6989675" y="3118525"/>
            <a:ext cx="2604399" cy="585746"/>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3"/>
          <p:cNvSpPr/>
          <p:nvPr/>
        </p:nvSpPr>
        <p:spPr>
          <a:xfrm>
            <a:off x="4251025" y="4200925"/>
            <a:ext cx="5185474" cy="1070104"/>
          </a:xfrm>
          <a:custGeom>
            <a:avLst/>
            <a:gdLst/>
            <a:ahLst/>
            <a:cxnLst/>
            <a:rect l="l" t="t" r="r" b="b"/>
            <a:pathLst>
              <a:path w="45996" h="9492" extrusionOk="0">
                <a:moveTo>
                  <a:pt x="34548" y="0"/>
                </a:moveTo>
                <a:cubicBezTo>
                  <a:pt x="33978" y="0"/>
                  <a:pt x="33404" y="262"/>
                  <a:pt x="32973" y="817"/>
                </a:cubicBezTo>
                <a:cubicBezTo>
                  <a:pt x="32624" y="515"/>
                  <a:pt x="32212" y="371"/>
                  <a:pt x="31798" y="371"/>
                </a:cubicBezTo>
                <a:cubicBezTo>
                  <a:pt x="30837" y="371"/>
                  <a:pt x="29865" y="1150"/>
                  <a:pt x="29643" y="2528"/>
                </a:cubicBezTo>
                <a:cubicBezTo>
                  <a:pt x="29082" y="1980"/>
                  <a:pt x="28493" y="1709"/>
                  <a:pt x="27964" y="1709"/>
                </a:cubicBezTo>
                <a:cubicBezTo>
                  <a:pt x="27205" y="1709"/>
                  <a:pt x="26569" y="2266"/>
                  <a:pt x="26313" y="3360"/>
                </a:cubicBezTo>
                <a:lnTo>
                  <a:pt x="23070" y="3714"/>
                </a:lnTo>
                <a:cubicBezTo>
                  <a:pt x="22576" y="2273"/>
                  <a:pt x="21469" y="1611"/>
                  <a:pt x="20300" y="1611"/>
                </a:cubicBezTo>
                <a:cubicBezTo>
                  <a:pt x="19693" y="1611"/>
                  <a:pt x="19069" y="1790"/>
                  <a:pt x="18505" y="2131"/>
                </a:cubicBezTo>
                <a:cubicBezTo>
                  <a:pt x="18216" y="1952"/>
                  <a:pt x="17889" y="1845"/>
                  <a:pt x="17573" y="1845"/>
                </a:cubicBezTo>
                <a:cubicBezTo>
                  <a:pt x="17085" y="1845"/>
                  <a:pt x="16622" y="2101"/>
                  <a:pt x="16359" y="2745"/>
                </a:cubicBezTo>
                <a:cubicBezTo>
                  <a:pt x="15960" y="1516"/>
                  <a:pt x="15153" y="962"/>
                  <a:pt x="14283" y="962"/>
                </a:cubicBezTo>
                <a:cubicBezTo>
                  <a:pt x="13661" y="962"/>
                  <a:pt x="13006" y="1246"/>
                  <a:pt x="12445" y="1770"/>
                </a:cubicBezTo>
                <a:cubicBezTo>
                  <a:pt x="12043" y="1223"/>
                  <a:pt x="11524" y="987"/>
                  <a:pt x="11026" y="987"/>
                </a:cubicBezTo>
                <a:cubicBezTo>
                  <a:pt x="10155" y="987"/>
                  <a:pt x="9346" y="1707"/>
                  <a:pt x="9332" y="2745"/>
                </a:cubicBezTo>
                <a:cubicBezTo>
                  <a:pt x="8882" y="2695"/>
                  <a:pt x="8455" y="2671"/>
                  <a:pt x="8049" y="2671"/>
                </a:cubicBezTo>
                <a:cubicBezTo>
                  <a:pt x="2212" y="2671"/>
                  <a:pt x="695" y="7534"/>
                  <a:pt x="0" y="9492"/>
                </a:cubicBezTo>
                <a:lnTo>
                  <a:pt x="44978" y="9145"/>
                </a:lnTo>
                <a:cubicBezTo>
                  <a:pt x="45996" y="6833"/>
                  <a:pt x="44275" y="5627"/>
                  <a:pt x="42653" y="5627"/>
                </a:cubicBezTo>
                <a:cubicBezTo>
                  <a:pt x="42020" y="5627"/>
                  <a:pt x="41402" y="5811"/>
                  <a:pt x="40968" y="6184"/>
                </a:cubicBezTo>
                <a:cubicBezTo>
                  <a:pt x="41288" y="5080"/>
                  <a:pt x="40781" y="4355"/>
                  <a:pt x="40132" y="4355"/>
                </a:cubicBezTo>
                <a:cubicBezTo>
                  <a:pt x="39867" y="4355"/>
                  <a:pt x="39580" y="4475"/>
                  <a:pt x="39315" y="4738"/>
                </a:cubicBezTo>
                <a:cubicBezTo>
                  <a:pt x="39501" y="3267"/>
                  <a:pt x="38702" y="2373"/>
                  <a:pt x="37592" y="2373"/>
                </a:cubicBezTo>
                <a:cubicBezTo>
                  <a:pt x="37328" y="2373"/>
                  <a:pt x="37047" y="2423"/>
                  <a:pt x="36758" y="2528"/>
                </a:cubicBezTo>
                <a:cubicBezTo>
                  <a:pt x="36664" y="911"/>
                  <a:pt x="35612" y="0"/>
                  <a:pt x="34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3"/>
          <p:cNvSpPr/>
          <p:nvPr/>
        </p:nvSpPr>
        <p:spPr>
          <a:xfrm>
            <a:off x="-82050" y="3752874"/>
            <a:ext cx="4722987" cy="1518157"/>
          </a:xfrm>
          <a:custGeom>
            <a:avLst/>
            <a:gdLst/>
            <a:ahLst/>
            <a:cxnLst/>
            <a:rect l="l" t="t" r="r" b="b"/>
            <a:pathLst>
              <a:path w="42450" h="16678" extrusionOk="0">
                <a:moveTo>
                  <a:pt x="1188" y="0"/>
                </a:moveTo>
                <a:cubicBezTo>
                  <a:pt x="933" y="0"/>
                  <a:pt x="660" y="61"/>
                  <a:pt x="377" y="195"/>
                </a:cubicBezTo>
                <a:lnTo>
                  <a:pt x="1" y="16303"/>
                </a:lnTo>
                <a:lnTo>
                  <a:pt x="41511" y="16678"/>
                </a:lnTo>
                <a:lnTo>
                  <a:pt x="42449" y="16678"/>
                </a:lnTo>
                <a:cubicBezTo>
                  <a:pt x="41974" y="13607"/>
                  <a:pt x="40167" y="13043"/>
                  <a:pt x="38903" y="13043"/>
                </a:cubicBezTo>
                <a:cubicBezTo>
                  <a:pt x="38169" y="13043"/>
                  <a:pt x="37618" y="13233"/>
                  <a:pt x="37618" y="13233"/>
                </a:cubicBezTo>
                <a:cubicBezTo>
                  <a:pt x="37694" y="11532"/>
                  <a:pt x="36888" y="10540"/>
                  <a:pt x="35758" y="10540"/>
                </a:cubicBezTo>
                <a:cubicBezTo>
                  <a:pt x="35295" y="10540"/>
                  <a:pt x="34778" y="10707"/>
                  <a:pt x="34245" y="11059"/>
                </a:cubicBezTo>
                <a:cubicBezTo>
                  <a:pt x="33756" y="9550"/>
                  <a:pt x="32737" y="8804"/>
                  <a:pt x="31677" y="8804"/>
                </a:cubicBezTo>
                <a:cubicBezTo>
                  <a:pt x="30952" y="8804"/>
                  <a:pt x="30208" y="9153"/>
                  <a:pt x="29600" y="9846"/>
                </a:cubicBezTo>
                <a:cubicBezTo>
                  <a:pt x="29396" y="7940"/>
                  <a:pt x="28227" y="7037"/>
                  <a:pt x="26993" y="7037"/>
                </a:cubicBezTo>
                <a:cubicBezTo>
                  <a:pt x="25958" y="7037"/>
                  <a:pt x="24876" y="7672"/>
                  <a:pt x="24277" y="8884"/>
                </a:cubicBezTo>
                <a:cubicBezTo>
                  <a:pt x="23517" y="8288"/>
                  <a:pt x="22813" y="7997"/>
                  <a:pt x="22163" y="7997"/>
                </a:cubicBezTo>
                <a:cubicBezTo>
                  <a:pt x="21205" y="7997"/>
                  <a:pt x="20364" y="8628"/>
                  <a:pt x="19633" y="9846"/>
                </a:cubicBezTo>
                <a:cubicBezTo>
                  <a:pt x="19296" y="9674"/>
                  <a:pt x="19003" y="9595"/>
                  <a:pt x="18748" y="9595"/>
                </a:cubicBezTo>
                <a:cubicBezTo>
                  <a:pt x="18027" y="9595"/>
                  <a:pt x="17599" y="10221"/>
                  <a:pt x="17306" y="11137"/>
                </a:cubicBezTo>
                <a:cubicBezTo>
                  <a:pt x="17306" y="11137"/>
                  <a:pt x="14024" y="9833"/>
                  <a:pt x="13478" y="9833"/>
                </a:cubicBezTo>
                <a:cubicBezTo>
                  <a:pt x="13447" y="9833"/>
                  <a:pt x="13425" y="9837"/>
                  <a:pt x="13413" y="9846"/>
                </a:cubicBezTo>
                <a:cubicBezTo>
                  <a:pt x="13401" y="9855"/>
                  <a:pt x="13385" y="9859"/>
                  <a:pt x="13365" y="9859"/>
                </a:cubicBezTo>
                <a:cubicBezTo>
                  <a:pt x="13006" y="9859"/>
                  <a:pt x="11392" y="8516"/>
                  <a:pt x="11392" y="8516"/>
                </a:cubicBezTo>
                <a:cubicBezTo>
                  <a:pt x="11854" y="7154"/>
                  <a:pt x="11289" y="5705"/>
                  <a:pt x="10061" y="5705"/>
                </a:cubicBezTo>
                <a:cubicBezTo>
                  <a:pt x="9870" y="5705"/>
                  <a:pt x="9663" y="5740"/>
                  <a:pt x="9441" y="5816"/>
                </a:cubicBezTo>
                <a:cubicBezTo>
                  <a:pt x="9679" y="4060"/>
                  <a:pt x="9002" y="2863"/>
                  <a:pt x="7746" y="2863"/>
                </a:cubicBezTo>
                <a:cubicBezTo>
                  <a:pt x="7209" y="2863"/>
                  <a:pt x="6566" y="3082"/>
                  <a:pt x="5844" y="3569"/>
                </a:cubicBezTo>
                <a:cubicBezTo>
                  <a:pt x="5772" y="2468"/>
                  <a:pt x="5156" y="1655"/>
                  <a:pt x="4315" y="1655"/>
                </a:cubicBezTo>
                <a:cubicBezTo>
                  <a:pt x="3959" y="1655"/>
                  <a:pt x="3563" y="1801"/>
                  <a:pt x="3150" y="2132"/>
                </a:cubicBezTo>
                <a:cubicBezTo>
                  <a:pt x="2977" y="980"/>
                  <a:pt x="2215" y="0"/>
                  <a:pt x="1188" y="0"/>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6" name="Google Shape;576;p23"/>
          <p:cNvGrpSpPr/>
          <p:nvPr/>
        </p:nvGrpSpPr>
        <p:grpSpPr>
          <a:xfrm>
            <a:off x="295370" y="4268119"/>
            <a:ext cx="351184" cy="256671"/>
            <a:chOff x="2300825" y="4105475"/>
            <a:chExt cx="103475" cy="75625"/>
          </a:xfrm>
        </p:grpSpPr>
        <p:sp>
          <p:nvSpPr>
            <p:cNvPr id="577" name="Google Shape;577;p23"/>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3"/>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 name="Google Shape;579;p23"/>
          <p:cNvGrpSpPr/>
          <p:nvPr/>
        </p:nvGrpSpPr>
        <p:grpSpPr>
          <a:xfrm>
            <a:off x="795388" y="4668645"/>
            <a:ext cx="211059" cy="134662"/>
            <a:chOff x="2097475" y="4160575"/>
            <a:chExt cx="80600" cy="51425"/>
          </a:xfrm>
        </p:grpSpPr>
        <p:sp>
          <p:nvSpPr>
            <p:cNvPr id="580" name="Google Shape;580;p23"/>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3"/>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2" name="Google Shape;582;p23"/>
          <p:cNvSpPr/>
          <p:nvPr/>
        </p:nvSpPr>
        <p:spPr>
          <a:xfrm>
            <a:off x="-224575" y="361575"/>
            <a:ext cx="1836417" cy="413019"/>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3"/>
          <p:cNvSpPr/>
          <p:nvPr/>
        </p:nvSpPr>
        <p:spPr>
          <a:xfrm>
            <a:off x="6633623" y="295389"/>
            <a:ext cx="2802889" cy="479203"/>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4" name="Google Shape;584;p23"/>
          <p:cNvGrpSpPr/>
          <p:nvPr/>
        </p:nvGrpSpPr>
        <p:grpSpPr>
          <a:xfrm rot="1395985">
            <a:off x="2238519" y="4717255"/>
            <a:ext cx="275448" cy="201319"/>
            <a:chOff x="2300825" y="4105475"/>
            <a:chExt cx="103475" cy="75625"/>
          </a:xfrm>
        </p:grpSpPr>
        <p:sp>
          <p:nvSpPr>
            <p:cNvPr id="585" name="Google Shape;585;p23"/>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3"/>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23"/>
          <p:cNvGrpSpPr/>
          <p:nvPr/>
        </p:nvGrpSpPr>
        <p:grpSpPr>
          <a:xfrm>
            <a:off x="3467338" y="4899395"/>
            <a:ext cx="211059" cy="134662"/>
            <a:chOff x="2097475" y="4160575"/>
            <a:chExt cx="80600" cy="51425"/>
          </a:xfrm>
        </p:grpSpPr>
        <p:sp>
          <p:nvSpPr>
            <p:cNvPr id="588" name="Google Shape;588;p23"/>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3"/>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0" name="Google Shape;590;p23"/>
          <p:cNvSpPr/>
          <p:nvPr/>
        </p:nvSpPr>
        <p:spPr>
          <a:xfrm flipH="1">
            <a:off x="-532261" y="2693450"/>
            <a:ext cx="1306085" cy="293746"/>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3"/>
          <p:cNvSpPr txBox="1">
            <a:spLocks noGrp="1"/>
          </p:cNvSpPr>
          <p:nvPr>
            <p:ph type="subTitle" idx="1"/>
          </p:nvPr>
        </p:nvSpPr>
        <p:spPr>
          <a:xfrm>
            <a:off x="1066375" y="2571050"/>
            <a:ext cx="2802900" cy="107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2" name="Google Shape;592;p23"/>
          <p:cNvSpPr txBox="1">
            <a:spLocks noGrp="1"/>
          </p:cNvSpPr>
          <p:nvPr>
            <p:ph type="title"/>
          </p:nvPr>
        </p:nvSpPr>
        <p:spPr>
          <a:xfrm>
            <a:off x="1161025" y="1249600"/>
            <a:ext cx="2613600" cy="121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4">
  <p:cSld name="CUSTOM_1_1_1_1">
    <p:spTree>
      <p:nvGrpSpPr>
        <p:cNvPr id="1" name="Shape 614"/>
        <p:cNvGrpSpPr/>
        <p:nvPr/>
      </p:nvGrpSpPr>
      <p:grpSpPr>
        <a:xfrm>
          <a:off x="0" y="0"/>
          <a:ext cx="0" cy="0"/>
          <a:chOff x="0" y="0"/>
          <a:chExt cx="0" cy="0"/>
        </a:xfrm>
      </p:grpSpPr>
      <p:sp>
        <p:nvSpPr>
          <p:cNvPr id="615" name="Google Shape;615;p25"/>
          <p:cNvSpPr/>
          <p:nvPr/>
        </p:nvSpPr>
        <p:spPr>
          <a:xfrm>
            <a:off x="-57500" y="3667850"/>
            <a:ext cx="9259000" cy="1542521"/>
          </a:xfrm>
          <a:custGeom>
            <a:avLst/>
            <a:gdLst/>
            <a:ahLst/>
            <a:cxnLst/>
            <a:rect l="l" t="t" r="r" b="b"/>
            <a:pathLst>
              <a:path w="57554" h="20117" extrusionOk="0">
                <a:moveTo>
                  <a:pt x="1" y="0"/>
                </a:moveTo>
                <a:lnTo>
                  <a:pt x="1" y="20116"/>
                </a:lnTo>
                <a:lnTo>
                  <a:pt x="57554" y="20116"/>
                </a:lnTo>
                <a:lnTo>
                  <a:pt x="57554" y="0"/>
                </a:lnTo>
                <a:cubicBezTo>
                  <a:pt x="53249" y="6588"/>
                  <a:pt x="41989" y="11289"/>
                  <a:pt x="28777" y="11289"/>
                </a:cubicBezTo>
                <a:cubicBezTo>
                  <a:pt x="15566" y="11289"/>
                  <a:pt x="4307" y="658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5"/>
          <p:cNvSpPr/>
          <p:nvPr/>
        </p:nvSpPr>
        <p:spPr>
          <a:xfrm>
            <a:off x="3040000" y="4511875"/>
            <a:ext cx="4077107" cy="785706"/>
          </a:xfrm>
          <a:custGeom>
            <a:avLst/>
            <a:gdLst/>
            <a:ahLst/>
            <a:cxnLst/>
            <a:rect l="l" t="t" r="r" b="b"/>
            <a:pathLst>
              <a:path w="23657" h="11055" extrusionOk="0">
                <a:moveTo>
                  <a:pt x="17467" y="1"/>
                </a:moveTo>
                <a:cubicBezTo>
                  <a:pt x="16965" y="1"/>
                  <a:pt x="16508" y="322"/>
                  <a:pt x="16102" y="1016"/>
                </a:cubicBezTo>
                <a:cubicBezTo>
                  <a:pt x="15438" y="432"/>
                  <a:pt x="14861" y="174"/>
                  <a:pt x="14354" y="174"/>
                </a:cubicBezTo>
                <a:cubicBezTo>
                  <a:pt x="13671" y="174"/>
                  <a:pt x="13115" y="642"/>
                  <a:pt x="12642" y="1406"/>
                </a:cubicBezTo>
                <a:cubicBezTo>
                  <a:pt x="12257" y="972"/>
                  <a:pt x="11901" y="762"/>
                  <a:pt x="11572" y="762"/>
                </a:cubicBezTo>
                <a:cubicBezTo>
                  <a:pt x="11178" y="762"/>
                  <a:pt x="10822" y="1062"/>
                  <a:pt x="10504" y="1637"/>
                </a:cubicBezTo>
                <a:cubicBezTo>
                  <a:pt x="10358" y="1616"/>
                  <a:pt x="10223" y="1606"/>
                  <a:pt x="10099" y="1606"/>
                </a:cubicBezTo>
                <a:cubicBezTo>
                  <a:pt x="9191" y="1606"/>
                  <a:pt x="8852" y="2148"/>
                  <a:pt x="8864" y="3037"/>
                </a:cubicBezTo>
                <a:cubicBezTo>
                  <a:pt x="8301" y="2376"/>
                  <a:pt x="7776" y="2038"/>
                  <a:pt x="7290" y="2038"/>
                </a:cubicBezTo>
                <a:cubicBezTo>
                  <a:pt x="6743" y="2038"/>
                  <a:pt x="6246" y="2468"/>
                  <a:pt x="5801" y="3349"/>
                </a:cubicBezTo>
                <a:cubicBezTo>
                  <a:pt x="5505" y="2934"/>
                  <a:pt x="5202" y="2724"/>
                  <a:pt x="4892" y="2724"/>
                </a:cubicBezTo>
                <a:cubicBezTo>
                  <a:pt x="4523" y="2724"/>
                  <a:pt x="4143" y="3022"/>
                  <a:pt x="3750" y="3623"/>
                </a:cubicBezTo>
                <a:cubicBezTo>
                  <a:pt x="3573" y="2203"/>
                  <a:pt x="2680" y="1556"/>
                  <a:pt x="1792" y="1556"/>
                </a:cubicBezTo>
                <a:cubicBezTo>
                  <a:pt x="1051" y="1556"/>
                  <a:pt x="313" y="2008"/>
                  <a:pt x="1" y="2836"/>
                </a:cubicBezTo>
                <a:lnTo>
                  <a:pt x="139" y="11055"/>
                </a:lnTo>
                <a:lnTo>
                  <a:pt x="23656" y="11055"/>
                </a:lnTo>
                <a:lnTo>
                  <a:pt x="23643" y="489"/>
                </a:lnTo>
                <a:cubicBezTo>
                  <a:pt x="23057" y="141"/>
                  <a:pt x="22577" y="12"/>
                  <a:pt x="22188" y="12"/>
                </a:cubicBezTo>
                <a:cubicBezTo>
                  <a:pt x="21101" y="12"/>
                  <a:pt x="20725" y="1016"/>
                  <a:pt x="20725" y="1016"/>
                </a:cubicBezTo>
                <a:cubicBezTo>
                  <a:pt x="20508" y="615"/>
                  <a:pt x="20238" y="332"/>
                  <a:pt x="19838" y="332"/>
                </a:cubicBezTo>
                <a:cubicBezTo>
                  <a:pt x="19584" y="332"/>
                  <a:pt x="19276" y="447"/>
                  <a:pt x="18896" y="720"/>
                </a:cubicBezTo>
                <a:cubicBezTo>
                  <a:pt x="18388" y="252"/>
                  <a:pt x="17910" y="1"/>
                  <a:pt x="174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7" name="Google Shape;617;p25"/>
          <p:cNvGrpSpPr/>
          <p:nvPr/>
        </p:nvGrpSpPr>
        <p:grpSpPr>
          <a:xfrm>
            <a:off x="-129910" y="3919416"/>
            <a:ext cx="3810220" cy="1378166"/>
            <a:chOff x="4812600" y="1848700"/>
            <a:chExt cx="698175" cy="325900"/>
          </a:xfrm>
        </p:grpSpPr>
        <p:sp>
          <p:nvSpPr>
            <p:cNvPr id="618" name="Google Shape;618;p25"/>
            <p:cNvSpPr/>
            <p:nvPr/>
          </p:nvSpPr>
          <p:spPr>
            <a:xfrm>
              <a:off x="4820200" y="1880450"/>
              <a:ext cx="13425" cy="4525"/>
            </a:xfrm>
            <a:custGeom>
              <a:avLst/>
              <a:gdLst/>
              <a:ahLst/>
              <a:cxnLst/>
              <a:rect l="l" t="t" r="r" b="b"/>
              <a:pathLst>
                <a:path w="537" h="181" extrusionOk="0">
                  <a:moveTo>
                    <a:pt x="536" y="0"/>
                  </a:moveTo>
                  <a:cubicBezTo>
                    <a:pt x="354" y="44"/>
                    <a:pt x="181" y="94"/>
                    <a:pt x="23" y="144"/>
                  </a:cubicBezTo>
                  <a:cubicBezTo>
                    <a:pt x="7" y="144"/>
                    <a:pt x="0" y="158"/>
                    <a:pt x="7" y="167"/>
                  </a:cubicBezTo>
                  <a:cubicBezTo>
                    <a:pt x="7" y="181"/>
                    <a:pt x="16" y="181"/>
                    <a:pt x="30" y="181"/>
                  </a:cubicBezTo>
                  <a:cubicBezTo>
                    <a:pt x="189" y="137"/>
                    <a:pt x="363" y="87"/>
                    <a:pt x="536" y="44"/>
                  </a:cubicBezTo>
                  <a:lnTo>
                    <a:pt x="5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5"/>
            <p:cNvSpPr/>
            <p:nvPr/>
          </p:nvSpPr>
          <p:spPr>
            <a:xfrm>
              <a:off x="4829250" y="1848700"/>
              <a:ext cx="681525" cy="325900"/>
            </a:xfrm>
            <a:custGeom>
              <a:avLst/>
              <a:gdLst/>
              <a:ahLst/>
              <a:cxnLst/>
              <a:rect l="l" t="t" r="r" b="b"/>
              <a:pathLst>
                <a:path w="27261" h="13036" extrusionOk="0">
                  <a:moveTo>
                    <a:pt x="5463" y="1"/>
                  </a:moveTo>
                  <a:cubicBezTo>
                    <a:pt x="3591" y="1"/>
                    <a:pt x="1800" y="230"/>
                    <a:pt x="181" y="721"/>
                  </a:cubicBezTo>
                  <a:lnTo>
                    <a:pt x="1" y="13036"/>
                  </a:lnTo>
                  <a:lnTo>
                    <a:pt x="1" y="13036"/>
                  </a:lnTo>
                  <a:lnTo>
                    <a:pt x="27260" y="12855"/>
                  </a:lnTo>
                  <a:lnTo>
                    <a:pt x="25641" y="8558"/>
                  </a:lnTo>
                  <a:cubicBezTo>
                    <a:pt x="21355" y="3512"/>
                    <a:pt x="12792" y="1"/>
                    <a:pt x="54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5"/>
            <p:cNvSpPr/>
            <p:nvPr/>
          </p:nvSpPr>
          <p:spPr>
            <a:xfrm>
              <a:off x="4833600" y="1867050"/>
              <a:ext cx="614500" cy="204275"/>
            </a:xfrm>
            <a:custGeom>
              <a:avLst/>
              <a:gdLst/>
              <a:ahLst/>
              <a:cxnLst/>
              <a:rect l="l" t="t" r="r" b="b"/>
              <a:pathLst>
                <a:path w="24580" h="8171" extrusionOk="0">
                  <a:moveTo>
                    <a:pt x="4897" y="1"/>
                  </a:moveTo>
                  <a:cubicBezTo>
                    <a:pt x="2947" y="1"/>
                    <a:pt x="1264" y="217"/>
                    <a:pt x="0" y="536"/>
                  </a:cubicBezTo>
                  <a:lnTo>
                    <a:pt x="0" y="580"/>
                  </a:lnTo>
                  <a:cubicBezTo>
                    <a:pt x="1257" y="254"/>
                    <a:pt x="2947" y="37"/>
                    <a:pt x="4897" y="37"/>
                  </a:cubicBezTo>
                  <a:cubicBezTo>
                    <a:pt x="10509" y="37"/>
                    <a:pt x="18323" y="1836"/>
                    <a:pt x="24543" y="8164"/>
                  </a:cubicBezTo>
                  <a:cubicBezTo>
                    <a:pt x="24550" y="8171"/>
                    <a:pt x="24557" y="8171"/>
                    <a:pt x="24557" y="8171"/>
                  </a:cubicBezTo>
                  <a:cubicBezTo>
                    <a:pt x="24564" y="8171"/>
                    <a:pt x="24573" y="8171"/>
                    <a:pt x="24573" y="8164"/>
                  </a:cubicBezTo>
                  <a:cubicBezTo>
                    <a:pt x="24580" y="8157"/>
                    <a:pt x="24580" y="8141"/>
                    <a:pt x="24573" y="8134"/>
                  </a:cubicBezTo>
                  <a:cubicBezTo>
                    <a:pt x="18339" y="1800"/>
                    <a:pt x="10516" y="1"/>
                    <a:pt x="48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5"/>
            <p:cNvSpPr/>
            <p:nvPr/>
          </p:nvSpPr>
          <p:spPr>
            <a:xfrm>
              <a:off x="4812600" y="1901725"/>
              <a:ext cx="20625" cy="11600"/>
            </a:xfrm>
            <a:custGeom>
              <a:avLst/>
              <a:gdLst/>
              <a:ahLst/>
              <a:cxnLst/>
              <a:rect l="l" t="t" r="r" b="b"/>
              <a:pathLst>
                <a:path w="825" h="464" extrusionOk="0">
                  <a:moveTo>
                    <a:pt x="824" y="0"/>
                  </a:moveTo>
                  <a:cubicBezTo>
                    <a:pt x="500" y="124"/>
                    <a:pt x="225" y="269"/>
                    <a:pt x="17" y="427"/>
                  </a:cubicBezTo>
                  <a:cubicBezTo>
                    <a:pt x="8" y="434"/>
                    <a:pt x="1" y="449"/>
                    <a:pt x="8" y="456"/>
                  </a:cubicBezTo>
                  <a:cubicBezTo>
                    <a:pt x="17" y="463"/>
                    <a:pt x="24" y="463"/>
                    <a:pt x="24" y="463"/>
                  </a:cubicBezTo>
                  <a:lnTo>
                    <a:pt x="37" y="463"/>
                  </a:lnTo>
                  <a:cubicBezTo>
                    <a:pt x="240" y="304"/>
                    <a:pt x="507" y="160"/>
                    <a:pt x="824" y="44"/>
                  </a:cubicBezTo>
                  <a:lnTo>
                    <a:pt x="82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5"/>
            <p:cNvSpPr/>
            <p:nvPr/>
          </p:nvSpPr>
          <p:spPr>
            <a:xfrm>
              <a:off x="4833200" y="1888025"/>
              <a:ext cx="582575" cy="193800"/>
            </a:xfrm>
            <a:custGeom>
              <a:avLst/>
              <a:gdLst/>
              <a:ahLst/>
              <a:cxnLst/>
              <a:rect l="l" t="t" r="r" b="b"/>
              <a:pathLst>
                <a:path w="23303" h="7752" extrusionOk="0">
                  <a:moveTo>
                    <a:pt x="4104" y="1"/>
                  </a:moveTo>
                  <a:cubicBezTo>
                    <a:pt x="2963" y="1"/>
                    <a:pt x="1937" y="87"/>
                    <a:pt x="1099" y="245"/>
                  </a:cubicBezTo>
                  <a:cubicBezTo>
                    <a:pt x="687" y="332"/>
                    <a:pt x="319" y="427"/>
                    <a:pt x="0" y="548"/>
                  </a:cubicBezTo>
                  <a:lnTo>
                    <a:pt x="0" y="592"/>
                  </a:lnTo>
                  <a:cubicBezTo>
                    <a:pt x="319" y="470"/>
                    <a:pt x="694" y="368"/>
                    <a:pt x="1106" y="288"/>
                  </a:cubicBezTo>
                  <a:cubicBezTo>
                    <a:pt x="1944" y="124"/>
                    <a:pt x="2963" y="44"/>
                    <a:pt x="4104" y="44"/>
                  </a:cubicBezTo>
                  <a:cubicBezTo>
                    <a:pt x="7144" y="44"/>
                    <a:pt x="11052" y="635"/>
                    <a:pt x="14635" y="1892"/>
                  </a:cubicBezTo>
                  <a:cubicBezTo>
                    <a:pt x="18225" y="3157"/>
                    <a:pt x="21489" y="5078"/>
                    <a:pt x="23259" y="7736"/>
                  </a:cubicBezTo>
                  <a:cubicBezTo>
                    <a:pt x="23266" y="7743"/>
                    <a:pt x="23273" y="7751"/>
                    <a:pt x="23280" y="7751"/>
                  </a:cubicBezTo>
                  <a:cubicBezTo>
                    <a:pt x="23280" y="7751"/>
                    <a:pt x="23289" y="7751"/>
                    <a:pt x="23289" y="7743"/>
                  </a:cubicBezTo>
                  <a:cubicBezTo>
                    <a:pt x="23302" y="7736"/>
                    <a:pt x="23302" y="7729"/>
                    <a:pt x="23295" y="7715"/>
                  </a:cubicBezTo>
                  <a:cubicBezTo>
                    <a:pt x="21512" y="5049"/>
                    <a:pt x="18239" y="3121"/>
                    <a:pt x="14649" y="1857"/>
                  </a:cubicBezTo>
                  <a:cubicBezTo>
                    <a:pt x="11059" y="600"/>
                    <a:pt x="7151" y="1"/>
                    <a:pt x="4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5"/>
            <p:cNvSpPr/>
            <p:nvPr/>
          </p:nvSpPr>
          <p:spPr>
            <a:xfrm>
              <a:off x="4823275" y="1921950"/>
              <a:ext cx="9775" cy="2550"/>
            </a:xfrm>
            <a:custGeom>
              <a:avLst/>
              <a:gdLst/>
              <a:ahLst/>
              <a:cxnLst/>
              <a:rect l="l" t="t" r="r" b="b"/>
              <a:pathLst>
                <a:path w="391" h="102" extrusionOk="0">
                  <a:moveTo>
                    <a:pt x="390" y="1"/>
                  </a:moveTo>
                  <a:cubicBezTo>
                    <a:pt x="267" y="15"/>
                    <a:pt x="144" y="37"/>
                    <a:pt x="23" y="58"/>
                  </a:cubicBezTo>
                  <a:cubicBezTo>
                    <a:pt x="7" y="58"/>
                    <a:pt x="0" y="74"/>
                    <a:pt x="7" y="81"/>
                  </a:cubicBezTo>
                  <a:cubicBezTo>
                    <a:pt x="7" y="95"/>
                    <a:pt x="14" y="102"/>
                    <a:pt x="23" y="102"/>
                  </a:cubicBezTo>
                  <a:lnTo>
                    <a:pt x="30" y="102"/>
                  </a:lnTo>
                  <a:cubicBezTo>
                    <a:pt x="144" y="81"/>
                    <a:pt x="267" y="58"/>
                    <a:pt x="390" y="37"/>
                  </a:cubicBezTo>
                  <a:lnTo>
                    <a:pt x="3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5"/>
            <p:cNvSpPr/>
            <p:nvPr/>
          </p:nvSpPr>
          <p:spPr>
            <a:xfrm>
              <a:off x="4833025" y="1914025"/>
              <a:ext cx="540675" cy="159475"/>
            </a:xfrm>
            <a:custGeom>
              <a:avLst/>
              <a:gdLst/>
              <a:ahLst/>
              <a:cxnLst/>
              <a:rect l="l" t="t" r="r" b="b"/>
              <a:pathLst>
                <a:path w="21627" h="6379" extrusionOk="0">
                  <a:moveTo>
                    <a:pt x="4147" y="1"/>
                  </a:moveTo>
                  <a:cubicBezTo>
                    <a:pt x="2745" y="1"/>
                    <a:pt x="1351" y="101"/>
                    <a:pt x="0" y="318"/>
                  </a:cubicBezTo>
                  <a:lnTo>
                    <a:pt x="0" y="354"/>
                  </a:lnTo>
                  <a:cubicBezTo>
                    <a:pt x="1344" y="145"/>
                    <a:pt x="2738" y="44"/>
                    <a:pt x="4147" y="44"/>
                  </a:cubicBezTo>
                  <a:cubicBezTo>
                    <a:pt x="7694" y="44"/>
                    <a:pt x="11305" y="694"/>
                    <a:pt x="14403" y="1805"/>
                  </a:cubicBezTo>
                  <a:cubicBezTo>
                    <a:pt x="17502" y="2925"/>
                    <a:pt x="20089" y="4508"/>
                    <a:pt x="21583" y="6371"/>
                  </a:cubicBezTo>
                  <a:cubicBezTo>
                    <a:pt x="21590" y="6378"/>
                    <a:pt x="21597" y="6378"/>
                    <a:pt x="21605" y="6378"/>
                  </a:cubicBezTo>
                  <a:cubicBezTo>
                    <a:pt x="21605" y="6378"/>
                    <a:pt x="21612" y="6378"/>
                    <a:pt x="21612" y="6371"/>
                  </a:cubicBezTo>
                  <a:cubicBezTo>
                    <a:pt x="21626" y="6364"/>
                    <a:pt x="21626" y="6356"/>
                    <a:pt x="21619" y="6342"/>
                  </a:cubicBezTo>
                  <a:cubicBezTo>
                    <a:pt x="20109" y="4471"/>
                    <a:pt x="17516" y="2889"/>
                    <a:pt x="14418" y="1771"/>
                  </a:cubicBezTo>
                  <a:cubicBezTo>
                    <a:pt x="11312" y="651"/>
                    <a:pt x="7701" y="1"/>
                    <a:pt x="41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5"/>
            <p:cNvSpPr/>
            <p:nvPr/>
          </p:nvSpPr>
          <p:spPr>
            <a:xfrm>
              <a:off x="4820200" y="1950125"/>
              <a:ext cx="12325" cy="3625"/>
            </a:xfrm>
            <a:custGeom>
              <a:avLst/>
              <a:gdLst/>
              <a:ahLst/>
              <a:cxnLst/>
              <a:rect l="l" t="t" r="r" b="b"/>
              <a:pathLst>
                <a:path w="493" h="145" extrusionOk="0">
                  <a:moveTo>
                    <a:pt x="493" y="1"/>
                  </a:moveTo>
                  <a:cubicBezTo>
                    <a:pt x="333" y="30"/>
                    <a:pt x="174" y="67"/>
                    <a:pt x="23" y="101"/>
                  </a:cubicBezTo>
                  <a:cubicBezTo>
                    <a:pt x="7" y="110"/>
                    <a:pt x="0" y="117"/>
                    <a:pt x="7" y="131"/>
                  </a:cubicBezTo>
                  <a:cubicBezTo>
                    <a:pt x="7" y="138"/>
                    <a:pt x="16" y="145"/>
                    <a:pt x="30" y="145"/>
                  </a:cubicBezTo>
                  <a:cubicBezTo>
                    <a:pt x="181" y="110"/>
                    <a:pt x="333" y="74"/>
                    <a:pt x="493" y="37"/>
                  </a:cubicBezTo>
                  <a:lnTo>
                    <a:pt x="49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5"/>
            <p:cNvSpPr/>
            <p:nvPr/>
          </p:nvSpPr>
          <p:spPr>
            <a:xfrm>
              <a:off x="4832500" y="1942550"/>
              <a:ext cx="503275" cy="128775"/>
            </a:xfrm>
            <a:custGeom>
              <a:avLst/>
              <a:gdLst/>
              <a:ahLst/>
              <a:cxnLst/>
              <a:rect l="l" t="t" r="r" b="b"/>
              <a:pathLst>
                <a:path w="20131" h="5151" extrusionOk="0">
                  <a:moveTo>
                    <a:pt x="3511" y="0"/>
                  </a:moveTo>
                  <a:cubicBezTo>
                    <a:pt x="2202" y="0"/>
                    <a:pt x="1004" y="101"/>
                    <a:pt x="1" y="304"/>
                  </a:cubicBezTo>
                  <a:lnTo>
                    <a:pt x="1" y="340"/>
                  </a:lnTo>
                  <a:cubicBezTo>
                    <a:pt x="1004" y="144"/>
                    <a:pt x="2195" y="44"/>
                    <a:pt x="3511" y="44"/>
                  </a:cubicBezTo>
                  <a:cubicBezTo>
                    <a:pt x="6255" y="44"/>
                    <a:pt x="9506" y="477"/>
                    <a:pt x="12517" y="1330"/>
                  </a:cubicBezTo>
                  <a:cubicBezTo>
                    <a:pt x="15530" y="2190"/>
                    <a:pt x="18303" y="3461"/>
                    <a:pt x="20094" y="5144"/>
                  </a:cubicBezTo>
                  <a:cubicBezTo>
                    <a:pt x="20094" y="5151"/>
                    <a:pt x="20101" y="5151"/>
                    <a:pt x="20110" y="5151"/>
                  </a:cubicBezTo>
                  <a:cubicBezTo>
                    <a:pt x="20110" y="5151"/>
                    <a:pt x="20116" y="5151"/>
                    <a:pt x="20123" y="5144"/>
                  </a:cubicBezTo>
                  <a:cubicBezTo>
                    <a:pt x="20130" y="5137"/>
                    <a:pt x="20130" y="5121"/>
                    <a:pt x="20123" y="5114"/>
                  </a:cubicBezTo>
                  <a:cubicBezTo>
                    <a:pt x="18324" y="3424"/>
                    <a:pt x="15543" y="2147"/>
                    <a:pt x="12525" y="1294"/>
                  </a:cubicBezTo>
                  <a:cubicBezTo>
                    <a:pt x="9513" y="434"/>
                    <a:pt x="6262" y="0"/>
                    <a:pt x="35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5"/>
            <p:cNvSpPr/>
            <p:nvPr/>
          </p:nvSpPr>
          <p:spPr>
            <a:xfrm>
              <a:off x="4884125" y="1970375"/>
              <a:ext cx="404525" cy="110875"/>
            </a:xfrm>
            <a:custGeom>
              <a:avLst/>
              <a:gdLst/>
              <a:ahLst/>
              <a:cxnLst/>
              <a:rect l="l" t="t" r="r" b="b"/>
              <a:pathLst>
                <a:path w="16181" h="4435" extrusionOk="0">
                  <a:moveTo>
                    <a:pt x="1770" y="0"/>
                  </a:moveTo>
                  <a:cubicBezTo>
                    <a:pt x="1170" y="0"/>
                    <a:pt x="586" y="21"/>
                    <a:pt x="23" y="71"/>
                  </a:cubicBezTo>
                  <a:cubicBezTo>
                    <a:pt x="16" y="71"/>
                    <a:pt x="0" y="87"/>
                    <a:pt x="7" y="94"/>
                  </a:cubicBezTo>
                  <a:cubicBezTo>
                    <a:pt x="7" y="108"/>
                    <a:pt x="16" y="115"/>
                    <a:pt x="23" y="115"/>
                  </a:cubicBezTo>
                  <a:lnTo>
                    <a:pt x="30" y="115"/>
                  </a:lnTo>
                  <a:cubicBezTo>
                    <a:pt x="586" y="64"/>
                    <a:pt x="1170" y="44"/>
                    <a:pt x="1770" y="44"/>
                  </a:cubicBezTo>
                  <a:cubicBezTo>
                    <a:pt x="4414" y="44"/>
                    <a:pt x="7347" y="505"/>
                    <a:pt x="9940" y="1294"/>
                  </a:cubicBezTo>
                  <a:cubicBezTo>
                    <a:pt x="12541" y="2074"/>
                    <a:pt x="14808" y="3171"/>
                    <a:pt x="16145" y="4435"/>
                  </a:cubicBezTo>
                  <a:lnTo>
                    <a:pt x="16172" y="4435"/>
                  </a:lnTo>
                  <a:cubicBezTo>
                    <a:pt x="16181" y="4421"/>
                    <a:pt x="16181" y="4414"/>
                    <a:pt x="16172" y="4405"/>
                  </a:cubicBezTo>
                  <a:cubicBezTo>
                    <a:pt x="14829" y="3135"/>
                    <a:pt x="12554" y="2037"/>
                    <a:pt x="9954" y="1250"/>
                  </a:cubicBezTo>
                  <a:cubicBezTo>
                    <a:pt x="7354" y="470"/>
                    <a:pt x="4421" y="0"/>
                    <a:pt x="17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5"/>
            <p:cNvSpPr/>
            <p:nvPr/>
          </p:nvSpPr>
          <p:spPr>
            <a:xfrm>
              <a:off x="4969875" y="2006475"/>
              <a:ext cx="290800" cy="85950"/>
            </a:xfrm>
            <a:custGeom>
              <a:avLst/>
              <a:gdLst/>
              <a:ahLst/>
              <a:cxnLst/>
              <a:rect l="l" t="t" r="r" b="b"/>
              <a:pathLst>
                <a:path w="11632" h="3438" extrusionOk="0">
                  <a:moveTo>
                    <a:pt x="23" y="0"/>
                  </a:moveTo>
                  <a:cubicBezTo>
                    <a:pt x="10" y="0"/>
                    <a:pt x="1" y="7"/>
                    <a:pt x="1" y="23"/>
                  </a:cubicBezTo>
                  <a:cubicBezTo>
                    <a:pt x="1" y="30"/>
                    <a:pt x="10" y="37"/>
                    <a:pt x="23" y="37"/>
                  </a:cubicBezTo>
                  <a:cubicBezTo>
                    <a:pt x="7325" y="110"/>
                    <a:pt x="10568" y="2138"/>
                    <a:pt x="11595" y="3431"/>
                  </a:cubicBezTo>
                  <a:cubicBezTo>
                    <a:pt x="11602" y="3438"/>
                    <a:pt x="11602" y="3438"/>
                    <a:pt x="11609" y="3438"/>
                  </a:cubicBezTo>
                  <a:lnTo>
                    <a:pt x="11624" y="3438"/>
                  </a:lnTo>
                  <a:cubicBezTo>
                    <a:pt x="11631" y="3431"/>
                    <a:pt x="11631" y="3417"/>
                    <a:pt x="11624" y="3410"/>
                  </a:cubicBezTo>
                  <a:cubicBezTo>
                    <a:pt x="10591" y="2103"/>
                    <a:pt x="7334" y="66"/>
                    <a:pt x="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9" name="Google Shape;629;p25"/>
          <p:cNvSpPr/>
          <p:nvPr/>
        </p:nvSpPr>
        <p:spPr>
          <a:xfrm>
            <a:off x="5519750" y="4171151"/>
            <a:ext cx="3693950" cy="1124158"/>
          </a:xfrm>
          <a:custGeom>
            <a:avLst/>
            <a:gdLst/>
            <a:ahLst/>
            <a:cxnLst/>
            <a:rect l="l" t="t" r="r" b="b"/>
            <a:pathLst>
              <a:path w="24134" h="6820" extrusionOk="0">
                <a:moveTo>
                  <a:pt x="21188" y="0"/>
                </a:moveTo>
                <a:cubicBezTo>
                  <a:pt x="17796" y="0"/>
                  <a:pt x="16982" y="2940"/>
                  <a:pt x="16982" y="2940"/>
                </a:cubicBezTo>
                <a:cubicBezTo>
                  <a:pt x="16384" y="2252"/>
                  <a:pt x="15632" y="1828"/>
                  <a:pt x="14862" y="1828"/>
                </a:cubicBezTo>
                <a:cubicBezTo>
                  <a:pt x="14136" y="1828"/>
                  <a:pt x="13394" y="2205"/>
                  <a:pt x="12749" y="3092"/>
                </a:cubicBezTo>
                <a:cubicBezTo>
                  <a:pt x="12103" y="2449"/>
                  <a:pt x="11299" y="2084"/>
                  <a:pt x="10511" y="2084"/>
                </a:cubicBezTo>
                <a:cubicBezTo>
                  <a:pt x="9653" y="2084"/>
                  <a:pt x="8813" y="2517"/>
                  <a:pt x="8214" y="3496"/>
                </a:cubicBezTo>
                <a:cubicBezTo>
                  <a:pt x="7654" y="2860"/>
                  <a:pt x="6945" y="2544"/>
                  <a:pt x="6280" y="2544"/>
                </a:cubicBezTo>
                <a:cubicBezTo>
                  <a:pt x="5419" y="2544"/>
                  <a:pt x="4634" y="3075"/>
                  <a:pt x="4348" y="4132"/>
                </a:cubicBezTo>
                <a:cubicBezTo>
                  <a:pt x="3984" y="3977"/>
                  <a:pt x="3619" y="3908"/>
                  <a:pt x="3265" y="3908"/>
                </a:cubicBezTo>
                <a:cubicBezTo>
                  <a:pt x="1536" y="3908"/>
                  <a:pt x="43" y="5542"/>
                  <a:pt x="1" y="6819"/>
                </a:cubicBezTo>
                <a:lnTo>
                  <a:pt x="24133" y="6320"/>
                </a:lnTo>
                <a:lnTo>
                  <a:pt x="24090" y="585"/>
                </a:lnTo>
                <a:cubicBezTo>
                  <a:pt x="22959" y="168"/>
                  <a:pt x="22000" y="0"/>
                  <a:pt x="21188" y="0"/>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0" name="Google Shape;630;p25"/>
          <p:cNvGrpSpPr/>
          <p:nvPr/>
        </p:nvGrpSpPr>
        <p:grpSpPr>
          <a:xfrm>
            <a:off x="8428894" y="4487786"/>
            <a:ext cx="330354" cy="241448"/>
            <a:chOff x="2300825" y="4105475"/>
            <a:chExt cx="103475" cy="75625"/>
          </a:xfrm>
        </p:grpSpPr>
        <p:sp>
          <p:nvSpPr>
            <p:cNvPr id="631" name="Google Shape;631;p25"/>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5"/>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3" name="Google Shape;633;p25"/>
          <p:cNvGrpSpPr/>
          <p:nvPr/>
        </p:nvGrpSpPr>
        <p:grpSpPr>
          <a:xfrm>
            <a:off x="7657438" y="4729220"/>
            <a:ext cx="211059" cy="134662"/>
            <a:chOff x="2097475" y="4160575"/>
            <a:chExt cx="80600" cy="51425"/>
          </a:xfrm>
        </p:grpSpPr>
        <p:sp>
          <p:nvSpPr>
            <p:cNvPr id="634" name="Google Shape;634;p25"/>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5"/>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6" name="Google Shape;636;p25"/>
          <p:cNvSpPr/>
          <p:nvPr/>
        </p:nvSpPr>
        <p:spPr>
          <a:xfrm>
            <a:off x="-200299" y="469376"/>
            <a:ext cx="1833944" cy="412479"/>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5"/>
          <p:cNvSpPr/>
          <p:nvPr/>
        </p:nvSpPr>
        <p:spPr>
          <a:xfrm>
            <a:off x="7222624" y="469373"/>
            <a:ext cx="2412557" cy="412479"/>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8" name="Google Shape;638;p25"/>
          <p:cNvGrpSpPr/>
          <p:nvPr/>
        </p:nvGrpSpPr>
        <p:grpSpPr>
          <a:xfrm>
            <a:off x="6910696" y="4681976"/>
            <a:ext cx="211048" cy="154252"/>
            <a:chOff x="2300825" y="4105475"/>
            <a:chExt cx="103475" cy="75625"/>
          </a:xfrm>
        </p:grpSpPr>
        <p:sp>
          <p:nvSpPr>
            <p:cNvPr id="639" name="Google Shape;639;p25"/>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5"/>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 name="Google Shape;641;p25"/>
          <p:cNvGrpSpPr/>
          <p:nvPr/>
        </p:nvGrpSpPr>
        <p:grpSpPr>
          <a:xfrm>
            <a:off x="6370008" y="4799345"/>
            <a:ext cx="330347" cy="210765"/>
            <a:chOff x="2097475" y="4160575"/>
            <a:chExt cx="80600" cy="51425"/>
          </a:xfrm>
        </p:grpSpPr>
        <p:sp>
          <p:nvSpPr>
            <p:cNvPr id="642" name="Google Shape;642;p25"/>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5"/>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4" name="Google Shape;644;p25"/>
          <p:cNvSpPr/>
          <p:nvPr/>
        </p:nvSpPr>
        <p:spPr>
          <a:xfrm flipH="1">
            <a:off x="7997726" y="2862001"/>
            <a:ext cx="1833944" cy="412479"/>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5"/>
          <p:cNvSpPr/>
          <p:nvPr/>
        </p:nvSpPr>
        <p:spPr>
          <a:xfrm>
            <a:off x="-683926" y="2485473"/>
            <a:ext cx="2412557" cy="412479"/>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5"/>
          <p:cNvSpPr txBox="1">
            <a:spLocks noGrp="1"/>
          </p:cNvSpPr>
          <p:nvPr>
            <p:ph type="subTitle" idx="1"/>
          </p:nvPr>
        </p:nvSpPr>
        <p:spPr>
          <a:xfrm>
            <a:off x="4624650" y="2697425"/>
            <a:ext cx="2802900" cy="107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7" name="Google Shape;647;p25"/>
          <p:cNvSpPr txBox="1">
            <a:spLocks noGrp="1"/>
          </p:cNvSpPr>
          <p:nvPr>
            <p:ph type="title"/>
          </p:nvPr>
        </p:nvSpPr>
        <p:spPr>
          <a:xfrm>
            <a:off x="4624650" y="1375975"/>
            <a:ext cx="2802900" cy="121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1033"/>
        <p:cNvGrpSpPr/>
        <p:nvPr/>
      </p:nvGrpSpPr>
      <p:grpSpPr>
        <a:xfrm>
          <a:off x="0" y="0"/>
          <a:ext cx="0" cy="0"/>
          <a:chOff x="0" y="0"/>
          <a:chExt cx="0" cy="0"/>
        </a:xfrm>
      </p:grpSpPr>
      <p:sp>
        <p:nvSpPr>
          <p:cNvPr id="1034" name="Google Shape;1034;p38"/>
          <p:cNvSpPr/>
          <p:nvPr/>
        </p:nvSpPr>
        <p:spPr>
          <a:xfrm>
            <a:off x="-57500" y="4317601"/>
            <a:ext cx="9259000" cy="892792"/>
          </a:xfrm>
          <a:custGeom>
            <a:avLst/>
            <a:gdLst/>
            <a:ahLst/>
            <a:cxnLst/>
            <a:rect l="l" t="t" r="r" b="b"/>
            <a:pathLst>
              <a:path w="57554" h="20117" extrusionOk="0">
                <a:moveTo>
                  <a:pt x="1" y="0"/>
                </a:moveTo>
                <a:lnTo>
                  <a:pt x="1" y="20116"/>
                </a:lnTo>
                <a:lnTo>
                  <a:pt x="57554" y="20116"/>
                </a:lnTo>
                <a:lnTo>
                  <a:pt x="57554" y="0"/>
                </a:lnTo>
                <a:cubicBezTo>
                  <a:pt x="53249" y="6588"/>
                  <a:pt x="41989" y="11289"/>
                  <a:pt x="28777" y="11289"/>
                </a:cubicBezTo>
                <a:cubicBezTo>
                  <a:pt x="15566" y="11289"/>
                  <a:pt x="4307" y="658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8"/>
          <p:cNvSpPr/>
          <p:nvPr/>
        </p:nvSpPr>
        <p:spPr>
          <a:xfrm>
            <a:off x="3376575" y="4442400"/>
            <a:ext cx="6161854" cy="1271596"/>
          </a:xfrm>
          <a:custGeom>
            <a:avLst/>
            <a:gdLst/>
            <a:ahLst/>
            <a:cxnLst/>
            <a:rect l="l" t="t" r="r" b="b"/>
            <a:pathLst>
              <a:path w="45996" h="9492" extrusionOk="0">
                <a:moveTo>
                  <a:pt x="34548" y="0"/>
                </a:moveTo>
                <a:cubicBezTo>
                  <a:pt x="33978" y="0"/>
                  <a:pt x="33404" y="262"/>
                  <a:pt x="32973" y="817"/>
                </a:cubicBezTo>
                <a:cubicBezTo>
                  <a:pt x="32624" y="515"/>
                  <a:pt x="32212" y="371"/>
                  <a:pt x="31798" y="371"/>
                </a:cubicBezTo>
                <a:cubicBezTo>
                  <a:pt x="30837" y="371"/>
                  <a:pt x="29865" y="1150"/>
                  <a:pt x="29643" y="2528"/>
                </a:cubicBezTo>
                <a:cubicBezTo>
                  <a:pt x="29082" y="1980"/>
                  <a:pt x="28493" y="1709"/>
                  <a:pt x="27964" y="1709"/>
                </a:cubicBezTo>
                <a:cubicBezTo>
                  <a:pt x="27205" y="1709"/>
                  <a:pt x="26569" y="2266"/>
                  <a:pt x="26313" y="3360"/>
                </a:cubicBezTo>
                <a:lnTo>
                  <a:pt x="23070" y="3714"/>
                </a:lnTo>
                <a:cubicBezTo>
                  <a:pt x="22576" y="2273"/>
                  <a:pt x="21469" y="1611"/>
                  <a:pt x="20300" y="1611"/>
                </a:cubicBezTo>
                <a:cubicBezTo>
                  <a:pt x="19693" y="1611"/>
                  <a:pt x="19069" y="1790"/>
                  <a:pt x="18505" y="2131"/>
                </a:cubicBezTo>
                <a:cubicBezTo>
                  <a:pt x="18216" y="1952"/>
                  <a:pt x="17889" y="1845"/>
                  <a:pt x="17573" y="1845"/>
                </a:cubicBezTo>
                <a:cubicBezTo>
                  <a:pt x="17085" y="1845"/>
                  <a:pt x="16622" y="2101"/>
                  <a:pt x="16359" y="2745"/>
                </a:cubicBezTo>
                <a:cubicBezTo>
                  <a:pt x="15960" y="1516"/>
                  <a:pt x="15153" y="962"/>
                  <a:pt x="14283" y="962"/>
                </a:cubicBezTo>
                <a:cubicBezTo>
                  <a:pt x="13661" y="962"/>
                  <a:pt x="13006" y="1246"/>
                  <a:pt x="12445" y="1770"/>
                </a:cubicBezTo>
                <a:cubicBezTo>
                  <a:pt x="12043" y="1223"/>
                  <a:pt x="11524" y="987"/>
                  <a:pt x="11026" y="987"/>
                </a:cubicBezTo>
                <a:cubicBezTo>
                  <a:pt x="10155" y="987"/>
                  <a:pt x="9346" y="1707"/>
                  <a:pt x="9332" y="2745"/>
                </a:cubicBezTo>
                <a:cubicBezTo>
                  <a:pt x="8882" y="2695"/>
                  <a:pt x="8455" y="2671"/>
                  <a:pt x="8049" y="2671"/>
                </a:cubicBezTo>
                <a:cubicBezTo>
                  <a:pt x="2212" y="2671"/>
                  <a:pt x="695" y="7534"/>
                  <a:pt x="0" y="9492"/>
                </a:cubicBezTo>
                <a:lnTo>
                  <a:pt x="44978" y="9145"/>
                </a:lnTo>
                <a:cubicBezTo>
                  <a:pt x="45996" y="6833"/>
                  <a:pt x="44275" y="5627"/>
                  <a:pt x="42653" y="5627"/>
                </a:cubicBezTo>
                <a:cubicBezTo>
                  <a:pt x="42020" y="5627"/>
                  <a:pt x="41402" y="5811"/>
                  <a:pt x="40968" y="6184"/>
                </a:cubicBezTo>
                <a:cubicBezTo>
                  <a:pt x="41288" y="5080"/>
                  <a:pt x="40781" y="4355"/>
                  <a:pt x="40132" y="4355"/>
                </a:cubicBezTo>
                <a:cubicBezTo>
                  <a:pt x="39867" y="4355"/>
                  <a:pt x="39580" y="4475"/>
                  <a:pt x="39315" y="4738"/>
                </a:cubicBezTo>
                <a:cubicBezTo>
                  <a:pt x="39501" y="3267"/>
                  <a:pt x="38702" y="2373"/>
                  <a:pt x="37592" y="2373"/>
                </a:cubicBezTo>
                <a:cubicBezTo>
                  <a:pt x="37328" y="2373"/>
                  <a:pt x="37047" y="2423"/>
                  <a:pt x="36758" y="2528"/>
                </a:cubicBezTo>
                <a:cubicBezTo>
                  <a:pt x="36664" y="911"/>
                  <a:pt x="35612" y="0"/>
                  <a:pt x="34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8"/>
          <p:cNvSpPr/>
          <p:nvPr/>
        </p:nvSpPr>
        <p:spPr>
          <a:xfrm>
            <a:off x="-248450" y="4369525"/>
            <a:ext cx="4475019" cy="1200717"/>
          </a:xfrm>
          <a:custGeom>
            <a:avLst/>
            <a:gdLst/>
            <a:ahLst/>
            <a:cxnLst/>
            <a:rect l="l" t="t" r="r" b="b"/>
            <a:pathLst>
              <a:path w="47745" h="13737" extrusionOk="0">
                <a:moveTo>
                  <a:pt x="3987" y="0"/>
                </a:moveTo>
                <a:cubicBezTo>
                  <a:pt x="2591" y="0"/>
                  <a:pt x="1175" y="489"/>
                  <a:pt x="0" y="1392"/>
                </a:cubicBezTo>
                <a:lnTo>
                  <a:pt x="0" y="13737"/>
                </a:lnTo>
                <a:lnTo>
                  <a:pt x="47745" y="12986"/>
                </a:lnTo>
                <a:cubicBezTo>
                  <a:pt x="47138" y="9432"/>
                  <a:pt x="42262" y="9114"/>
                  <a:pt x="42262" y="9114"/>
                </a:cubicBezTo>
                <a:cubicBezTo>
                  <a:pt x="42235" y="7520"/>
                  <a:pt x="41388" y="6795"/>
                  <a:pt x="40476" y="6795"/>
                </a:cubicBezTo>
                <a:cubicBezTo>
                  <a:pt x="40122" y="6795"/>
                  <a:pt x="39759" y="6903"/>
                  <a:pt x="39431" y="7113"/>
                </a:cubicBezTo>
                <a:cubicBezTo>
                  <a:pt x="39086" y="5805"/>
                  <a:pt x="38293" y="5098"/>
                  <a:pt x="37487" y="5098"/>
                </a:cubicBezTo>
                <a:cubicBezTo>
                  <a:pt x="36874" y="5098"/>
                  <a:pt x="36254" y="5508"/>
                  <a:pt x="35820" y="6376"/>
                </a:cubicBezTo>
                <a:cubicBezTo>
                  <a:pt x="35550" y="6023"/>
                  <a:pt x="35159" y="5841"/>
                  <a:pt x="34758" y="5841"/>
                </a:cubicBezTo>
                <a:cubicBezTo>
                  <a:pt x="34075" y="5841"/>
                  <a:pt x="33361" y="6370"/>
                  <a:pt x="33161" y="7489"/>
                </a:cubicBezTo>
                <a:cubicBezTo>
                  <a:pt x="32387" y="6565"/>
                  <a:pt x="31634" y="6119"/>
                  <a:pt x="30902" y="6119"/>
                </a:cubicBezTo>
                <a:cubicBezTo>
                  <a:pt x="30146" y="6119"/>
                  <a:pt x="29413" y="6596"/>
                  <a:pt x="28704" y="7517"/>
                </a:cubicBezTo>
                <a:cubicBezTo>
                  <a:pt x="27974" y="6365"/>
                  <a:pt x="26783" y="5425"/>
                  <a:pt x="25517" y="5425"/>
                </a:cubicBezTo>
                <a:cubicBezTo>
                  <a:pt x="24616" y="5425"/>
                  <a:pt x="23677" y="5901"/>
                  <a:pt x="22839" y="7113"/>
                </a:cubicBezTo>
                <a:cubicBezTo>
                  <a:pt x="22375" y="6239"/>
                  <a:pt x="21812" y="5905"/>
                  <a:pt x="21188" y="5905"/>
                </a:cubicBezTo>
                <a:cubicBezTo>
                  <a:pt x="20724" y="5905"/>
                  <a:pt x="20227" y="6090"/>
                  <a:pt x="19712" y="6376"/>
                </a:cubicBezTo>
                <a:cubicBezTo>
                  <a:pt x="18956" y="4354"/>
                  <a:pt x="17298" y="3044"/>
                  <a:pt x="15579" y="3044"/>
                </a:cubicBezTo>
                <a:cubicBezTo>
                  <a:pt x="14473" y="3044"/>
                  <a:pt x="13342" y="3586"/>
                  <a:pt x="12409" y="4830"/>
                </a:cubicBezTo>
                <a:cubicBezTo>
                  <a:pt x="12032" y="4253"/>
                  <a:pt x="11570" y="3995"/>
                  <a:pt x="11108" y="3995"/>
                </a:cubicBezTo>
                <a:cubicBezTo>
                  <a:pt x="10604" y="3995"/>
                  <a:pt x="10100" y="4300"/>
                  <a:pt x="9701" y="4830"/>
                </a:cubicBezTo>
                <a:cubicBezTo>
                  <a:pt x="8784" y="1481"/>
                  <a:pt x="6417" y="0"/>
                  <a:pt x="3987" y="0"/>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7" name="Google Shape;1037;p38"/>
          <p:cNvGrpSpPr/>
          <p:nvPr/>
        </p:nvGrpSpPr>
        <p:grpSpPr>
          <a:xfrm>
            <a:off x="5592627" y="3497931"/>
            <a:ext cx="4904932" cy="2334163"/>
            <a:chOff x="2164927" y="6181665"/>
            <a:chExt cx="4624677" cy="2200795"/>
          </a:xfrm>
        </p:grpSpPr>
        <p:sp>
          <p:nvSpPr>
            <p:cNvPr id="1038" name="Google Shape;1038;p38"/>
            <p:cNvSpPr/>
            <p:nvPr/>
          </p:nvSpPr>
          <p:spPr>
            <a:xfrm>
              <a:off x="2164927" y="6181665"/>
              <a:ext cx="3508613" cy="2200795"/>
            </a:xfrm>
            <a:custGeom>
              <a:avLst/>
              <a:gdLst/>
              <a:ahLst/>
              <a:cxnLst/>
              <a:rect l="l" t="t" r="r" b="b"/>
              <a:pathLst>
                <a:path w="27995" h="17560" extrusionOk="0">
                  <a:moveTo>
                    <a:pt x="27994" y="0"/>
                  </a:moveTo>
                  <a:cubicBezTo>
                    <a:pt x="11266" y="413"/>
                    <a:pt x="3392" y="7324"/>
                    <a:pt x="792" y="14584"/>
                  </a:cubicBezTo>
                  <a:cubicBezTo>
                    <a:pt x="0" y="16791"/>
                    <a:pt x="2212" y="17559"/>
                    <a:pt x="5671" y="17559"/>
                  </a:cubicBezTo>
                  <a:cubicBezTo>
                    <a:pt x="13575" y="17559"/>
                    <a:pt x="27994" y="13551"/>
                    <a:pt x="27994" y="13551"/>
                  </a:cubicBezTo>
                  <a:lnTo>
                    <a:pt x="279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8"/>
            <p:cNvSpPr/>
            <p:nvPr/>
          </p:nvSpPr>
          <p:spPr>
            <a:xfrm>
              <a:off x="2441656" y="6296593"/>
              <a:ext cx="3188395" cy="1506968"/>
            </a:xfrm>
            <a:custGeom>
              <a:avLst/>
              <a:gdLst/>
              <a:ahLst/>
              <a:cxnLst/>
              <a:rect l="l" t="t" r="r" b="b"/>
              <a:pathLst>
                <a:path w="25440" h="12024" extrusionOk="0">
                  <a:moveTo>
                    <a:pt x="23699" y="0"/>
                  </a:moveTo>
                  <a:cubicBezTo>
                    <a:pt x="19986" y="0"/>
                    <a:pt x="15096" y="1359"/>
                    <a:pt x="10625" y="3540"/>
                  </a:cubicBezTo>
                  <a:cubicBezTo>
                    <a:pt x="6147" y="5714"/>
                    <a:pt x="2081" y="8711"/>
                    <a:pt x="7" y="11991"/>
                  </a:cubicBezTo>
                  <a:cubicBezTo>
                    <a:pt x="0" y="11998"/>
                    <a:pt x="7" y="12012"/>
                    <a:pt x="14" y="12020"/>
                  </a:cubicBezTo>
                  <a:cubicBezTo>
                    <a:pt x="16" y="12022"/>
                    <a:pt x="19" y="12023"/>
                    <a:pt x="22" y="12023"/>
                  </a:cubicBezTo>
                  <a:cubicBezTo>
                    <a:pt x="29" y="12023"/>
                    <a:pt x="39" y="12018"/>
                    <a:pt x="44" y="12012"/>
                  </a:cubicBezTo>
                  <a:cubicBezTo>
                    <a:pt x="2108" y="8740"/>
                    <a:pt x="6168" y="5750"/>
                    <a:pt x="10639" y="3576"/>
                  </a:cubicBezTo>
                  <a:cubicBezTo>
                    <a:pt x="15110" y="1402"/>
                    <a:pt x="19993" y="43"/>
                    <a:pt x="23699" y="43"/>
                  </a:cubicBezTo>
                  <a:cubicBezTo>
                    <a:pt x="24306" y="43"/>
                    <a:pt x="24876" y="80"/>
                    <a:pt x="25410" y="153"/>
                  </a:cubicBezTo>
                  <a:cubicBezTo>
                    <a:pt x="25414" y="154"/>
                    <a:pt x="25417" y="155"/>
                    <a:pt x="25420" y="155"/>
                  </a:cubicBezTo>
                  <a:cubicBezTo>
                    <a:pt x="25428" y="155"/>
                    <a:pt x="25433" y="148"/>
                    <a:pt x="25433" y="137"/>
                  </a:cubicBezTo>
                  <a:cubicBezTo>
                    <a:pt x="25440" y="123"/>
                    <a:pt x="25433" y="116"/>
                    <a:pt x="25417" y="116"/>
                  </a:cubicBezTo>
                  <a:cubicBezTo>
                    <a:pt x="24883" y="36"/>
                    <a:pt x="24306" y="0"/>
                    <a:pt x="236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8"/>
            <p:cNvSpPr/>
            <p:nvPr/>
          </p:nvSpPr>
          <p:spPr>
            <a:xfrm>
              <a:off x="2557461" y="6448618"/>
              <a:ext cx="3131495" cy="1452073"/>
            </a:xfrm>
            <a:custGeom>
              <a:avLst/>
              <a:gdLst/>
              <a:ahLst/>
              <a:cxnLst/>
              <a:rect l="l" t="t" r="r" b="b"/>
              <a:pathLst>
                <a:path w="24986" h="11586" extrusionOk="0">
                  <a:moveTo>
                    <a:pt x="22956" y="0"/>
                  </a:moveTo>
                  <a:cubicBezTo>
                    <a:pt x="19416" y="0"/>
                    <a:pt x="14785" y="1250"/>
                    <a:pt x="10488" y="3324"/>
                  </a:cubicBezTo>
                  <a:cubicBezTo>
                    <a:pt x="6198" y="5397"/>
                    <a:pt x="2224" y="8285"/>
                    <a:pt x="7" y="11551"/>
                  </a:cubicBezTo>
                  <a:cubicBezTo>
                    <a:pt x="0" y="11565"/>
                    <a:pt x="0" y="11572"/>
                    <a:pt x="7" y="11579"/>
                  </a:cubicBezTo>
                  <a:cubicBezTo>
                    <a:pt x="15" y="11583"/>
                    <a:pt x="21" y="11585"/>
                    <a:pt x="25" y="11585"/>
                  </a:cubicBezTo>
                  <a:cubicBezTo>
                    <a:pt x="30" y="11585"/>
                    <a:pt x="33" y="11583"/>
                    <a:pt x="37" y="11579"/>
                  </a:cubicBezTo>
                  <a:cubicBezTo>
                    <a:pt x="2254" y="8314"/>
                    <a:pt x="6220" y="5433"/>
                    <a:pt x="10511" y="3360"/>
                  </a:cubicBezTo>
                  <a:cubicBezTo>
                    <a:pt x="14801" y="1294"/>
                    <a:pt x="19423" y="37"/>
                    <a:pt x="22956" y="37"/>
                  </a:cubicBezTo>
                  <a:cubicBezTo>
                    <a:pt x="23670" y="37"/>
                    <a:pt x="24342" y="94"/>
                    <a:pt x="24956" y="196"/>
                  </a:cubicBezTo>
                  <a:cubicBezTo>
                    <a:pt x="24960" y="198"/>
                    <a:pt x="24963" y="199"/>
                    <a:pt x="24966" y="199"/>
                  </a:cubicBezTo>
                  <a:cubicBezTo>
                    <a:pt x="24974" y="199"/>
                    <a:pt x="24979" y="192"/>
                    <a:pt x="24986" y="181"/>
                  </a:cubicBezTo>
                  <a:cubicBezTo>
                    <a:pt x="24986" y="174"/>
                    <a:pt x="24977" y="160"/>
                    <a:pt x="24963" y="160"/>
                  </a:cubicBezTo>
                  <a:cubicBezTo>
                    <a:pt x="24349" y="51"/>
                    <a:pt x="23670" y="0"/>
                    <a:pt x="229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8"/>
            <p:cNvSpPr/>
            <p:nvPr/>
          </p:nvSpPr>
          <p:spPr>
            <a:xfrm>
              <a:off x="2757487" y="6649522"/>
              <a:ext cx="2998395" cy="1369230"/>
            </a:xfrm>
            <a:custGeom>
              <a:avLst/>
              <a:gdLst/>
              <a:ahLst/>
              <a:cxnLst/>
              <a:rect l="l" t="t" r="r" b="b"/>
              <a:pathLst>
                <a:path w="23924" h="10925" extrusionOk="0">
                  <a:moveTo>
                    <a:pt x="23476" y="1"/>
                  </a:moveTo>
                  <a:cubicBezTo>
                    <a:pt x="11695" y="1"/>
                    <a:pt x="3931" y="5072"/>
                    <a:pt x="8" y="10894"/>
                  </a:cubicBezTo>
                  <a:cubicBezTo>
                    <a:pt x="1" y="10901"/>
                    <a:pt x="8" y="10915"/>
                    <a:pt x="15" y="10922"/>
                  </a:cubicBezTo>
                  <a:cubicBezTo>
                    <a:pt x="17" y="10924"/>
                    <a:pt x="20" y="10925"/>
                    <a:pt x="23" y="10925"/>
                  </a:cubicBezTo>
                  <a:cubicBezTo>
                    <a:pt x="30" y="10925"/>
                    <a:pt x="39" y="10920"/>
                    <a:pt x="44" y="10915"/>
                  </a:cubicBezTo>
                  <a:cubicBezTo>
                    <a:pt x="3958" y="5108"/>
                    <a:pt x="11709" y="44"/>
                    <a:pt x="23476" y="44"/>
                  </a:cubicBezTo>
                  <a:lnTo>
                    <a:pt x="23901" y="44"/>
                  </a:lnTo>
                  <a:cubicBezTo>
                    <a:pt x="23916" y="44"/>
                    <a:pt x="23923" y="37"/>
                    <a:pt x="23923" y="24"/>
                  </a:cubicBezTo>
                  <a:cubicBezTo>
                    <a:pt x="23923" y="17"/>
                    <a:pt x="23916" y="1"/>
                    <a:pt x="23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8"/>
            <p:cNvSpPr/>
            <p:nvPr/>
          </p:nvSpPr>
          <p:spPr>
            <a:xfrm>
              <a:off x="3505332" y="7136680"/>
              <a:ext cx="3149292" cy="1019309"/>
            </a:xfrm>
            <a:custGeom>
              <a:avLst/>
              <a:gdLst/>
              <a:ahLst/>
              <a:cxnLst/>
              <a:rect l="l" t="t" r="r" b="b"/>
              <a:pathLst>
                <a:path w="25128" h="8133" extrusionOk="0">
                  <a:moveTo>
                    <a:pt x="19806" y="1"/>
                  </a:moveTo>
                  <a:cubicBezTo>
                    <a:pt x="10653" y="1"/>
                    <a:pt x="3972" y="3598"/>
                    <a:pt x="8" y="8098"/>
                  </a:cubicBezTo>
                  <a:cubicBezTo>
                    <a:pt x="1" y="8105"/>
                    <a:pt x="8" y="8119"/>
                    <a:pt x="14" y="8126"/>
                  </a:cubicBezTo>
                  <a:cubicBezTo>
                    <a:pt x="18" y="8130"/>
                    <a:pt x="23" y="8132"/>
                    <a:pt x="29" y="8132"/>
                  </a:cubicBezTo>
                  <a:cubicBezTo>
                    <a:pt x="34" y="8132"/>
                    <a:pt x="40" y="8130"/>
                    <a:pt x="44" y="8126"/>
                  </a:cubicBezTo>
                  <a:cubicBezTo>
                    <a:pt x="4002" y="3634"/>
                    <a:pt x="10669" y="37"/>
                    <a:pt x="19806" y="37"/>
                  </a:cubicBezTo>
                  <a:cubicBezTo>
                    <a:pt x="21488" y="37"/>
                    <a:pt x="23258" y="160"/>
                    <a:pt x="25107" y="420"/>
                  </a:cubicBezTo>
                  <a:cubicBezTo>
                    <a:pt x="25108" y="421"/>
                    <a:pt x="25110" y="422"/>
                    <a:pt x="25111" y="422"/>
                  </a:cubicBezTo>
                  <a:cubicBezTo>
                    <a:pt x="25119" y="422"/>
                    <a:pt x="25128" y="410"/>
                    <a:pt x="25128" y="404"/>
                  </a:cubicBezTo>
                  <a:cubicBezTo>
                    <a:pt x="25128" y="391"/>
                    <a:pt x="25121" y="384"/>
                    <a:pt x="25107" y="384"/>
                  </a:cubicBezTo>
                  <a:cubicBezTo>
                    <a:pt x="23258" y="124"/>
                    <a:pt x="21488" y="1"/>
                    <a:pt x="198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8"/>
            <p:cNvSpPr/>
            <p:nvPr/>
          </p:nvSpPr>
          <p:spPr>
            <a:xfrm>
              <a:off x="3640061" y="7328560"/>
              <a:ext cx="3149543" cy="1019309"/>
            </a:xfrm>
            <a:custGeom>
              <a:avLst/>
              <a:gdLst/>
              <a:ahLst/>
              <a:cxnLst/>
              <a:rect l="l" t="t" r="r" b="b"/>
              <a:pathLst>
                <a:path w="25130" h="8133" extrusionOk="0">
                  <a:moveTo>
                    <a:pt x="19806" y="0"/>
                  </a:moveTo>
                  <a:cubicBezTo>
                    <a:pt x="10655" y="0"/>
                    <a:pt x="3974" y="3597"/>
                    <a:pt x="9" y="8097"/>
                  </a:cubicBezTo>
                  <a:cubicBezTo>
                    <a:pt x="0" y="8104"/>
                    <a:pt x="0" y="8120"/>
                    <a:pt x="9" y="8127"/>
                  </a:cubicBezTo>
                  <a:cubicBezTo>
                    <a:pt x="13" y="8130"/>
                    <a:pt x="18" y="8132"/>
                    <a:pt x="23" y="8132"/>
                  </a:cubicBezTo>
                  <a:cubicBezTo>
                    <a:pt x="28" y="8132"/>
                    <a:pt x="33" y="8130"/>
                    <a:pt x="37" y="8127"/>
                  </a:cubicBezTo>
                  <a:cubicBezTo>
                    <a:pt x="3996" y="3627"/>
                    <a:pt x="10662" y="37"/>
                    <a:pt x="19806" y="37"/>
                  </a:cubicBezTo>
                  <a:cubicBezTo>
                    <a:pt x="21489" y="37"/>
                    <a:pt x="23252" y="160"/>
                    <a:pt x="25102" y="420"/>
                  </a:cubicBezTo>
                  <a:cubicBezTo>
                    <a:pt x="25116" y="420"/>
                    <a:pt x="25123" y="413"/>
                    <a:pt x="25123" y="406"/>
                  </a:cubicBezTo>
                  <a:cubicBezTo>
                    <a:pt x="25130" y="390"/>
                    <a:pt x="25123" y="383"/>
                    <a:pt x="25109" y="383"/>
                  </a:cubicBezTo>
                  <a:cubicBezTo>
                    <a:pt x="23259" y="123"/>
                    <a:pt x="21489" y="0"/>
                    <a:pt x="198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8"/>
            <p:cNvSpPr/>
            <p:nvPr/>
          </p:nvSpPr>
          <p:spPr>
            <a:xfrm>
              <a:off x="2910515" y="6801672"/>
              <a:ext cx="2964806" cy="1236506"/>
            </a:xfrm>
            <a:custGeom>
              <a:avLst/>
              <a:gdLst/>
              <a:ahLst/>
              <a:cxnLst/>
              <a:rect l="l" t="t" r="r" b="b"/>
              <a:pathLst>
                <a:path w="23656" h="9866" extrusionOk="0">
                  <a:moveTo>
                    <a:pt x="23633" y="0"/>
                  </a:moveTo>
                  <a:cubicBezTo>
                    <a:pt x="19655" y="110"/>
                    <a:pt x="15942" y="406"/>
                    <a:pt x="12128" y="1750"/>
                  </a:cubicBezTo>
                  <a:cubicBezTo>
                    <a:pt x="8314" y="3093"/>
                    <a:pt x="4400" y="5490"/>
                    <a:pt x="14" y="9831"/>
                  </a:cubicBezTo>
                  <a:cubicBezTo>
                    <a:pt x="0" y="9838"/>
                    <a:pt x="0" y="9845"/>
                    <a:pt x="14" y="9861"/>
                  </a:cubicBezTo>
                  <a:cubicBezTo>
                    <a:pt x="18" y="9864"/>
                    <a:pt x="22" y="9866"/>
                    <a:pt x="26" y="9866"/>
                  </a:cubicBezTo>
                  <a:cubicBezTo>
                    <a:pt x="30" y="9866"/>
                    <a:pt x="33" y="9864"/>
                    <a:pt x="37" y="9861"/>
                  </a:cubicBezTo>
                  <a:cubicBezTo>
                    <a:pt x="4421" y="5527"/>
                    <a:pt x="8328" y="3128"/>
                    <a:pt x="12142" y="1784"/>
                  </a:cubicBezTo>
                  <a:cubicBezTo>
                    <a:pt x="15949" y="441"/>
                    <a:pt x="19655" y="153"/>
                    <a:pt x="23633" y="37"/>
                  </a:cubicBezTo>
                  <a:cubicBezTo>
                    <a:pt x="23649" y="37"/>
                    <a:pt x="23656" y="30"/>
                    <a:pt x="23656" y="16"/>
                  </a:cubicBezTo>
                  <a:cubicBezTo>
                    <a:pt x="23656" y="7"/>
                    <a:pt x="23649" y="0"/>
                    <a:pt x="236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8"/>
            <p:cNvSpPr/>
            <p:nvPr/>
          </p:nvSpPr>
          <p:spPr>
            <a:xfrm>
              <a:off x="3079711" y="6944799"/>
              <a:ext cx="2713269" cy="1345543"/>
            </a:xfrm>
            <a:custGeom>
              <a:avLst/>
              <a:gdLst/>
              <a:ahLst/>
              <a:cxnLst/>
              <a:rect l="l" t="t" r="r" b="b"/>
              <a:pathLst>
                <a:path w="21649" h="10736" extrusionOk="0">
                  <a:moveTo>
                    <a:pt x="21626" y="1"/>
                  </a:moveTo>
                  <a:cubicBezTo>
                    <a:pt x="13191" y="282"/>
                    <a:pt x="4291" y="4232"/>
                    <a:pt x="8" y="10705"/>
                  </a:cubicBezTo>
                  <a:cubicBezTo>
                    <a:pt x="1" y="10712"/>
                    <a:pt x="8" y="10726"/>
                    <a:pt x="16" y="10733"/>
                  </a:cubicBezTo>
                  <a:cubicBezTo>
                    <a:pt x="18" y="10735"/>
                    <a:pt x="21" y="10736"/>
                    <a:pt x="24" y="10736"/>
                  </a:cubicBezTo>
                  <a:cubicBezTo>
                    <a:pt x="31" y="10736"/>
                    <a:pt x="39" y="10731"/>
                    <a:pt x="44" y="10726"/>
                  </a:cubicBezTo>
                  <a:cubicBezTo>
                    <a:pt x="4314" y="4276"/>
                    <a:pt x="13198" y="318"/>
                    <a:pt x="21626" y="44"/>
                  </a:cubicBezTo>
                  <a:cubicBezTo>
                    <a:pt x="21642" y="44"/>
                    <a:pt x="21649" y="36"/>
                    <a:pt x="21649" y="22"/>
                  </a:cubicBezTo>
                  <a:cubicBezTo>
                    <a:pt x="21649" y="15"/>
                    <a:pt x="21642" y="1"/>
                    <a:pt x="2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046;p38"/>
          <p:cNvGrpSpPr/>
          <p:nvPr/>
        </p:nvGrpSpPr>
        <p:grpSpPr>
          <a:xfrm>
            <a:off x="64544" y="4849173"/>
            <a:ext cx="330354" cy="241448"/>
            <a:chOff x="2300825" y="4105475"/>
            <a:chExt cx="103475" cy="75625"/>
          </a:xfrm>
        </p:grpSpPr>
        <p:sp>
          <p:nvSpPr>
            <p:cNvPr id="1047" name="Google Shape;1047;p38"/>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8"/>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9" name="Google Shape;1049;p38"/>
          <p:cNvGrpSpPr/>
          <p:nvPr/>
        </p:nvGrpSpPr>
        <p:grpSpPr>
          <a:xfrm>
            <a:off x="1135463" y="4773457"/>
            <a:ext cx="211059" cy="134662"/>
            <a:chOff x="2097475" y="4160575"/>
            <a:chExt cx="80600" cy="51425"/>
          </a:xfrm>
        </p:grpSpPr>
        <p:sp>
          <p:nvSpPr>
            <p:cNvPr id="1050" name="Google Shape;1050;p38"/>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8"/>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2" name="Google Shape;1052;p38"/>
          <p:cNvSpPr/>
          <p:nvPr/>
        </p:nvSpPr>
        <p:spPr>
          <a:xfrm>
            <a:off x="-140990" y="188150"/>
            <a:ext cx="1542180" cy="346854"/>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3" name="Google Shape;1053;p38"/>
          <p:cNvGrpSpPr/>
          <p:nvPr/>
        </p:nvGrpSpPr>
        <p:grpSpPr>
          <a:xfrm rot="2013164">
            <a:off x="2525156" y="5111327"/>
            <a:ext cx="266989" cy="195129"/>
            <a:chOff x="2300825" y="4105475"/>
            <a:chExt cx="103475" cy="75625"/>
          </a:xfrm>
        </p:grpSpPr>
        <p:sp>
          <p:nvSpPr>
            <p:cNvPr id="1054" name="Google Shape;1054;p38"/>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8"/>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6" name="Google Shape;1056;p38"/>
          <p:cNvGrpSpPr/>
          <p:nvPr/>
        </p:nvGrpSpPr>
        <p:grpSpPr>
          <a:xfrm rot="-875513">
            <a:off x="3390136" y="5141558"/>
            <a:ext cx="211056" cy="134660"/>
            <a:chOff x="2097475" y="4160575"/>
            <a:chExt cx="80600" cy="51425"/>
          </a:xfrm>
        </p:grpSpPr>
        <p:sp>
          <p:nvSpPr>
            <p:cNvPr id="1057" name="Google Shape;1057;p38"/>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8"/>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9" name="Google Shape;1059;p38"/>
          <p:cNvSpPr/>
          <p:nvPr/>
        </p:nvSpPr>
        <p:spPr>
          <a:xfrm flipH="1">
            <a:off x="-827090" y="2816837"/>
            <a:ext cx="1542180" cy="346854"/>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8"/>
          <p:cNvSpPr txBox="1">
            <a:spLocks noGrp="1"/>
          </p:cNvSpPr>
          <p:nvPr>
            <p:ph type="ctrTitle"/>
          </p:nvPr>
        </p:nvSpPr>
        <p:spPr>
          <a:xfrm>
            <a:off x="771450" y="458800"/>
            <a:ext cx="4173300" cy="1468200"/>
          </a:xfrm>
          <a:prstGeom prst="rect">
            <a:avLst/>
          </a:prstGeom>
        </p:spPr>
        <p:txBody>
          <a:bodyPr spcFirstLastPara="1" wrap="square" lIns="91425" tIns="91425" rIns="91425" bIns="91425" anchor="t" anchorCtr="0">
            <a:noAutofit/>
          </a:bodyPr>
          <a:lstStyle>
            <a:lvl1pPr lvl="0" rtl="0">
              <a:spcBef>
                <a:spcPts val="0"/>
              </a:spcBef>
              <a:spcAft>
                <a:spcPts val="0"/>
              </a:spcAft>
              <a:buSzPts val="5200"/>
              <a:buNone/>
              <a:defRPr sz="9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61" name="Google Shape;1061;p38"/>
          <p:cNvSpPr txBox="1">
            <a:spLocks noGrp="1"/>
          </p:cNvSpPr>
          <p:nvPr>
            <p:ph type="subTitle" idx="1"/>
          </p:nvPr>
        </p:nvSpPr>
        <p:spPr>
          <a:xfrm>
            <a:off x="771450" y="2711700"/>
            <a:ext cx="3618000" cy="10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b="1"/>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062" name="Google Shape;1062;p38"/>
          <p:cNvSpPr txBox="1">
            <a:spLocks noGrp="1"/>
          </p:cNvSpPr>
          <p:nvPr>
            <p:ph type="subTitle" idx="2"/>
          </p:nvPr>
        </p:nvSpPr>
        <p:spPr>
          <a:xfrm>
            <a:off x="771450" y="2078200"/>
            <a:ext cx="3454500" cy="482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200">
                <a:solidFill>
                  <a:schemeClr val="dk1"/>
                </a:solidFill>
                <a:latin typeface="Anton"/>
                <a:ea typeface="Anton"/>
                <a:cs typeface="Anton"/>
                <a:sym typeface="Anton"/>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63" name="Google Shape;1063;p38"/>
          <p:cNvSpPr txBox="1"/>
          <p:nvPr/>
        </p:nvSpPr>
        <p:spPr>
          <a:xfrm>
            <a:off x="771450" y="3882900"/>
            <a:ext cx="3939600" cy="434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1000" b="1">
                <a:solidFill>
                  <a:schemeClr val="dk1"/>
                </a:solidFill>
                <a:latin typeface="Lato"/>
                <a:ea typeface="Lato"/>
                <a:cs typeface="Lato"/>
                <a:sym typeface="Lato"/>
              </a:rPr>
              <a:t>CREDITS: </a:t>
            </a:r>
            <a:r>
              <a:rPr lang="en" sz="1000">
                <a:solidFill>
                  <a:schemeClr val="dk1"/>
                </a:solidFill>
                <a:latin typeface="Lato"/>
                <a:ea typeface="Lato"/>
                <a:cs typeface="Lato"/>
                <a:sym typeface="Lato"/>
              </a:rPr>
              <a:t>This presentation template was created by </a:t>
            </a:r>
            <a:r>
              <a:rPr lang="en" sz="1000" b="1">
                <a:solidFill>
                  <a:schemeClr val="dk1"/>
                </a:solidFill>
                <a:uFill>
                  <a:noFill/>
                </a:uFill>
                <a:latin typeface="Lato"/>
                <a:ea typeface="Lato"/>
                <a:cs typeface="Lato"/>
                <a:sym typeface="Lato"/>
                <a:hlinkClick r:id="rId2">
                  <a:extLst>
                    <a:ext uri="{A12FA001-AC4F-418D-AE19-62706E023703}">
                      <ahyp:hlinkClr xmlns:ahyp="http://schemas.microsoft.com/office/drawing/2018/hyperlinkcolor" val="tx"/>
                    </a:ext>
                  </a:extLst>
                </a:hlinkClick>
              </a:rPr>
              <a:t>Slidesgo</a:t>
            </a:r>
            <a:r>
              <a:rPr lang="en" sz="1000" b="1">
                <a:solidFill>
                  <a:schemeClr val="dk1"/>
                </a:solidFill>
                <a:latin typeface="Lato"/>
                <a:ea typeface="Lato"/>
                <a:cs typeface="Lato"/>
                <a:sym typeface="Lato"/>
              </a:rPr>
              <a:t>,</a:t>
            </a:r>
            <a:r>
              <a:rPr lang="en" sz="1000">
                <a:solidFill>
                  <a:schemeClr val="dk1"/>
                </a:solidFill>
                <a:latin typeface="Lato"/>
                <a:ea typeface="Lato"/>
                <a:cs typeface="Lato"/>
                <a:sym typeface="Lato"/>
              </a:rPr>
              <a:t> and includes icons by </a:t>
            </a:r>
            <a:r>
              <a:rPr lang="en" sz="1000" b="1">
                <a:solidFill>
                  <a:schemeClr val="dk1"/>
                </a:solidFill>
                <a:uFill>
                  <a:noFill/>
                </a:uFill>
                <a:latin typeface="Lato"/>
                <a:ea typeface="Lato"/>
                <a:cs typeface="Lato"/>
                <a:sym typeface="Lato"/>
                <a:hlinkClick r:id="rId3">
                  <a:extLst>
                    <a:ext uri="{A12FA001-AC4F-418D-AE19-62706E023703}">
                      <ahyp:hlinkClr xmlns:ahyp="http://schemas.microsoft.com/office/drawing/2018/hyperlinkcolor" val="tx"/>
                    </a:ext>
                  </a:extLst>
                </a:hlinkClick>
              </a:rPr>
              <a:t>Flaticon</a:t>
            </a:r>
            <a:r>
              <a:rPr lang="en" sz="1000">
                <a:solidFill>
                  <a:schemeClr val="dk1"/>
                </a:solidFill>
                <a:latin typeface="Lato"/>
                <a:ea typeface="Lato"/>
                <a:cs typeface="Lato"/>
                <a:sym typeface="Lato"/>
              </a:rPr>
              <a:t> and infographics &amp; images by</a:t>
            </a:r>
            <a:r>
              <a:rPr lang="en" sz="1000" b="1">
                <a:solidFill>
                  <a:schemeClr val="dk1"/>
                </a:solidFill>
                <a:latin typeface="Lato"/>
                <a:ea typeface="Lato"/>
                <a:cs typeface="Lato"/>
                <a:sym typeface="Lato"/>
              </a:rPr>
              <a:t> </a:t>
            </a:r>
            <a:r>
              <a:rPr lang="en" sz="1000" b="1">
                <a:solidFill>
                  <a:schemeClr val="dk1"/>
                </a:solidFill>
                <a:uFill>
                  <a:noFill/>
                </a:uFill>
                <a:latin typeface="Lato"/>
                <a:ea typeface="Lato"/>
                <a:cs typeface="Lato"/>
                <a:sym typeface="Lato"/>
                <a:hlinkClick r:id="rId4">
                  <a:extLst>
                    <a:ext uri="{A12FA001-AC4F-418D-AE19-62706E023703}">
                      <ahyp:hlinkClr xmlns:ahyp="http://schemas.microsoft.com/office/drawing/2018/hyperlinkcolor" val="tx"/>
                    </a:ext>
                  </a:extLst>
                </a:hlinkClick>
              </a:rPr>
              <a:t>Freepik</a:t>
            </a:r>
            <a:endParaRPr sz="600" b="1">
              <a:solidFill>
                <a:schemeClr val="dk1"/>
              </a:solidFill>
              <a:latin typeface="Anaheim"/>
              <a:ea typeface="Anaheim"/>
              <a:cs typeface="Anaheim"/>
              <a:sym typeface="Anaheim"/>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064"/>
        <p:cNvGrpSpPr/>
        <p:nvPr/>
      </p:nvGrpSpPr>
      <p:grpSpPr>
        <a:xfrm>
          <a:off x="0" y="0"/>
          <a:ext cx="0" cy="0"/>
          <a:chOff x="0" y="0"/>
          <a:chExt cx="0" cy="0"/>
        </a:xfrm>
      </p:grpSpPr>
      <p:sp>
        <p:nvSpPr>
          <p:cNvPr id="1065" name="Google Shape;1065;p39"/>
          <p:cNvSpPr/>
          <p:nvPr/>
        </p:nvSpPr>
        <p:spPr>
          <a:xfrm>
            <a:off x="352200" y="207925"/>
            <a:ext cx="2283798" cy="532924"/>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9"/>
          <p:cNvSpPr/>
          <p:nvPr/>
        </p:nvSpPr>
        <p:spPr>
          <a:xfrm>
            <a:off x="-57500" y="3765021"/>
            <a:ext cx="9259000" cy="1445356"/>
          </a:xfrm>
          <a:custGeom>
            <a:avLst/>
            <a:gdLst/>
            <a:ahLst/>
            <a:cxnLst/>
            <a:rect l="l" t="t" r="r" b="b"/>
            <a:pathLst>
              <a:path w="57554" h="20117" extrusionOk="0">
                <a:moveTo>
                  <a:pt x="1" y="0"/>
                </a:moveTo>
                <a:lnTo>
                  <a:pt x="1" y="20116"/>
                </a:lnTo>
                <a:lnTo>
                  <a:pt x="57554" y="20116"/>
                </a:lnTo>
                <a:lnTo>
                  <a:pt x="57554" y="0"/>
                </a:lnTo>
                <a:cubicBezTo>
                  <a:pt x="53249" y="6588"/>
                  <a:pt x="41989" y="11289"/>
                  <a:pt x="28777" y="11289"/>
                </a:cubicBezTo>
                <a:cubicBezTo>
                  <a:pt x="15566" y="11289"/>
                  <a:pt x="4307" y="658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9"/>
          <p:cNvSpPr/>
          <p:nvPr/>
        </p:nvSpPr>
        <p:spPr>
          <a:xfrm flipH="1">
            <a:off x="4712275" y="4335851"/>
            <a:ext cx="4653825" cy="1115925"/>
          </a:xfrm>
          <a:custGeom>
            <a:avLst/>
            <a:gdLst/>
            <a:ahLst/>
            <a:cxnLst/>
            <a:rect l="l" t="t" r="r" b="b"/>
            <a:pathLst>
              <a:path w="47745" h="13737" extrusionOk="0">
                <a:moveTo>
                  <a:pt x="3987" y="0"/>
                </a:moveTo>
                <a:cubicBezTo>
                  <a:pt x="2591" y="0"/>
                  <a:pt x="1175" y="489"/>
                  <a:pt x="0" y="1392"/>
                </a:cubicBezTo>
                <a:lnTo>
                  <a:pt x="0" y="13737"/>
                </a:lnTo>
                <a:lnTo>
                  <a:pt x="47745" y="12986"/>
                </a:lnTo>
                <a:cubicBezTo>
                  <a:pt x="47138" y="9432"/>
                  <a:pt x="42262" y="9114"/>
                  <a:pt x="42262" y="9114"/>
                </a:cubicBezTo>
                <a:cubicBezTo>
                  <a:pt x="42235" y="7520"/>
                  <a:pt x="41388" y="6795"/>
                  <a:pt x="40476" y="6795"/>
                </a:cubicBezTo>
                <a:cubicBezTo>
                  <a:pt x="40122" y="6795"/>
                  <a:pt x="39759" y="6903"/>
                  <a:pt x="39431" y="7113"/>
                </a:cubicBezTo>
                <a:cubicBezTo>
                  <a:pt x="39086" y="5805"/>
                  <a:pt x="38293" y="5098"/>
                  <a:pt x="37487" y="5098"/>
                </a:cubicBezTo>
                <a:cubicBezTo>
                  <a:pt x="36874" y="5098"/>
                  <a:pt x="36254" y="5508"/>
                  <a:pt x="35820" y="6376"/>
                </a:cubicBezTo>
                <a:cubicBezTo>
                  <a:pt x="35550" y="6023"/>
                  <a:pt x="35159" y="5841"/>
                  <a:pt x="34758" y="5841"/>
                </a:cubicBezTo>
                <a:cubicBezTo>
                  <a:pt x="34075" y="5841"/>
                  <a:pt x="33361" y="6370"/>
                  <a:pt x="33161" y="7489"/>
                </a:cubicBezTo>
                <a:cubicBezTo>
                  <a:pt x="32387" y="6565"/>
                  <a:pt x="31634" y="6119"/>
                  <a:pt x="30902" y="6119"/>
                </a:cubicBezTo>
                <a:cubicBezTo>
                  <a:pt x="30146" y="6119"/>
                  <a:pt x="29413" y="6596"/>
                  <a:pt x="28704" y="7517"/>
                </a:cubicBezTo>
                <a:cubicBezTo>
                  <a:pt x="27974" y="6365"/>
                  <a:pt x="26783" y="5425"/>
                  <a:pt x="25517" y="5425"/>
                </a:cubicBezTo>
                <a:cubicBezTo>
                  <a:pt x="24616" y="5425"/>
                  <a:pt x="23677" y="5901"/>
                  <a:pt x="22839" y="7113"/>
                </a:cubicBezTo>
                <a:cubicBezTo>
                  <a:pt x="22375" y="6239"/>
                  <a:pt x="21812" y="5905"/>
                  <a:pt x="21188" y="5905"/>
                </a:cubicBezTo>
                <a:cubicBezTo>
                  <a:pt x="20724" y="5905"/>
                  <a:pt x="20227" y="6090"/>
                  <a:pt x="19712" y="6376"/>
                </a:cubicBezTo>
                <a:cubicBezTo>
                  <a:pt x="18956" y="4354"/>
                  <a:pt x="17298" y="3044"/>
                  <a:pt x="15579" y="3044"/>
                </a:cubicBezTo>
                <a:cubicBezTo>
                  <a:pt x="14473" y="3044"/>
                  <a:pt x="13342" y="3586"/>
                  <a:pt x="12409" y="4830"/>
                </a:cubicBezTo>
                <a:cubicBezTo>
                  <a:pt x="12032" y="4253"/>
                  <a:pt x="11570" y="3995"/>
                  <a:pt x="11108" y="3995"/>
                </a:cubicBezTo>
                <a:cubicBezTo>
                  <a:pt x="10604" y="3995"/>
                  <a:pt x="10100" y="4300"/>
                  <a:pt x="9701" y="4830"/>
                </a:cubicBezTo>
                <a:cubicBezTo>
                  <a:pt x="8784" y="1481"/>
                  <a:pt x="6417" y="0"/>
                  <a:pt x="39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8" name="Google Shape;1068;p39"/>
          <p:cNvGrpSpPr/>
          <p:nvPr/>
        </p:nvGrpSpPr>
        <p:grpSpPr>
          <a:xfrm>
            <a:off x="-1099207" y="4335851"/>
            <a:ext cx="6413833" cy="1031022"/>
            <a:chOff x="3527925" y="4608500"/>
            <a:chExt cx="6030306" cy="969371"/>
          </a:xfrm>
        </p:grpSpPr>
        <p:sp>
          <p:nvSpPr>
            <p:cNvPr id="1069" name="Google Shape;1069;p39"/>
            <p:cNvSpPr/>
            <p:nvPr/>
          </p:nvSpPr>
          <p:spPr>
            <a:xfrm>
              <a:off x="3527925" y="4608500"/>
              <a:ext cx="6030306" cy="969371"/>
            </a:xfrm>
            <a:custGeom>
              <a:avLst/>
              <a:gdLst/>
              <a:ahLst/>
              <a:cxnLst/>
              <a:rect l="l" t="t" r="r" b="b"/>
              <a:pathLst>
                <a:path w="45996" h="9492" extrusionOk="0">
                  <a:moveTo>
                    <a:pt x="34548" y="0"/>
                  </a:moveTo>
                  <a:cubicBezTo>
                    <a:pt x="33978" y="0"/>
                    <a:pt x="33404" y="262"/>
                    <a:pt x="32973" y="817"/>
                  </a:cubicBezTo>
                  <a:cubicBezTo>
                    <a:pt x="32624" y="515"/>
                    <a:pt x="32212" y="371"/>
                    <a:pt x="31798" y="371"/>
                  </a:cubicBezTo>
                  <a:cubicBezTo>
                    <a:pt x="30837" y="371"/>
                    <a:pt x="29865" y="1150"/>
                    <a:pt x="29643" y="2528"/>
                  </a:cubicBezTo>
                  <a:cubicBezTo>
                    <a:pt x="29082" y="1980"/>
                    <a:pt x="28493" y="1709"/>
                    <a:pt x="27964" y="1709"/>
                  </a:cubicBezTo>
                  <a:cubicBezTo>
                    <a:pt x="27205" y="1709"/>
                    <a:pt x="26569" y="2266"/>
                    <a:pt x="26313" y="3360"/>
                  </a:cubicBezTo>
                  <a:lnTo>
                    <a:pt x="23070" y="3714"/>
                  </a:lnTo>
                  <a:cubicBezTo>
                    <a:pt x="22576" y="2273"/>
                    <a:pt x="21469" y="1611"/>
                    <a:pt x="20300" y="1611"/>
                  </a:cubicBezTo>
                  <a:cubicBezTo>
                    <a:pt x="19693" y="1611"/>
                    <a:pt x="19069" y="1790"/>
                    <a:pt x="18505" y="2131"/>
                  </a:cubicBezTo>
                  <a:cubicBezTo>
                    <a:pt x="18216" y="1952"/>
                    <a:pt x="17889" y="1845"/>
                    <a:pt x="17573" y="1845"/>
                  </a:cubicBezTo>
                  <a:cubicBezTo>
                    <a:pt x="17085" y="1845"/>
                    <a:pt x="16622" y="2101"/>
                    <a:pt x="16359" y="2745"/>
                  </a:cubicBezTo>
                  <a:cubicBezTo>
                    <a:pt x="15960" y="1516"/>
                    <a:pt x="15153" y="962"/>
                    <a:pt x="14283" y="962"/>
                  </a:cubicBezTo>
                  <a:cubicBezTo>
                    <a:pt x="13661" y="962"/>
                    <a:pt x="13006" y="1246"/>
                    <a:pt x="12445" y="1770"/>
                  </a:cubicBezTo>
                  <a:cubicBezTo>
                    <a:pt x="12043" y="1223"/>
                    <a:pt x="11524" y="987"/>
                    <a:pt x="11026" y="987"/>
                  </a:cubicBezTo>
                  <a:cubicBezTo>
                    <a:pt x="10155" y="987"/>
                    <a:pt x="9346" y="1707"/>
                    <a:pt x="9332" y="2745"/>
                  </a:cubicBezTo>
                  <a:cubicBezTo>
                    <a:pt x="8882" y="2695"/>
                    <a:pt x="8455" y="2671"/>
                    <a:pt x="8049" y="2671"/>
                  </a:cubicBezTo>
                  <a:cubicBezTo>
                    <a:pt x="2212" y="2671"/>
                    <a:pt x="695" y="7534"/>
                    <a:pt x="0" y="9492"/>
                  </a:cubicBezTo>
                  <a:lnTo>
                    <a:pt x="44978" y="9145"/>
                  </a:lnTo>
                  <a:cubicBezTo>
                    <a:pt x="45996" y="6833"/>
                    <a:pt x="44275" y="5627"/>
                    <a:pt x="42653" y="5627"/>
                  </a:cubicBezTo>
                  <a:cubicBezTo>
                    <a:pt x="42020" y="5627"/>
                    <a:pt x="41402" y="5811"/>
                    <a:pt x="40968" y="6184"/>
                  </a:cubicBezTo>
                  <a:cubicBezTo>
                    <a:pt x="41288" y="5080"/>
                    <a:pt x="40781" y="4355"/>
                    <a:pt x="40132" y="4355"/>
                  </a:cubicBezTo>
                  <a:cubicBezTo>
                    <a:pt x="39867" y="4355"/>
                    <a:pt x="39580" y="4475"/>
                    <a:pt x="39315" y="4738"/>
                  </a:cubicBezTo>
                  <a:cubicBezTo>
                    <a:pt x="39501" y="3267"/>
                    <a:pt x="38702" y="2373"/>
                    <a:pt x="37592" y="2373"/>
                  </a:cubicBezTo>
                  <a:cubicBezTo>
                    <a:pt x="37328" y="2373"/>
                    <a:pt x="37047" y="2423"/>
                    <a:pt x="36758" y="2528"/>
                  </a:cubicBezTo>
                  <a:cubicBezTo>
                    <a:pt x="36664" y="911"/>
                    <a:pt x="35612" y="0"/>
                    <a:pt x="345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0" name="Google Shape;1070;p39"/>
            <p:cNvGrpSpPr/>
            <p:nvPr/>
          </p:nvGrpSpPr>
          <p:grpSpPr>
            <a:xfrm rot="1447015">
              <a:off x="7679584" y="4760585"/>
              <a:ext cx="495419" cy="362102"/>
              <a:chOff x="2300825" y="4105475"/>
              <a:chExt cx="103475" cy="75625"/>
            </a:xfrm>
          </p:grpSpPr>
          <p:sp>
            <p:nvSpPr>
              <p:cNvPr id="1071" name="Google Shape;1071;p39"/>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9"/>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3" name="Google Shape;1073;p39"/>
            <p:cNvGrpSpPr/>
            <p:nvPr/>
          </p:nvGrpSpPr>
          <p:grpSpPr>
            <a:xfrm>
              <a:off x="6029856" y="4934848"/>
              <a:ext cx="327035" cy="208652"/>
              <a:chOff x="2097475" y="4160575"/>
              <a:chExt cx="80600" cy="51425"/>
            </a:xfrm>
          </p:grpSpPr>
          <p:sp>
            <p:nvSpPr>
              <p:cNvPr id="1074" name="Google Shape;1074;p39"/>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9"/>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6" name="Google Shape;1076;p39"/>
            <p:cNvGrpSpPr/>
            <p:nvPr/>
          </p:nvGrpSpPr>
          <p:grpSpPr>
            <a:xfrm rot="1447020">
              <a:off x="4174521" y="5039304"/>
              <a:ext cx="336609" cy="246036"/>
              <a:chOff x="2300825" y="4105475"/>
              <a:chExt cx="103475" cy="75625"/>
            </a:xfrm>
          </p:grpSpPr>
          <p:sp>
            <p:nvSpPr>
              <p:cNvPr id="1077" name="Google Shape;1077;p39"/>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9"/>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9" name="Google Shape;1079;p39"/>
            <p:cNvGrpSpPr/>
            <p:nvPr/>
          </p:nvGrpSpPr>
          <p:grpSpPr>
            <a:xfrm flipH="1">
              <a:off x="5011895" y="4873247"/>
              <a:ext cx="241373" cy="154002"/>
              <a:chOff x="2097475" y="4160575"/>
              <a:chExt cx="80600" cy="51425"/>
            </a:xfrm>
          </p:grpSpPr>
          <p:sp>
            <p:nvSpPr>
              <p:cNvPr id="1080" name="Google Shape;1080;p39"/>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9"/>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82" name="Google Shape;1082;p39"/>
          <p:cNvSpPr/>
          <p:nvPr/>
        </p:nvSpPr>
        <p:spPr>
          <a:xfrm flipH="1">
            <a:off x="8045175" y="2083224"/>
            <a:ext cx="1402586" cy="315455"/>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9"/>
          <p:cNvSpPr/>
          <p:nvPr/>
        </p:nvSpPr>
        <p:spPr>
          <a:xfrm flipH="1">
            <a:off x="-177125" y="2945549"/>
            <a:ext cx="1402586" cy="315455"/>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084"/>
        <p:cNvGrpSpPr/>
        <p:nvPr/>
      </p:nvGrpSpPr>
      <p:grpSpPr>
        <a:xfrm>
          <a:off x="0" y="0"/>
          <a:ext cx="0" cy="0"/>
          <a:chOff x="0" y="0"/>
          <a:chExt cx="0" cy="0"/>
        </a:xfrm>
      </p:grpSpPr>
      <p:sp>
        <p:nvSpPr>
          <p:cNvPr id="1085" name="Google Shape;1085;p40"/>
          <p:cNvSpPr/>
          <p:nvPr/>
        </p:nvSpPr>
        <p:spPr>
          <a:xfrm>
            <a:off x="-57500" y="3765021"/>
            <a:ext cx="9259000" cy="1445356"/>
          </a:xfrm>
          <a:custGeom>
            <a:avLst/>
            <a:gdLst/>
            <a:ahLst/>
            <a:cxnLst/>
            <a:rect l="l" t="t" r="r" b="b"/>
            <a:pathLst>
              <a:path w="57554" h="20117" extrusionOk="0">
                <a:moveTo>
                  <a:pt x="1" y="0"/>
                </a:moveTo>
                <a:lnTo>
                  <a:pt x="1" y="20116"/>
                </a:lnTo>
                <a:lnTo>
                  <a:pt x="57554" y="20116"/>
                </a:lnTo>
                <a:lnTo>
                  <a:pt x="57554" y="0"/>
                </a:lnTo>
                <a:cubicBezTo>
                  <a:pt x="53249" y="6588"/>
                  <a:pt x="41989" y="11289"/>
                  <a:pt x="28777" y="11289"/>
                </a:cubicBezTo>
                <a:cubicBezTo>
                  <a:pt x="15566" y="11289"/>
                  <a:pt x="4307" y="658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6" name="Google Shape;1086;p40"/>
          <p:cNvGrpSpPr/>
          <p:nvPr/>
        </p:nvGrpSpPr>
        <p:grpSpPr>
          <a:xfrm flipH="1">
            <a:off x="-1197238" y="3749174"/>
            <a:ext cx="3868473" cy="1840932"/>
            <a:chOff x="-5346053" y="1779835"/>
            <a:chExt cx="4607519" cy="2192629"/>
          </a:xfrm>
        </p:grpSpPr>
        <p:sp>
          <p:nvSpPr>
            <p:cNvPr id="1087" name="Google Shape;1087;p40"/>
            <p:cNvSpPr/>
            <p:nvPr/>
          </p:nvSpPr>
          <p:spPr>
            <a:xfrm>
              <a:off x="-5346053" y="1779835"/>
              <a:ext cx="3495596" cy="2192629"/>
            </a:xfrm>
            <a:custGeom>
              <a:avLst/>
              <a:gdLst/>
              <a:ahLst/>
              <a:cxnLst/>
              <a:rect l="l" t="t" r="r" b="b"/>
              <a:pathLst>
                <a:path w="27995" h="17560" extrusionOk="0">
                  <a:moveTo>
                    <a:pt x="27994" y="0"/>
                  </a:moveTo>
                  <a:cubicBezTo>
                    <a:pt x="11266" y="413"/>
                    <a:pt x="3392" y="7324"/>
                    <a:pt x="792" y="14584"/>
                  </a:cubicBezTo>
                  <a:cubicBezTo>
                    <a:pt x="0" y="16791"/>
                    <a:pt x="2212" y="17559"/>
                    <a:pt x="5671" y="17559"/>
                  </a:cubicBezTo>
                  <a:cubicBezTo>
                    <a:pt x="13575" y="17559"/>
                    <a:pt x="27994" y="13551"/>
                    <a:pt x="27994" y="13551"/>
                  </a:cubicBezTo>
                  <a:lnTo>
                    <a:pt x="27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0"/>
            <p:cNvSpPr/>
            <p:nvPr/>
          </p:nvSpPr>
          <p:spPr>
            <a:xfrm>
              <a:off x="-5070351" y="1894336"/>
              <a:ext cx="3176566" cy="1501377"/>
            </a:xfrm>
            <a:custGeom>
              <a:avLst/>
              <a:gdLst/>
              <a:ahLst/>
              <a:cxnLst/>
              <a:rect l="l" t="t" r="r" b="b"/>
              <a:pathLst>
                <a:path w="25440" h="12024" extrusionOk="0">
                  <a:moveTo>
                    <a:pt x="23699" y="0"/>
                  </a:moveTo>
                  <a:cubicBezTo>
                    <a:pt x="19986" y="0"/>
                    <a:pt x="15096" y="1359"/>
                    <a:pt x="10625" y="3540"/>
                  </a:cubicBezTo>
                  <a:cubicBezTo>
                    <a:pt x="6147" y="5714"/>
                    <a:pt x="2081" y="8711"/>
                    <a:pt x="7" y="11991"/>
                  </a:cubicBezTo>
                  <a:cubicBezTo>
                    <a:pt x="0" y="11998"/>
                    <a:pt x="7" y="12012"/>
                    <a:pt x="14" y="12020"/>
                  </a:cubicBezTo>
                  <a:cubicBezTo>
                    <a:pt x="16" y="12022"/>
                    <a:pt x="19" y="12023"/>
                    <a:pt x="22" y="12023"/>
                  </a:cubicBezTo>
                  <a:cubicBezTo>
                    <a:pt x="29" y="12023"/>
                    <a:pt x="39" y="12018"/>
                    <a:pt x="44" y="12012"/>
                  </a:cubicBezTo>
                  <a:cubicBezTo>
                    <a:pt x="2108" y="8740"/>
                    <a:pt x="6168" y="5750"/>
                    <a:pt x="10639" y="3576"/>
                  </a:cubicBezTo>
                  <a:cubicBezTo>
                    <a:pt x="15110" y="1402"/>
                    <a:pt x="19993" y="43"/>
                    <a:pt x="23699" y="43"/>
                  </a:cubicBezTo>
                  <a:cubicBezTo>
                    <a:pt x="24306" y="43"/>
                    <a:pt x="24876" y="80"/>
                    <a:pt x="25410" y="153"/>
                  </a:cubicBezTo>
                  <a:cubicBezTo>
                    <a:pt x="25414" y="154"/>
                    <a:pt x="25417" y="155"/>
                    <a:pt x="25420" y="155"/>
                  </a:cubicBezTo>
                  <a:cubicBezTo>
                    <a:pt x="25428" y="155"/>
                    <a:pt x="25433" y="148"/>
                    <a:pt x="25433" y="137"/>
                  </a:cubicBezTo>
                  <a:cubicBezTo>
                    <a:pt x="25440" y="123"/>
                    <a:pt x="25433" y="116"/>
                    <a:pt x="25417" y="116"/>
                  </a:cubicBezTo>
                  <a:cubicBezTo>
                    <a:pt x="24883" y="36"/>
                    <a:pt x="24306" y="0"/>
                    <a:pt x="236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0"/>
            <p:cNvSpPr/>
            <p:nvPr/>
          </p:nvSpPr>
          <p:spPr>
            <a:xfrm>
              <a:off x="-4954975" y="2045798"/>
              <a:ext cx="3119877" cy="1446686"/>
            </a:xfrm>
            <a:custGeom>
              <a:avLst/>
              <a:gdLst/>
              <a:ahLst/>
              <a:cxnLst/>
              <a:rect l="l" t="t" r="r" b="b"/>
              <a:pathLst>
                <a:path w="24986" h="11586" extrusionOk="0">
                  <a:moveTo>
                    <a:pt x="22956" y="0"/>
                  </a:moveTo>
                  <a:cubicBezTo>
                    <a:pt x="19416" y="0"/>
                    <a:pt x="14785" y="1250"/>
                    <a:pt x="10488" y="3324"/>
                  </a:cubicBezTo>
                  <a:cubicBezTo>
                    <a:pt x="6198" y="5397"/>
                    <a:pt x="2224" y="8285"/>
                    <a:pt x="7" y="11551"/>
                  </a:cubicBezTo>
                  <a:cubicBezTo>
                    <a:pt x="0" y="11565"/>
                    <a:pt x="0" y="11572"/>
                    <a:pt x="7" y="11579"/>
                  </a:cubicBezTo>
                  <a:cubicBezTo>
                    <a:pt x="15" y="11583"/>
                    <a:pt x="21" y="11585"/>
                    <a:pt x="25" y="11585"/>
                  </a:cubicBezTo>
                  <a:cubicBezTo>
                    <a:pt x="30" y="11585"/>
                    <a:pt x="33" y="11583"/>
                    <a:pt x="37" y="11579"/>
                  </a:cubicBezTo>
                  <a:cubicBezTo>
                    <a:pt x="2254" y="8314"/>
                    <a:pt x="6220" y="5433"/>
                    <a:pt x="10511" y="3360"/>
                  </a:cubicBezTo>
                  <a:cubicBezTo>
                    <a:pt x="14801" y="1294"/>
                    <a:pt x="19423" y="37"/>
                    <a:pt x="22956" y="37"/>
                  </a:cubicBezTo>
                  <a:cubicBezTo>
                    <a:pt x="23670" y="37"/>
                    <a:pt x="24342" y="94"/>
                    <a:pt x="24956" y="196"/>
                  </a:cubicBezTo>
                  <a:cubicBezTo>
                    <a:pt x="24960" y="198"/>
                    <a:pt x="24963" y="199"/>
                    <a:pt x="24966" y="199"/>
                  </a:cubicBezTo>
                  <a:cubicBezTo>
                    <a:pt x="24974" y="199"/>
                    <a:pt x="24979" y="192"/>
                    <a:pt x="24986" y="181"/>
                  </a:cubicBezTo>
                  <a:cubicBezTo>
                    <a:pt x="24986" y="174"/>
                    <a:pt x="24977" y="160"/>
                    <a:pt x="24963" y="160"/>
                  </a:cubicBezTo>
                  <a:cubicBezTo>
                    <a:pt x="24349" y="51"/>
                    <a:pt x="23670" y="0"/>
                    <a:pt x="229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0"/>
            <p:cNvSpPr/>
            <p:nvPr/>
          </p:nvSpPr>
          <p:spPr>
            <a:xfrm>
              <a:off x="-4755691" y="2245956"/>
              <a:ext cx="2987270" cy="1364150"/>
            </a:xfrm>
            <a:custGeom>
              <a:avLst/>
              <a:gdLst/>
              <a:ahLst/>
              <a:cxnLst/>
              <a:rect l="l" t="t" r="r" b="b"/>
              <a:pathLst>
                <a:path w="23924" h="10925" extrusionOk="0">
                  <a:moveTo>
                    <a:pt x="23476" y="1"/>
                  </a:moveTo>
                  <a:cubicBezTo>
                    <a:pt x="11695" y="1"/>
                    <a:pt x="3931" y="5072"/>
                    <a:pt x="8" y="10894"/>
                  </a:cubicBezTo>
                  <a:cubicBezTo>
                    <a:pt x="1" y="10901"/>
                    <a:pt x="8" y="10915"/>
                    <a:pt x="15" y="10922"/>
                  </a:cubicBezTo>
                  <a:cubicBezTo>
                    <a:pt x="17" y="10924"/>
                    <a:pt x="20" y="10925"/>
                    <a:pt x="23" y="10925"/>
                  </a:cubicBezTo>
                  <a:cubicBezTo>
                    <a:pt x="30" y="10925"/>
                    <a:pt x="39" y="10920"/>
                    <a:pt x="44" y="10915"/>
                  </a:cubicBezTo>
                  <a:cubicBezTo>
                    <a:pt x="3958" y="5108"/>
                    <a:pt x="11709" y="44"/>
                    <a:pt x="23476" y="44"/>
                  </a:cubicBezTo>
                  <a:lnTo>
                    <a:pt x="23901" y="44"/>
                  </a:lnTo>
                  <a:cubicBezTo>
                    <a:pt x="23916" y="44"/>
                    <a:pt x="23923" y="37"/>
                    <a:pt x="23923" y="24"/>
                  </a:cubicBezTo>
                  <a:cubicBezTo>
                    <a:pt x="23923" y="17"/>
                    <a:pt x="23916" y="1"/>
                    <a:pt x="23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0"/>
            <p:cNvSpPr/>
            <p:nvPr/>
          </p:nvSpPr>
          <p:spPr>
            <a:xfrm>
              <a:off x="-4010621" y="2731306"/>
              <a:ext cx="3137608" cy="1015527"/>
            </a:xfrm>
            <a:custGeom>
              <a:avLst/>
              <a:gdLst/>
              <a:ahLst/>
              <a:cxnLst/>
              <a:rect l="l" t="t" r="r" b="b"/>
              <a:pathLst>
                <a:path w="25128" h="8133" extrusionOk="0">
                  <a:moveTo>
                    <a:pt x="19806" y="1"/>
                  </a:moveTo>
                  <a:cubicBezTo>
                    <a:pt x="10653" y="1"/>
                    <a:pt x="3972" y="3598"/>
                    <a:pt x="8" y="8098"/>
                  </a:cubicBezTo>
                  <a:cubicBezTo>
                    <a:pt x="1" y="8105"/>
                    <a:pt x="8" y="8119"/>
                    <a:pt x="14" y="8126"/>
                  </a:cubicBezTo>
                  <a:cubicBezTo>
                    <a:pt x="18" y="8130"/>
                    <a:pt x="23" y="8132"/>
                    <a:pt x="29" y="8132"/>
                  </a:cubicBezTo>
                  <a:cubicBezTo>
                    <a:pt x="34" y="8132"/>
                    <a:pt x="40" y="8130"/>
                    <a:pt x="44" y="8126"/>
                  </a:cubicBezTo>
                  <a:cubicBezTo>
                    <a:pt x="4002" y="3634"/>
                    <a:pt x="10669" y="37"/>
                    <a:pt x="19806" y="37"/>
                  </a:cubicBezTo>
                  <a:cubicBezTo>
                    <a:pt x="21488" y="37"/>
                    <a:pt x="23258" y="160"/>
                    <a:pt x="25107" y="420"/>
                  </a:cubicBezTo>
                  <a:cubicBezTo>
                    <a:pt x="25108" y="421"/>
                    <a:pt x="25110" y="422"/>
                    <a:pt x="25111" y="422"/>
                  </a:cubicBezTo>
                  <a:cubicBezTo>
                    <a:pt x="25119" y="422"/>
                    <a:pt x="25128" y="410"/>
                    <a:pt x="25128" y="404"/>
                  </a:cubicBezTo>
                  <a:cubicBezTo>
                    <a:pt x="25128" y="391"/>
                    <a:pt x="25121" y="384"/>
                    <a:pt x="25107" y="384"/>
                  </a:cubicBezTo>
                  <a:cubicBezTo>
                    <a:pt x="23258" y="124"/>
                    <a:pt x="21488" y="1"/>
                    <a:pt x="198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0"/>
            <p:cNvSpPr/>
            <p:nvPr/>
          </p:nvSpPr>
          <p:spPr>
            <a:xfrm>
              <a:off x="-3876392" y="2922475"/>
              <a:ext cx="3137857" cy="1015527"/>
            </a:xfrm>
            <a:custGeom>
              <a:avLst/>
              <a:gdLst/>
              <a:ahLst/>
              <a:cxnLst/>
              <a:rect l="l" t="t" r="r" b="b"/>
              <a:pathLst>
                <a:path w="25130" h="8133" extrusionOk="0">
                  <a:moveTo>
                    <a:pt x="19806" y="0"/>
                  </a:moveTo>
                  <a:cubicBezTo>
                    <a:pt x="10655" y="0"/>
                    <a:pt x="3974" y="3597"/>
                    <a:pt x="9" y="8097"/>
                  </a:cubicBezTo>
                  <a:cubicBezTo>
                    <a:pt x="0" y="8104"/>
                    <a:pt x="0" y="8120"/>
                    <a:pt x="9" y="8127"/>
                  </a:cubicBezTo>
                  <a:cubicBezTo>
                    <a:pt x="13" y="8130"/>
                    <a:pt x="18" y="8132"/>
                    <a:pt x="23" y="8132"/>
                  </a:cubicBezTo>
                  <a:cubicBezTo>
                    <a:pt x="28" y="8132"/>
                    <a:pt x="33" y="8130"/>
                    <a:pt x="37" y="8127"/>
                  </a:cubicBezTo>
                  <a:cubicBezTo>
                    <a:pt x="3996" y="3627"/>
                    <a:pt x="10662" y="37"/>
                    <a:pt x="19806" y="37"/>
                  </a:cubicBezTo>
                  <a:cubicBezTo>
                    <a:pt x="21489" y="37"/>
                    <a:pt x="23252" y="160"/>
                    <a:pt x="25102" y="420"/>
                  </a:cubicBezTo>
                  <a:cubicBezTo>
                    <a:pt x="25116" y="420"/>
                    <a:pt x="25123" y="413"/>
                    <a:pt x="25123" y="406"/>
                  </a:cubicBezTo>
                  <a:cubicBezTo>
                    <a:pt x="25130" y="390"/>
                    <a:pt x="25123" y="383"/>
                    <a:pt x="25109" y="383"/>
                  </a:cubicBezTo>
                  <a:cubicBezTo>
                    <a:pt x="23259" y="123"/>
                    <a:pt x="21489" y="0"/>
                    <a:pt x="198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0"/>
            <p:cNvSpPr/>
            <p:nvPr/>
          </p:nvSpPr>
          <p:spPr>
            <a:xfrm>
              <a:off x="-4603231" y="2397542"/>
              <a:ext cx="2953806" cy="1231918"/>
            </a:xfrm>
            <a:custGeom>
              <a:avLst/>
              <a:gdLst/>
              <a:ahLst/>
              <a:cxnLst/>
              <a:rect l="l" t="t" r="r" b="b"/>
              <a:pathLst>
                <a:path w="23656" h="9866" extrusionOk="0">
                  <a:moveTo>
                    <a:pt x="23633" y="0"/>
                  </a:moveTo>
                  <a:cubicBezTo>
                    <a:pt x="19655" y="110"/>
                    <a:pt x="15942" y="406"/>
                    <a:pt x="12128" y="1750"/>
                  </a:cubicBezTo>
                  <a:cubicBezTo>
                    <a:pt x="8314" y="3093"/>
                    <a:pt x="4400" y="5490"/>
                    <a:pt x="14" y="9831"/>
                  </a:cubicBezTo>
                  <a:cubicBezTo>
                    <a:pt x="0" y="9838"/>
                    <a:pt x="0" y="9845"/>
                    <a:pt x="14" y="9861"/>
                  </a:cubicBezTo>
                  <a:cubicBezTo>
                    <a:pt x="18" y="9864"/>
                    <a:pt x="22" y="9866"/>
                    <a:pt x="26" y="9866"/>
                  </a:cubicBezTo>
                  <a:cubicBezTo>
                    <a:pt x="30" y="9866"/>
                    <a:pt x="33" y="9864"/>
                    <a:pt x="37" y="9861"/>
                  </a:cubicBezTo>
                  <a:cubicBezTo>
                    <a:pt x="4421" y="5527"/>
                    <a:pt x="8328" y="3128"/>
                    <a:pt x="12142" y="1784"/>
                  </a:cubicBezTo>
                  <a:cubicBezTo>
                    <a:pt x="15949" y="441"/>
                    <a:pt x="19655" y="153"/>
                    <a:pt x="23633" y="37"/>
                  </a:cubicBezTo>
                  <a:cubicBezTo>
                    <a:pt x="23649" y="37"/>
                    <a:pt x="23656" y="30"/>
                    <a:pt x="23656" y="16"/>
                  </a:cubicBezTo>
                  <a:cubicBezTo>
                    <a:pt x="23656" y="7"/>
                    <a:pt x="23649" y="0"/>
                    <a:pt x="236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0"/>
            <p:cNvSpPr/>
            <p:nvPr/>
          </p:nvSpPr>
          <p:spPr>
            <a:xfrm>
              <a:off x="-4434663" y="2540138"/>
              <a:ext cx="2703202" cy="1340551"/>
            </a:xfrm>
            <a:custGeom>
              <a:avLst/>
              <a:gdLst/>
              <a:ahLst/>
              <a:cxnLst/>
              <a:rect l="l" t="t" r="r" b="b"/>
              <a:pathLst>
                <a:path w="21649" h="10736" extrusionOk="0">
                  <a:moveTo>
                    <a:pt x="21626" y="1"/>
                  </a:moveTo>
                  <a:cubicBezTo>
                    <a:pt x="13191" y="282"/>
                    <a:pt x="4291" y="4232"/>
                    <a:pt x="8" y="10705"/>
                  </a:cubicBezTo>
                  <a:cubicBezTo>
                    <a:pt x="1" y="10712"/>
                    <a:pt x="8" y="10726"/>
                    <a:pt x="16" y="10733"/>
                  </a:cubicBezTo>
                  <a:cubicBezTo>
                    <a:pt x="18" y="10735"/>
                    <a:pt x="21" y="10736"/>
                    <a:pt x="24" y="10736"/>
                  </a:cubicBezTo>
                  <a:cubicBezTo>
                    <a:pt x="31" y="10736"/>
                    <a:pt x="39" y="10731"/>
                    <a:pt x="44" y="10726"/>
                  </a:cubicBezTo>
                  <a:cubicBezTo>
                    <a:pt x="4314" y="4276"/>
                    <a:pt x="13198" y="318"/>
                    <a:pt x="21626" y="44"/>
                  </a:cubicBezTo>
                  <a:cubicBezTo>
                    <a:pt x="21642" y="44"/>
                    <a:pt x="21649" y="36"/>
                    <a:pt x="21649" y="22"/>
                  </a:cubicBezTo>
                  <a:cubicBezTo>
                    <a:pt x="21649" y="15"/>
                    <a:pt x="21642" y="1"/>
                    <a:pt x="2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5" name="Google Shape;1095;p40"/>
          <p:cNvSpPr/>
          <p:nvPr/>
        </p:nvSpPr>
        <p:spPr>
          <a:xfrm>
            <a:off x="7469300" y="268537"/>
            <a:ext cx="2283798" cy="532924"/>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0"/>
          <p:cNvSpPr/>
          <p:nvPr/>
        </p:nvSpPr>
        <p:spPr>
          <a:xfrm flipH="1">
            <a:off x="-213575" y="1148049"/>
            <a:ext cx="1402586" cy="315455"/>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0"/>
          <p:cNvSpPr/>
          <p:nvPr/>
        </p:nvSpPr>
        <p:spPr>
          <a:xfrm flipH="1">
            <a:off x="8035879" y="2769124"/>
            <a:ext cx="1863121" cy="419022"/>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0"/>
          <p:cNvSpPr/>
          <p:nvPr/>
        </p:nvSpPr>
        <p:spPr>
          <a:xfrm>
            <a:off x="5043549" y="4292849"/>
            <a:ext cx="4404214" cy="1063170"/>
          </a:xfrm>
          <a:custGeom>
            <a:avLst/>
            <a:gdLst/>
            <a:ahLst/>
            <a:cxnLst/>
            <a:rect l="l" t="t" r="r" b="b"/>
            <a:pathLst>
              <a:path w="24134" h="6820" extrusionOk="0">
                <a:moveTo>
                  <a:pt x="21188" y="0"/>
                </a:moveTo>
                <a:cubicBezTo>
                  <a:pt x="17796" y="0"/>
                  <a:pt x="16982" y="2940"/>
                  <a:pt x="16982" y="2940"/>
                </a:cubicBezTo>
                <a:cubicBezTo>
                  <a:pt x="16384" y="2252"/>
                  <a:pt x="15632" y="1828"/>
                  <a:pt x="14862" y="1828"/>
                </a:cubicBezTo>
                <a:cubicBezTo>
                  <a:pt x="14136" y="1828"/>
                  <a:pt x="13394" y="2205"/>
                  <a:pt x="12749" y="3092"/>
                </a:cubicBezTo>
                <a:cubicBezTo>
                  <a:pt x="12103" y="2449"/>
                  <a:pt x="11299" y="2084"/>
                  <a:pt x="10511" y="2084"/>
                </a:cubicBezTo>
                <a:cubicBezTo>
                  <a:pt x="9653" y="2084"/>
                  <a:pt x="8813" y="2517"/>
                  <a:pt x="8214" y="3496"/>
                </a:cubicBezTo>
                <a:cubicBezTo>
                  <a:pt x="7654" y="2860"/>
                  <a:pt x="6945" y="2544"/>
                  <a:pt x="6280" y="2544"/>
                </a:cubicBezTo>
                <a:cubicBezTo>
                  <a:pt x="5419" y="2544"/>
                  <a:pt x="4634" y="3075"/>
                  <a:pt x="4348" y="4132"/>
                </a:cubicBezTo>
                <a:cubicBezTo>
                  <a:pt x="3984" y="3977"/>
                  <a:pt x="3619" y="3908"/>
                  <a:pt x="3265" y="3908"/>
                </a:cubicBezTo>
                <a:cubicBezTo>
                  <a:pt x="1536" y="3908"/>
                  <a:pt x="43" y="5542"/>
                  <a:pt x="1" y="6819"/>
                </a:cubicBezTo>
                <a:lnTo>
                  <a:pt x="24133" y="6320"/>
                </a:lnTo>
                <a:lnTo>
                  <a:pt x="24090" y="585"/>
                </a:lnTo>
                <a:cubicBezTo>
                  <a:pt x="22959" y="168"/>
                  <a:pt x="22000" y="0"/>
                  <a:pt x="211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0"/>
          <p:cNvSpPr/>
          <p:nvPr/>
        </p:nvSpPr>
        <p:spPr>
          <a:xfrm flipH="1">
            <a:off x="-299152" y="4450025"/>
            <a:ext cx="5586789" cy="1112439"/>
          </a:xfrm>
          <a:custGeom>
            <a:avLst/>
            <a:gdLst/>
            <a:ahLst/>
            <a:cxnLst/>
            <a:rect l="l" t="t" r="r" b="b"/>
            <a:pathLst>
              <a:path w="45996" h="9492" extrusionOk="0">
                <a:moveTo>
                  <a:pt x="34548" y="0"/>
                </a:moveTo>
                <a:cubicBezTo>
                  <a:pt x="33978" y="0"/>
                  <a:pt x="33404" y="262"/>
                  <a:pt x="32973" y="817"/>
                </a:cubicBezTo>
                <a:cubicBezTo>
                  <a:pt x="32624" y="515"/>
                  <a:pt x="32212" y="371"/>
                  <a:pt x="31798" y="371"/>
                </a:cubicBezTo>
                <a:cubicBezTo>
                  <a:pt x="30837" y="371"/>
                  <a:pt x="29865" y="1150"/>
                  <a:pt x="29643" y="2528"/>
                </a:cubicBezTo>
                <a:cubicBezTo>
                  <a:pt x="29082" y="1980"/>
                  <a:pt x="28493" y="1709"/>
                  <a:pt x="27964" y="1709"/>
                </a:cubicBezTo>
                <a:cubicBezTo>
                  <a:pt x="27205" y="1709"/>
                  <a:pt x="26569" y="2266"/>
                  <a:pt x="26313" y="3360"/>
                </a:cubicBezTo>
                <a:lnTo>
                  <a:pt x="23070" y="3714"/>
                </a:lnTo>
                <a:cubicBezTo>
                  <a:pt x="22576" y="2273"/>
                  <a:pt x="21469" y="1611"/>
                  <a:pt x="20300" y="1611"/>
                </a:cubicBezTo>
                <a:cubicBezTo>
                  <a:pt x="19693" y="1611"/>
                  <a:pt x="19069" y="1790"/>
                  <a:pt x="18505" y="2131"/>
                </a:cubicBezTo>
                <a:cubicBezTo>
                  <a:pt x="18216" y="1952"/>
                  <a:pt x="17889" y="1845"/>
                  <a:pt x="17573" y="1845"/>
                </a:cubicBezTo>
                <a:cubicBezTo>
                  <a:pt x="17085" y="1845"/>
                  <a:pt x="16622" y="2101"/>
                  <a:pt x="16359" y="2745"/>
                </a:cubicBezTo>
                <a:cubicBezTo>
                  <a:pt x="15960" y="1516"/>
                  <a:pt x="15153" y="962"/>
                  <a:pt x="14283" y="962"/>
                </a:cubicBezTo>
                <a:cubicBezTo>
                  <a:pt x="13661" y="962"/>
                  <a:pt x="13006" y="1246"/>
                  <a:pt x="12445" y="1770"/>
                </a:cubicBezTo>
                <a:cubicBezTo>
                  <a:pt x="12043" y="1223"/>
                  <a:pt x="11524" y="987"/>
                  <a:pt x="11026" y="987"/>
                </a:cubicBezTo>
                <a:cubicBezTo>
                  <a:pt x="10155" y="987"/>
                  <a:pt x="9346" y="1707"/>
                  <a:pt x="9332" y="2745"/>
                </a:cubicBezTo>
                <a:cubicBezTo>
                  <a:pt x="8882" y="2695"/>
                  <a:pt x="8455" y="2671"/>
                  <a:pt x="8049" y="2671"/>
                </a:cubicBezTo>
                <a:cubicBezTo>
                  <a:pt x="2212" y="2671"/>
                  <a:pt x="695" y="7534"/>
                  <a:pt x="0" y="9492"/>
                </a:cubicBezTo>
                <a:lnTo>
                  <a:pt x="44978" y="9145"/>
                </a:lnTo>
                <a:cubicBezTo>
                  <a:pt x="45996" y="6833"/>
                  <a:pt x="44275" y="5627"/>
                  <a:pt x="42653" y="5627"/>
                </a:cubicBezTo>
                <a:cubicBezTo>
                  <a:pt x="42020" y="5627"/>
                  <a:pt x="41402" y="5811"/>
                  <a:pt x="40968" y="6184"/>
                </a:cubicBezTo>
                <a:cubicBezTo>
                  <a:pt x="41288" y="5080"/>
                  <a:pt x="40781" y="4355"/>
                  <a:pt x="40132" y="4355"/>
                </a:cubicBezTo>
                <a:cubicBezTo>
                  <a:pt x="39867" y="4355"/>
                  <a:pt x="39580" y="4475"/>
                  <a:pt x="39315" y="4738"/>
                </a:cubicBezTo>
                <a:cubicBezTo>
                  <a:pt x="39501" y="3267"/>
                  <a:pt x="38702" y="2373"/>
                  <a:pt x="37592" y="2373"/>
                </a:cubicBezTo>
                <a:cubicBezTo>
                  <a:pt x="37328" y="2373"/>
                  <a:pt x="37047" y="2423"/>
                  <a:pt x="36758" y="2528"/>
                </a:cubicBezTo>
                <a:cubicBezTo>
                  <a:pt x="36664" y="911"/>
                  <a:pt x="35612" y="0"/>
                  <a:pt x="345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0" name="Google Shape;1100;p40"/>
          <p:cNvGrpSpPr/>
          <p:nvPr/>
        </p:nvGrpSpPr>
        <p:grpSpPr>
          <a:xfrm flipH="1">
            <a:off x="8790024" y="4539968"/>
            <a:ext cx="354826" cy="259333"/>
            <a:chOff x="2300825" y="4105475"/>
            <a:chExt cx="103475" cy="75625"/>
          </a:xfrm>
        </p:grpSpPr>
        <p:sp>
          <p:nvSpPr>
            <p:cNvPr id="1101" name="Google Shape;1101;p40"/>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0"/>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3" name="Google Shape;1103;p40"/>
          <p:cNvGrpSpPr/>
          <p:nvPr/>
        </p:nvGrpSpPr>
        <p:grpSpPr>
          <a:xfrm flipH="1">
            <a:off x="8407059" y="4799389"/>
            <a:ext cx="226696" cy="144638"/>
            <a:chOff x="2097475" y="4160575"/>
            <a:chExt cx="80600" cy="51425"/>
          </a:xfrm>
        </p:grpSpPr>
        <p:sp>
          <p:nvSpPr>
            <p:cNvPr id="1104" name="Google Shape;1104;p40"/>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0"/>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6" name="Google Shape;1106;p40"/>
          <p:cNvGrpSpPr/>
          <p:nvPr/>
        </p:nvGrpSpPr>
        <p:grpSpPr>
          <a:xfrm flipH="1">
            <a:off x="6887311" y="4786339"/>
            <a:ext cx="226696" cy="144638"/>
            <a:chOff x="2097475" y="4160575"/>
            <a:chExt cx="80600" cy="51425"/>
          </a:xfrm>
        </p:grpSpPr>
        <p:sp>
          <p:nvSpPr>
            <p:cNvPr id="1107" name="Google Shape;1107;p40"/>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0"/>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 name="Google Shape;1109;p40"/>
          <p:cNvGrpSpPr/>
          <p:nvPr/>
        </p:nvGrpSpPr>
        <p:grpSpPr>
          <a:xfrm>
            <a:off x="3638278" y="4470177"/>
            <a:ext cx="3092907" cy="869589"/>
            <a:chOff x="3878197" y="4535600"/>
            <a:chExt cx="2464664" cy="692900"/>
          </a:xfrm>
        </p:grpSpPr>
        <p:sp>
          <p:nvSpPr>
            <p:cNvPr id="1110" name="Google Shape;1110;p40"/>
            <p:cNvSpPr/>
            <p:nvPr/>
          </p:nvSpPr>
          <p:spPr>
            <a:xfrm flipH="1">
              <a:off x="3878197" y="4535600"/>
              <a:ext cx="2464664" cy="692900"/>
            </a:xfrm>
            <a:custGeom>
              <a:avLst/>
              <a:gdLst/>
              <a:ahLst/>
              <a:cxnLst/>
              <a:rect l="l" t="t" r="r" b="b"/>
              <a:pathLst>
                <a:path w="20926" h="5883" extrusionOk="0">
                  <a:moveTo>
                    <a:pt x="12500" y="1"/>
                  </a:moveTo>
                  <a:cubicBezTo>
                    <a:pt x="11426" y="1"/>
                    <a:pt x="10383" y="736"/>
                    <a:pt x="9933" y="1678"/>
                  </a:cubicBezTo>
                  <a:cubicBezTo>
                    <a:pt x="9145" y="774"/>
                    <a:pt x="8378" y="274"/>
                    <a:pt x="7633" y="274"/>
                  </a:cubicBezTo>
                  <a:cubicBezTo>
                    <a:pt x="6813" y="274"/>
                    <a:pt x="6020" y="881"/>
                    <a:pt x="5260" y="2221"/>
                  </a:cubicBezTo>
                  <a:cubicBezTo>
                    <a:pt x="2557" y="2438"/>
                    <a:pt x="702" y="3557"/>
                    <a:pt x="0" y="5882"/>
                  </a:cubicBezTo>
                  <a:lnTo>
                    <a:pt x="20926" y="5882"/>
                  </a:lnTo>
                  <a:cubicBezTo>
                    <a:pt x="20571" y="3007"/>
                    <a:pt x="19351" y="1728"/>
                    <a:pt x="17438" y="1728"/>
                  </a:cubicBezTo>
                  <a:cubicBezTo>
                    <a:pt x="16741" y="1728"/>
                    <a:pt x="15953" y="1897"/>
                    <a:pt x="15082" y="2221"/>
                  </a:cubicBezTo>
                  <a:cubicBezTo>
                    <a:pt x="14477" y="608"/>
                    <a:pt x="13475" y="1"/>
                    <a:pt x="12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1" name="Google Shape;1111;p40"/>
            <p:cNvGrpSpPr/>
            <p:nvPr/>
          </p:nvGrpSpPr>
          <p:grpSpPr>
            <a:xfrm flipH="1">
              <a:off x="5678054" y="4905697"/>
              <a:ext cx="275171" cy="201125"/>
              <a:chOff x="2300825" y="4105475"/>
              <a:chExt cx="103475" cy="75625"/>
            </a:xfrm>
          </p:grpSpPr>
          <p:sp>
            <p:nvSpPr>
              <p:cNvPr id="1112" name="Google Shape;1112;p40"/>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0"/>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4" name="Google Shape;1114;p40"/>
            <p:cNvGrpSpPr/>
            <p:nvPr/>
          </p:nvGrpSpPr>
          <p:grpSpPr>
            <a:xfrm flipH="1">
              <a:off x="4679893" y="4716017"/>
              <a:ext cx="275176" cy="175560"/>
              <a:chOff x="2097475" y="4160575"/>
              <a:chExt cx="80600" cy="51425"/>
            </a:xfrm>
          </p:grpSpPr>
          <p:sp>
            <p:nvSpPr>
              <p:cNvPr id="1115" name="Google Shape;1115;p40"/>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0"/>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7" name="Google Shape;1117;p40"/>
            <p:cNvGrpSpPr/>
            <p:nvPr/>
          </p:nvGrpSpPr>
          <p:grpSpPr>
            <a:xfrm>
              <a:off x="4138981" y="4891578"/>
              <a:ext cx="211048" cy="154260"/>
              <a:chOff x="2300825" y="4105475"/>
              <a:chExt cx="103475" cy="75625"/>
            </a:xfrm>
          </p:grpSpPr>
          <p:sp>
            <p:nvSpPr>
              <p:cNvPr id="1118" name="Google Shape;1118;p40"/>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0"/>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20" name="Google Shape;1120;p40"/>
          <p:cNvGrpSpPr/>
          <p:nvPr/>
        </p:nvGrpSpPr>
        <p:grpSpPr>
          <a:xfrm rot="-2833521" flipH="1">
            <a:off x="2693976" y="4784048"/>
            <a:ext cx="211044" cy="154263"/>
            <a:chOff x="2300825" y="4105475"/>
            <a:chExt cx="103475" cy="75625"/>
          </a:xfrm>
        </p:grpSpPr>
        <p:sp>
          <p:nvSpPr>
            <p:cNvPr id="1121" name="Google Shape;1121;p40"/>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0"/>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3" name="Google Shape;1123;p40"/>
          <p:cNvGrpSpPr/>
          <p:nvPr/>
        </p:nvGrpSpPr>
        <p:grpSpPr>
          <a:xfrm flipH="1">
            <a:off x="904499" y="4673971"/>
            <a:ext cx="407038" cy="259676"/>
            <a:chOff x="2097475" y="4160575"/>
            <a:chExt cx="80600" cy="51425"/>
          </a:xfrm>
        </p:grpSpPr>
        <p:sp>
          <p:nvSpPr>
            <p:cNvPr id="1124" name="Google Shape;1124;p40"/>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0"/>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6" name="Google Shape;1126;p40"/>
          <p:cNvGrpSpPr/>
          <p:nvPr/>
        </p:nvGrpSpPr>
        <p:grpSpPr>
          <a:xfrm rot="-143816" flipH="1">
            <a:off x="1746538" y="4815694"/>
            <a:ext cx="211046" cy="154266"/>
            <a:chOff x="2300825" y="4105475"/>
            <a:chExt cx="103475" cy="75625"/>
          </a:xfrm>
        </p:grpSpPr>
        <p:sp>
          <p:nvSpPr>
            <p:cNvPr id="1127" name="Google Shape;1127;p40"/>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0"/>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9"/>
        <p:cNvGrpSpPr/>
        <p:nvPr/>
      </p:nvGrpSpPr>
      <p:grpSpPr>
        <a:xfrm>
          <a:off x="0" y="0"/>
          <a:ext cx="0" cy="0"/>
          <a:chOff x="0" y="0"/>
          <a:chExt cx="0" cy="0"/>
        </a:xfrm>
      </p:grpSpPr>
      <p:sp>
        <p:nvSpPr>
          <p:cNvPr id="60" name="Google Shape;60;p3"/>
          <p:cNvSpPr/>
          <p:nvPr/>
        </p:nvSpPr>
        <p:spPr>
          <a:xfrm>
            <a:off x="-57500" y="2550499"/>
            <a:ext cx="9259000" cy="2659819"/>
          </a:xfrm>
          <a:custGeom>
            <a:avLst/>
            <a:gdLst/>
            <a:ahLst/>
            <a:cxnLst/>
            <a:rect l="l" t="t" r="r" b="b"/>
            <a:pathLst>
              <a:path w="57554" h="20117" extrusionOk="0">
                <a:moveTo>
                  <a:pt x="1" y="0"/>
                </a:moveTo>
                <a:lnTo>
                  <a:pt x="1" y="20116"/>
                </a:lnTo>
                <a:lnTo>
                  <a:pt x="57554" y="20116"/>
                </a:lnTo>
                <a:lnTo>
                  <a:pt x="57554" y="0"/>
                </a:lnTo>
                <a:cubicBezTo>
                  <a:pt x="53249" y="6588"/>
                  <a:pt x="41989" y="11289"/>
                  <a:pt x="28777" y="11289"/>
                </a:cubicBezTo>
                <a:cubicBezTo>
                  <a:pt x="15566" y="11289"/>
                  <a:pt x="4307" y="658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rot="689182" flipH="1">
            <a:off x="-231231" y="2702306"/>
            <a:ext cx="3910390" cy="1723950"/>
          </a:xfrm>
          <a:custGeom>
            <a:avLst/>
            <a:gdLst/>
            <a:ahLst/>
            <a:cxnLst/>
            <a:rect l="l" t="t" r="r" b="b"/>
            <a:pathLst>
              <a:path w="42639" h="18798" extrusionOk="0">
                <a:moveTo>
                  <a:pt x="40165" y="1"/>
                </a:moveTo>
                <a:cubicBezTo>
                  <a:pt x="36321" y="1"/>
                  <a:pt x="34815" y="4035"/>
                  <a:pt x="34815" y="4035"/>
                </a:cubicBezTo>
                <a:cubicBezTo>
                  <a:pt x="34261" y="3379"/>
                  <a:pt x="33728" y="3121"/>
                  <a:pt x="33268" y="3121"/>
                </a:cubicBezTo>
                <a:cubicBezTo>
                  <a:pt x="32300" y="3121"/>
                  <a:pt x="31652" y="4260"/>
                  <a:pt x="31804" y="5219"/>
                </a:cubicBezTo>
                <a:cubicBezTo>
                  <a:pt x="31308" y="4740"/>
                  <a:pt x="30828" y="4470"/>
                  <a:pt x="30366" y="4470"/>
                </a:cubicBezTo>
                <a:cubicBezTo>
                  <a:pt x="29847" y="4470"/>
                  <a:pt x="29353" y="4812"/>
                  <a:pt x="28886" y="5580"/>
                </a:cubicBezTo>
                <a:cubicBezTo>
                  <a:pt x="28259" y="4925"/>
                  <a:pt x="27632" y="4662"/>
                  <a:pt x="27084" y="4662"/>
                </a:cubicBezTo>
                <a:cubicBezTo>
                  <a:pt x="25838" y="4662"/>
                  <a:pt x="25001" y="6023"/>
                  <a:pt x="25513" y="7227"/>
                </a:cubicBezTo>
                <a:cubicBezTo>
                  <a:pt x="24430" y="5671"/>
                  <a:pt x="22956" y="4990"/>
                  <a:pt x="21642" y="4990"/>
                </a:cubicBezTo>
                <a:cubicBezTo>
                  <a:pt x="19689" y="4990"/>
                  <a:pt x="18091" y="6496"/>
                  <a:pt x="18665" y="8867"/>
                </a:cubicBezTo>
                <a:cubicBezTo>
                  <a:pt x="18380" y="8785"/>
                  <a:pt x="18106" y="8747"/>
                  <a:pt x="17850" y="8747"/>
                </a:cubicBezTo>
                <a:cubicBezTo>
                  <a:pt x="16374" y="8747"/>
                  <a:pt x="15465" y="10011"/>
                  <a:pt x="16289" y="11604"/>
                </a:cubicBezTo>
                <a:cubicBezTo>
                  <a:pt x="15720" y="11374"/>
                  <a:pt x="15213" y="11269"/>
                  <a:pt x="14772" y="11269"/>
                </a:cubicBezTo>
                <a:cubicBezTo>
                  <a:pt x="13124" y="11269"/>
                  <a:pt x="12408" y="12729"/>
                  <a:pt x="12915" y="14530"/>
                </a:cubicBezTo>
                <a:cubicBezTo>
                  <a:pt x="12289" y="13568"/>
                  <a:pt x="11475" y="12993"/>
                  <a:pt x="10652" y="12993"/>
                </a:cubicBezTo>
                <a:cubicBezTo>
                  <a:pt x="9911" y="12993"/>
                  <a:pt x="9161" y="13459"/>
                  <a:pt x="8531" y="14530"/>
                </a:cubicBezTo>
                <a:cubicBezTo>
                  <a:pt x="7541" y="13529"/>
                  <a:pt x="6617" y="13113"/>
                  <a:pt x="5860" y="13113"/>
                </a:cubicBezTo>
                <a:cubicBezTo>
                  <a:pt x="4520" y="13113"/>
                  <a:pt x="3703" y="14416"/>
                  <a:pt x="3967" y="16083"/>
                </a:cubicBezTo>
                <a:cubicBezTo>
                  <a:pt x="3477" y="15776"/>
                  <a:pt x="3007" y="15602"/>
                  <a:pt x="2562" y="15602"/>
                </a:cubicBezTo>
                <a:cubicBezTo>
                  <a:pt x="1548" y="15602"/>
                  <a:pt x="668" y="16505"/>
                  <a:pt x="1" y="18798"/>
                </a:cubicBezTo>
                <a:lnTo>
                  <a:pt x="42638" y="18084"/>
                </a:lnTo>
                <a:lnTo>
                  <a:pt x="42638" y="502"/>
                </a:lnTo>
                <a:cubicBezTo>
                  <a:pt x="41724" y="149"/>
                  <a:pt x="40901" y="1"/>
                  <a:pt x="40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2691900" y="4474051"/>
            <a:ext cx="2537539" cy="713402"/>
          </a:xfrm>
          <a:custGeom>
            <a:avLst/>
            <a:gdLst/>
            <a:ahLst/>
            <a:cxnLst/>
            <a:rect l="l" t="t" r="r" b="b"/>
            <a:pathLst>
              <a:path w="20926" h="5883" extrusionOk="0">
                <a:moveTo>
                  <a:pt x="12500" y="1"/>
                </a:moveTo>
                <a:cubicBezTo>
                  <a:pt x="11426" y="1"/>
                  <a:pt x="10383" y="736"/>
                  <a:pt x="9933" y="1678"/>
                </a:cubicBezTo>
                <a:cubicBezTo>
                  <a:pt x="9145" y="774"/>
                  <a:pt x="8378" y="274"/>
                  <a:pt x="7633" y="274"/>
                </a:cubicBezTo>
                <a:cubicBezTo>
                  <a:pt x="6813" y="274"/>
                  <a:pt x="6020" y="881"/>
                  <a:pt x="5260" y="2221"/>
                </a:cubicBezTo>
                <a:cubicBezTo>
                  <a:pt x="2557" y="2438"/>
                  <a:pt x="702" y="3557"/>
                  <a:pt x="0" y="5882"/>
                </a:cubicBezTo>
                <a:lnTo>
                  <a:pt x="20926" y="5882"/>
                </a:lnTo>
                <a:cubicBezTo>
                  <a:pt x="20571" y="3007"/>
                  <a:pt x="19351" y="1728"/>
                  <a:pt x="17438" y="1728"/>
                </a:cubicBezTo>
                <a:cubicBezTo>
                  <a:pt x="16741" y="1728"/>
                  <a:pt x="15953" y="1897"/>
                  <a:pt x="15082" y="2221"/>
                </a:cubicBezTo>
                <a:cubicBezTo>
                  <a:pt x="14477" y="608"/>
                  <a:pt x="13475" y="1"/>
                  <a:pt x="12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3"/>
          <p:cNvGrpSpPr/>
          <p:nvPr/>
        </p:nvGrpSpPr>
        <p:grpSpPr>
          <a:xfrm rot="136939">
            <a:off x="-2013652" y="3696002"/>
            <a:ext cx="5883355" cy="1825109"/>
            <a:chOff x="123450" y="3064325"/>
            <a:chExt cx="1134050" cy="351800"/>
          </a:xfrm>
        </p:grpSpPr>
        <p:sp>
          <p:nvSpPr>
            <p:cNvPr id="64" name="Google Shape;64;p3"/>
            <p:cNvSpPr/>
            <p:nvPr/>
          </p:nvSpPr>
          <p:spPr>
            <a:xfrm>
              <a:off x="123450" y="3064325"/>
              <a:ext cx="1134050" cy="333675"/>
            </a:xfrm>
            <a:custGeom>
              <a:avLst/>
              <a:gdLst/>
              <a:ahLst/>
              <a:cxnLst/>
              <a:rect l="l" t="t" r="r" b="b"/>
              <a:pathLst>
                <a:path w="45362" h="13347" extrusionOk="0">
                  <a:moveTo>
                    <a:pt x="19780" y="0"/>
                  </a:moveTo>
                  <a:cubicBezTo>
                    <a:pt x="17815" y="0"/>
                    <a:pt x="15777" y="124"/>
                    <a:pt x="13667" y="367"/>
                  </a:cubicBezTo>
                  <a:cubicBezTo>
                    <a:pt x="0" y="1948"/>
                    <a:pt x="16952" y="13346"/>
                    <a:pt x="16952" y="13346"/>
                  </a:cubicBezTo>
                  <a:lnTo>
                    <a:pt x="45361" y="12003"/>
                  </a:lnTo>
                  <a:cubicBezTo>
                    <a:pt x="39106" y="3721"/>
                    <a:pt x="30539" y="0"/>
                    <a:pt x="197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454800" y="3096075"/>
              <a:ext cx="788950" cy="289950"/>
            </a:xfrm>
            <a:custGeom>
              <a:avLst/>
              <a:gdLst/>
              <a:ahLst/>
              <a:cxnLst/>
              <a:rect l="l" t="t" r="r" b="b"/>
              <a:pathLst>
                <a:path w="31558" h="11598" extrusionOk="0">
                  <a:moveTo>
                    <a:pt x="6819" y="0"/>
                  </a:moveTo>
                  <a:cubicBezTo>
                    <a:pt x="4017" y="0"/>
                    <a:pt x="1647" y="404"/>
                    <a:pt x="14" y="968"/>
                  </a:cubicBezTo>
                  <a:cubicBezTo>
                    <a:pt x="8" y="975"/>
                    <a:pt x="1" y="982"/>
                    <a:pt x="1" y="997"/>
                  </a:cubicBezTo>
                  <a:cubicBezTo>
                    <a:pt x="6" y="1002"/>
                    <a:pt x="10" y="1007"/>
                    <a:pt x="18" y="1007"/>
                  </a:cubicBezTo>
                  <a:cubicBezTo>
                    <a:pt x="22" y="1007"/>
                    <a:pt x="26" y="1006"/>
                    <a:pt x="30" y="1004"/>
                  </a:cubicBezTo>
                  <a:cubicBezTo>
                    <a:pt x="1661" y="441"/>
                    <a:pt x="4024" y="44"/>
                    <a:pt x="6819" y="44"/>
                  </a:cubicBezTo>
                  <a:cubicBezTo>
                    <a:pt x="13876" y="44"/>
                    <a:pt x="23693" y="2601"/>
                    <a:pt x="31521" y="11592"/>
                  </a:cubicBezTo>
                  <a:cubicBezTo>
                    <a:pt x="31526" y="11596"/>
                    <a:pt x="31531" y="11598"/>
                    <a:pt x="31537" y="11598"/>
                  </a:cubicBezTo>
                  <a:cubicBezTo>
                    <a:pt x="31542" y="11598"/>
                    <a:pt x="31547" y="11596"/>
                    <a:pt x="31551" y="11592"/>
                  </a:cubicBezTo>
                  <a:cubicBezTo>
                    <a:pt x="31558" y="11585"/>
                    <a:pt x="31558" y="11572"/>
                    <a:pt x="31551" y="11565"/>
                  </a:cubicBezTo>
                  <a:cubicBezTo>
                    <a:pt x="23713" y="2564"/>
                    <a:pt x="13883" y="0"/>
                    <a:pt x="6819"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445225" y="3126025"/>
              <a:ext cx="757750" cy="274800"/>
            </a:xfrm>
            <a:custGeom>
              <a:avLst/>
              <a:gdLst/>
              <a:ahLst/>
              <a:cxnLst/>
              <a:rect l="l" t="t" r="r" b="b"/>
              <a:pathLst>
                <a:path w="30310" h="10992" extrusionOk="0">
                  <a:moveTo>
                    <a:pt x="6184" y="0"/>
                  </a:moveTo>
                  <a:cubicBezTo>
                    <a:pt x="4747" y="0"/>
                    <a:pt x="3468" y="116"/>
                    <a:pt x="2414" y="347"/>
                  </a:cubicBezTo>
                  <a:cubicBezTo>
                    <a:pt x="1351" y="586"/>
                    <a:pt x="527" y="926"/>
                    <a:pt x="7" y="1380"/>
                  </a:cubicBezTo>
                  <a:cubicBezTo>
                    <a:pt x="0" y="1396"/>
                    <a:pt x="0" y="1403"/>
                    <a:pt x="7" y="1410"/>
                  </a:cubicBezTo>
                  <a:cubicBezTo>
                    <a:pt x="13" y="1418"/>
                    <a:pt x="19" y="1421"/>
                    <a:pt x="26" y="1421"/>
                  </a:cubicBezTo>
                  <a:cubicBezTo>
                    <a:pt x="30" y="1421"/>
                    <a:pt x="34" y="1419"/>
                    <a:pt x="37" y="1417"/>
                  </a:cubicBezTo>
                  <a:cubicBezTo>
                    <a:pt x="550" y="969"/>
                    <a:pt x="1367" y="623"/>
                    <a:pt x="2420" y="390"/>
                  </a:cubicBezTo>
                  <a:cubicBezTo>
                    <a:pt x="3468" y="160"/>
                    <a:pt x="4754" y="37"/>
                    <a:pt x="6184" y="37"/>
                  </a:cubicBezTo>
                  <a:cubicBezTo>
                    <a:pt x="10012" y="37"/>
                    <a:pt x="14916" y="883"/>
                    <a:pt x="19423" y="2673"/>
                  </a:cubicBezTo>
                  <a:cubicBezTo>
                    <a:pt x="23930" y="4464"/>
                    <a:pt x="28040" y="7203"/>
                    <a:pt x="30273" y="10980"/>
                  </a:cubicBezTo>
                  <a:cubicBezTo>
                    <a:pt x="30277" y="10988"/>
                    <a:pt x="30281" y="10992"/>
                    <a:pt x="30287" y="10992"/>
                  </a:cubicBezTo>
                  <a:cubicBezTo>
                    <a:pt x="30290" y="10992"/>
                    <a:pt x="30295" y="10990"/>
                    <a:pt x="30301" y="10987"/>
                  </a:cubicBezTo>
                  <a:cubicBezTo>
                    <a:pt x="30309" y="10980"/>
                    <a:pt x="30309" y="10973"/>
                    <a:pt x="30309" y="10958"/>
                  </a:cubicBezTo>
                  <a:cubicBezTo>
                    <a:pt x="28070" y="7167"/>
                    <a:pt x="23953" y="4429"/>
                    <a:pt x="19438" y="2637"/>
                  </a:cubicBezTo>
                  <a:cubicBezTo>
                    <a:pt x="14924" y="846"/>
                    <a:pt x="10012" y="0"/>
                    <a:pt x="6184"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458625" y="3162850"/>
              <a:ext cx="691425" cy="226250"/>
            </a:xfrm>
            <a:custGeom>
              <a:avLst/>
              <a:gdLst/>
              <a:ahLst/>
              <a:cxnLst/>
              <a:rect l="l" t="t" r="r" b="b"/>
              <a:pathLst>
                <a:path w="27657" h="9050" extrusionOk="0">
                  <a:moveTo>
                    <a:pt x="5691" y="1"/>
                  </a:moveTo>
                  <a:cubicBezTo>
                    <a:pt x="3771" y="1"/>
                    <a:pt x="1855" y="174"/>
                    <a:pt x="21" y="536"/>
                  </a:cubicBezTo>
                  <a:cubicBezTo>
                    <a:pt x="7" y="543"/>
                    <a:pt x="0" y="550"/>
                    <a:pt x="0" y="564"/>
                  </a:cubicBezTo>
                  <a:cubicBezTo>
                    <a:pt x="7" y="573"/>
                    <a:pt x="14" y="580"/>
                    <a:pt x="28" y="580"/>
                  </a:cubicBezTo>
                  <a:cubicBezTo>
                    <a:pt x="1864" y="217"/>
                    <a:pt x="3771" y="44"/>
                    <a:pt x="5691" y="44"/>
                  </a:cubicBezTo>
                  <a:cubicBezTo>
                    <a:pt x="10155" y="44"/>
                    <a:pt x="14692" y="970"/>
                    <a:pt x="18583" y="2551"/>
                  </a:cubicBezTo>
                  <a:cubicBezTo>
                    <a:pt x="22484" y="4140"/>
                    <a:pt x="25734" y="6387"/>
                    <a:pt x="27620" y="9038"/>
                  </a:cubicBezTo>
                  <a:cubicBezTo>
                    <a:pt x="27624" y="9046"/>
                    <a:pt x="27631" y="9049"/>
                    <a:pt x="27637" y="9049"/>
                  </a:cubicBezTo>
                  <a:cubicBezTo>
                    <a:pt x="27642" y="9049"/>
                    <a:pt x="27646" y="9047"/>
                    <a:pt x="27650" y="9044"/>
                  </a:cubicBezTo>
                  <a:cubicBezTo>
                    <a:pt x="27657" y="9038"/>
                    <a:pt x="27657" y="9031"/>
                    <a:pt x="27650" y="9015"/>
                  </a:cubicBezTo>
                  <a:cubicBezTo>
                    <a:pt x="25757" y="6358"/>
                    <a:pt x="22500" y="4104"/>
                    <a:pt x="18606" y="2514"/>
                  </a:cubicBezTo>
                  <a:cubicBezTo>
                    <a:pt x="14706" y="926"/>
                    <a:pt x="10162" y="1"/>
                    <a:pt x="5691"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454800" y="3203500"/>
              <a:ext cx="647575" cy="182525"/>
            </a:xfrm>
            <a:custGeom>
              <a:avLst/>
              <a:gdLst/>
              <a:ahLst/>
              <a:cxnLst/>
              <a:rect l="l" t="t" r="r" b="b"/>
              <a:pathLst>
                <a:path w="25903" h="7301" extrusionOk="0">
                  <a:moveTo>
                    <a:pt x="5021" y="1"/>
                  </a:moveTo>
                  <a:cubicBezTo>
                    <a:pt x="3107" y="1"/>
                    <a:pt x="1380" y="188"/>
                    <a:pt x="14" y="578"/>
                  </a:cubicBezTo>
                  <a:cubicBezTo>
                    <a:pt x="8" y="578"/>
                    <a:pt x="1" y="594"/>
                    <a:pt x="1" y="601"/>
                  </a:cubicBezTo>
                  <a:cubicBezTo>
                    <a:pt x="6" y="611"/>
                    <a:pt x="11" y="617"/>
                    <a:pt x="19" y="617"/>
                  </a:cubicBezTo>
                  <a:cubicBezTo>
                    <a:pt x="22" y="617"/>
                    <a:pt x="26" y="616"/>
                    <a:pt x="30" y="614"/>
                  </a:cubicBezTo>
                  <a:cubicBezTo>
                    <a:pt x="1387" y="231"/>
                    <a:pt x="3107" y="44"/>
                    <a:pt x="5021" y="44"/>
                  </a:cubicBezTo>
                  <a:cubicBezTo>
                    <a:pt x="8474" y="44"/>
                    <a:pt x="12555" y="658"/>
                    <a:pt x="16339" y="1871"/>
                  </a:cubicBezTo>
                  <a:cubicBezTo>
                    <a:pt x="20132" y="3085"/>
                    <a:pt x="23613" y="4905"/>
                    <a:pt x="25866" y="7295"/>
                  </a:cubicBezTo>
                  <a:cubicBezTo>
                    <a:pt x="25870" y="7299"/>
                    <a:pt x="25875" y="7301"/>
                    <a:pt x="25881" y="7301"/>
                  </a:cubicBezTo>
                  <a:cubicBezTo>
                    <a:pt x="25886" y="7301"/>
                    <a:pt x="25892" y="7299"/>
                    <a:pt x="25896" y="7295"/>
                  </a:cubicBezTo>
                  <a:cubicBezTo>
                    <a:pt x="25903" y="7288"/>
                    <a:pt x="25903" y="7275"/>
                    <a:pt x="25896" y="7268"/>
                  </a:cubicBezTo>
                  <a:cubicBezTo>
                    <a:pt x="23634" y="4868"/>
                    <a:pt x="20146" y="3048"/>
                    <a:pt x="16353" y="1835"/>
                  </a:cubicBezTo>
                  <a:cubicBezTo>
                    <a:pt x="12562" y="614"/>
                    <a:pt x="8474" y="1"/>
                    <a:pt x="5021"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535150" y="3243025"/>
              <a:ext cx="508000" cy="157300"/>
            </a:xfrm>
            <a:custGeom>
              <a:avLst/>
              <a:gdLst/>
              <a:ahLst/>
              <a:cxnLst/>
              <a:rect l="l" t="t" r="r" b="b"/>
              <a:pathLst>
                <a:path w="20320" h="6292" extrusionOk="0">
                  <a:moveTo>
                    <a:pt x="2211" y="1"/>
                  </a:moveTo>
                  <a:cubicBezTo>
                    <a:pt x="1460" y="1"/>
                    <a:pt x="730" y="30"/>
                    <a:pt x="23" y="103"/>
                  </a:cubicBezTo>
                  <a:cubicBezTo>
                    <a:pt x="7" y="103"/>
                    <a:pt x="1" y="117"/>
                    <a:pt x="1" y="124"/>
                  </a:cubicBezTo>
                  <a:cubicBezTo>
                    <a:pt x="1" y="139"/>
                    <a:pt x="16" y="146"/>
                    <a:pt x="23" y="146"/>
                  </a:cubicBezTo>
                  <a:cubicBezTo>
                    <a:pt x="730" y="74"/>
                    <a:pt x="1460" y="37"/>
                    <a:pt x="2211" y="37"/>
                  </a:cubicBezTo>
                  <a:cubicBezTo>
                    <a:pt x="5541" y="37"/>
                    <a:pt x="9218" y="703"/>
                    <a:pt x="12489" y="1814"/>
                  </a:cubicBezTo>
                  <a:cubicBezTo>
                    <a:pt x="15755" y="2927"/>
                    <a:pt x="18608" y="4494"/>
                    <a:pt x="20283" y="6285"/>
                  </a:cubicBezTo>
                  <a:cubicBezTo>
                    <a:pt x="20286" y="6289"/>
                    <a:pt x="20292" y="6291"/>
                    <a:pt x="20297" y="6291"/>
                  </a:cubicBezTo>
                  <a:cubicBezTo>
                    <a:pt x="20303" y="6291"/>
                    <a:pt x="20309" y="6289"/>
                    <a:pt x="20312" y="6285"/>
                  </a:cubicBezTo>
                  <a:cubicBezTo>
                    <a:pt x="20319" y="6278"/>
                    <a:pt x="20319" y="6264"/>
                    <a:pt x="20312" y="6257"/>
                  </a:cubicBezTo>
                  <a:cubicBezTo>
                    <a:pt x="18629" y="4458"/>
                    <a:pt x="15769" y="2890"/>
                    <a:pt x="12504" y="1778"/>
                  </a:cubicBezTo>
                  <a:cubicBezTo>
                    <a:pt x="9232" y="666"/>
                    <a:pt x="5548" y="1"/>
                    <a:pt x="2211"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642800" y="3294350"/>
              <a:ext cx="365325" cy="121775"/>
            </a:xfrm>
            <a:custGeom>
              <a:avLst/>
              <a:gdLst/>
              <a:ahLst/>
              <a:cxnLst/>
              <a:rect l="l" t="t" r="r" b="b"/>
              <a:pathLst>
                <a:path w="14613" h="4871" extrusionOk="0">
                  <a:moveTo>
                    <a:pt x="21" y="0"/>
                  </a:moveTo>
                  <a:cubicBezTo>
                    <a:pt x="8" y="0"/>
                    <a:pt x="1" y="7"/>
                    <a:pt x="1" y="14"/>
                  </a:cubicBezTo>
                  <a:cubicBezTo>
                    <a:pt x="1" y="28"/>
                    <a:pt x="8" y="37"/>
                    <a:pt x="21" y="37"/>
                  </a:cubicBezTo>
                  <a:cubicBezTo>
                    <a:pt x="9202" y="130"/>
                    <a:pt x="13283" y="3018"/>
                    <a:pt x="14576" y="4861"/>
                  </a:cubicBezTo>
                  <a:cubicBezTo>
                    <a:pt x="14581" y="4866"/>
                    <a:pt x="14586" y="4871"/>
                    <a:pt x="14594" y="4871"/>
                  </a:cubicBezTo>
                  <a:cubicBezTo>
                    <a:pt x="14597" y="4871"/>
                    <a:pt x="14601" y="4870"/>
                    <a:pt x="14606" y="4868"/>
                  </a:cubicBezTo>
                  <a:cubicBezTo>
                    <a:pt x="14612" y="4861"/>
                    <a:pt x="14612" y="4847"/>
                    <a:pt x="14606" y="4838"/>
                  </a:cubicBezTo>
                  <a:cubicBezTo>
                    <a:pt x="13305" y="2984"/>
                    <a:pt x="9209" y="94"/>
                    <a:pt x="21"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71;p3"/>
          <p:cNvSpPr/>
          <p:nvPr/>
        </p:nvSpPr>
        <p:spPr>
          <a:xfrm flipH="1">
            <a:off x="2534011" y="288200"/>
            <a:ext cx="2377913" cy="406556"/>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7841870" y="764137"/>
            <a:ext cx="1519291" cy="341724"/>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flipH="1">
            <a:off x="4363108" y="3480626"/>
            <a:ext cx="4867317" cy="1725589"/>
          </a:xfrm>
          <a:custGeom>
            <a:avLst/>
            <a:gdLst/>
            <a:ahLst/>
            <a:cxnLst/>
            <a:rect l="l" t="t" r="r" b="b"/>
            <a:pathLst>
              <a:path w="42450" h="16678" extrusionOk="0">
                <a:moveTo>
                  <a:pt x="1188" y="0"/>
                </a:moveTo>
                <a:cubicBezTo>
                  <a:pt x="933" y="0"/>
                  <a:pt x="660" y="61"/>
                  <a:pt x="377" y="195"/>
                </a:cubicBezTo>
                <a:lnTo>
                  <a:pt x="1" y="16303"/>
                </a:lnTo>
                <a:lnTo>
                  <a:pt x="41511" y="16678"/>
                </a:lnTo>
                <a:lnTo>
                  <a:pt x="42449" y="16678"/>
                </a:lnTo>
                <a:cubicBezTo>
                  <a:pt x="41974" y="13607"/>
                  <a:pt x="40167" y="13043"/>
                  <a:pt x="38903" y="13043"/>
                </a:cubicBezTo>
                <a:cubicBezTo>
                  <a:pt x="38169" y="13043"/>
                  <a:pt x="37618" y="13233"/>
                  <a:pt x="37618" y="13233"/>
                </a:cubicBezTo>
                <a:cubicBezTo>
                  <a:pt x="37694" y="11532"/>
                  <a:pt x="36888" y="10540"/>
                  <a:pt x="35758" y="10540"/>
                </a:cubicBezTo>
                <a:cubicBezTo>
                  <a:pt x="35295" y="10540"/>
                  <a:pt x="34778" y="10707"/>
                  <a:pt x="34245" y="11059"/>
                </a:cubicBezTo>
                <a:cubicBezTo>
                  <a:pt x="33756" y="9550"/>
                  <a:pt x="32737" y="8804"/>
                  <a:pt x="31677" y="8804"/>
                </a:cubicBezTo>
                <a:cubicBezTo>
                  <a:pt x="30952" y="8804"/>
                  <a:pt x="30208" y="9153"/>
                  <a:pt x="29600" y="9846"/>
                </a:cubicBezTo>
                <a:cubicBezTo>
                  <a:pt x="29396" y="7940"/>
                  <a:pt x="28227" y="7037"/>
                  <a:pt x="26993" y="7037"/>
                </a:cubicBezTo>
                <a:cubicBezTo>
                  <a:pt x="25958" y="7037"/>
                  <a:pt x="24876" y="7672"/>
                  <a:pt x="24277" y="8884"/>
                </a:cubicBezTo>
                <a:cubicBezTo>
                  <a:pt x="23517" y="8288"/>
                  <a:pt x="22813" y="7997"/>
                  <a:pt x="22163" y="7997"/>
                </a:cubicBezTo>
                <a:cubicBezTo>
                  <a:pt x="21205" y="7997"/>
                  <a:pt x="20364" y="8628"/>
                  <a:pt x="19633" y="9846"/>
                </a:cubicBezTo>
                <a:cubicBezTo>
                  <a:pt x="19296" y="9674"/>
                  <a:pt x="19003" y="9595"/>
                  <a:pt x="18748" y="9595"/>
                </a:cubicBezTo>
                <a:cubicBezTo>
                  <a:pt x="18027" y="9595"/>
                  <a:pt x="17599" y="10221"/>
                  <a:pt x="17306" y="11137"/>
                </a:cubicBezTo>
                <a:cubicBezTo>
                  <a:pt x="17306" y="11137"/>
                  <a:pt x="14024" y="9833"/>
                  <a:pt x="13478" y="9833"/>
                </a:cubicBezTo>
                <a:cubicBezTo>
                  <a:pt x="13447" y="9833"/>
                  <a:pt x="13425" y="9837"/>
                  <a:pt x="13413" y="9846"/>
                </a:cubicBezTo>
                <a:cubicBezTo>
                  <a:pt x="13401" y="9855"/>
                  <a:pt x="13385" y="9859"/>
                  <a:pt x="13365" y="9859"/>
                </a:cubicBezTo>
                <a:cubicBezTo>
                  <a:pt x="13006" y="9859"/>
                  <a:pt x="11392" y="8516"/>
                  <a:pt x="11392" y="8516"/>
                </a:cubicBezTo>
                <a:cubicBezTo>
                  <a:pt x="11854" y="7154"/>
                  <a:pt x="11289" y="5705"/>
                  <a:pt x="10061" y="5705"/>
                </a:cubicBezTo>
                <a:cubicBezTo>
                  <a:pt x="9870" y="5705"/>
                  <a:pt x="9663" y="5740"/>
                  <a:pt x="9441" y="5816"/>
                </a:cubicBezTo>
                <a:cubicBezTo>
                  <a:pt x="9679" y="4060"/>
                  <a:pt x="9002" y="2863"/>
                  <a:pt x="7746" y="2863"/>
                </a:cubicBezTo>
                <a:cubicBezTo>
                  <a:pt x="7209" y="2863"/>
                  <a:pt x="6566" y="3082"/>
                  <a:pt x="5844" y="3569"/>
                </a:cubicBezTo>
                <a:cubicBezTo>
                  <a:pt x="5772" y="2468"/>
                  <a:pt x="5156" y="1655"/>
                  <a:pt x="4315" y="1655"/>
                </a:cubicBezTo>
                <a:cubicBezTo>
                  <a:pt x="3959" y="1655"/>
                  <a:pt x="3563" y="1801"/>
                  <a:pt x="3150" y="2132"/>
                </a:cubicBezTo>
                <a:cubicBezTo>
                  <a:pt x="2977" y="980"/>
                  <a:pt x="2215" y="0"/>
                  <a:pt x="11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 name="Google Shape;74;p3"/>
          <p:cNvGrpSpPr/>
          <p:nvPr/>
        </p:nvGrpSpPr>
        <p:grpSpPr>
          <a:xfrm>
            <a:off x="8102304" y="4608500"/>
            <a:ext cx="374497" cy="239876"/>
            <a:chOff x="999775" y="4108325"/>
            <a:chExt cx="105850" cy="67800"/>
          </a:xfrm>
        </p:grpSpPr>
        <p:sp>
          <p:nvSpPr>
            <p:cNvPr id="75" name="Google Shape;75;p3"/>
            <p:cNvSpPr/>
            <p:nvPr/>
          </p:nvSpPr>
          <p:spPr>
            <a:xfrm>
              <a:off x="999775" y="4108325"/>
              <a:ext cx="105850" cy="67800"/>
            </a:xfrm>
            <a:custGeom>
              <a:avLst/>
              <a:gdLst/>
              <a:ahLst/>
              <a:cxnLst/>
              <a:rect l="l" t="t" r="r" b="b"/>
              <a:pathLst>
                <a:path w="4234" h="2712" extrusionOk="0">
                  <a:moveTo>
                    <a:pt x="1608" y="1"/>
                  </a:moveTo>
                  <a:cubicBezTo>
                    <a:pt x="921" y="1"/>
                    <a:pt x="359" y="275"/>
                    <a:pt x="210" y="745"/>
                  </a:cubicBezTo>
                  <a:cubicBezTo>
                    <a:pt x="1" y="1418"/>
                    <a:pt x="680" y="2235"/>
                    <a:pt x="1734" y="2566"/>
                  </a:cubicBezTo>
                  <a:cubicBezTo>
                    <a:pt x="2040" y="2665"/>
                    <a:pt x="2344" y="2712"/>
                    <a:pt x="2627" y="2712"/>
                  </a:cubicBezTo>
                  <a:cubicBezTo>
                    <a:pt x="3312" y="2712"/>
                    <a:pt x="3871" y="2437"/>
                    <a:pt x="4024" y="1966"/>
                  </a:cubicBezTo>
                  <a:cubicBezTo>
                    <a:pt x="4234" y="1295"/>
                    <a:pt x="3554" y="479"/>
                    <a:pt x="2500" y="146"/>
                  </a:cubicBezTo>
                  <a:cubicBezTo>
                    <a:pt x="2195" y="47"/>
                    <a:pt x="1891" y="1"/>
                    <a:pt x="1608"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1031375" y="4118575"/>
              <a:ext cx="47350" cy="25450"/>
            </a:xfrm>
            <a:custGeom>
              <a:avLst/>
              <a:gdLst/>
              <a:ahLst/>
              <a:cxnLst/>
              <a:rect l="l" t="t" r="r" b="b"/>
              <a:pathLst>
                <a:path w="1894" h="1018" extrusionOk="0">
                  <a:moveTo>
                    <a:pt x="584" y="1"/>
                  </a:moveTo>
                  <a:cubicBezTo>
                    <a:pt x="322" y="1"/>
                    <a:pt x="124" y="81"/>
                    <a:pt x="73" y="228"/>
                  </a:cubicBezTo>
                  <a:cubicBezTo>
                    <a:pt x="0" y="465"/>
                    <a:pt x="333" y="776"/>
                    <a:pt x="810" y="935"/>
                  </a:cubicBezTo>
                  <a:cubicBezTo>
                    <a:pt x="986" y="991"/>
                    <a:pt x="1158" y="1017"/>
                    <a:pt x="1309" y="1017"/>
                  </a:cubicBezTo>
                  <a:cubicBezTo>
                    <a:pt x="1574" y="1017"/>
                    <a:pt x="1775" y="936"/>
                    <a:pt x="1821" y="784"/>
                  </a:cubicBezTo>
                  <a:cubicBezTo>
                    <a:pt x="1893" y="552"/>
                    <a:pt x="1567" y="235"/>
                    <a:pt x="1084" y="82"/>
                  </a:cubicBezTo>
                  <a:cubicBezTo>
                    <a:pt x="907" y="27"/>
                    <a:pt x="735" y="1"/>
                    <a:pt x="5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3"/>
          <p:cNvGrpSpPr/>
          <p:nvPr/>
        </p:nvGrpSpPr>
        <p:grpSpPr>
          <a:xfrm>
            <a:off x="8623423" y="4122223"/>
            <a:ext cx="268615" cy="168735"/>
            <a:chOff x="1295225" y="4125525"/>
            <a:chExt cx="105625" cy="66350"/>
          </a:xfrm>
        </p:grpSpPr>
        <p:sp>
          <p:nvSpPr>
            <p:cNvPr id="78" name="Google Shape;78;p3"/>
            <p:cNvSpPr/>
            <p:nvPr/>
          </p:nvSpPr>
          <p:spPr>
            <a:xfrm>
              <a:off x="1295225" y="4125525"/>
              <a:ext cx="105625" cy="66350"/>
            </a:xfrm>
            <a:custGeom>
              <a:avLst/>
              <a:gdLst/>
              <a:ahLst/>
              <a:cxnLst/>
              <a:rect l="l" t="t" r="r" b="b"/>
              <a:pathLst>
                <a:path w="4225" h="2654" extrusionOk="0">
                  <a:moveTo>
                    <a:pt x="2540" y="1"/>
                  </a:moveTo>
                  <a:cubicBezTo>
                    <a:pt x="2303" y="1"/>
                    <a:pt x="2052" y="31"/>
                    <a:pt x="1798" y="94"/>
                  </a:cubicBezTo>
                  <a:cubicBezTo>
                    <a:pt x="730" y="368"/>
                    <a:pt x="0" y="1141"/>
                    <a:pt x="173" y="1820"/>
                  </a:cubicBezTo>
                  <a:cubicBezTo>
                    <a:pt x="305" y="2338"/>
                    <a:pt x="923" y="2653"/>
                    <a:pt x="1683" y="2653"/>
                  </a:cubicBezTo>
                  <a:cubicBezTo>
                    <a:pt x="1920" y="2653"/>
                    <a:pt x="2172" y="2623"/>
                    <a:pt x="2427" y="2557"/>
                  </a:cubicBezTo>
                  <a:cubicBezTo>
                    <a:pt x="3495" y="2290"/>
                    <a:pt x="4225" y="1517"/>
                    <a:pt x="4051" y="838"/>
                  </a:cubicBezTo>
                  <a:cubicBezTo>
                    <a:pt x="3919" y="314"/>
                    <a:pt x="3303" y="1"/>
                    <a:pt x="254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1320650" y="4135975"/>
              <a:ext cx="47350" cy="24450"/>
            </a:xfrm>
            <a:custGeom>
              <a:avLst/>
              <a:gdLst/>
              <a:ahLst/>
              <a:cxnLst/>
              <a:rect l="l" t="t" r="r" b="b"/>
              <a:pathLst>
                <a:path w="1894" h="978" extrusionOk="0">
                  <a:moveTo>
                    <a:pt x="1269" y="0"/>
                  </a:moveTo>
                  <a:cubicBezTo>
                    <a:pt x="1137" y="0"/>
                    <a:pt x="990" y="19"/>
                    <a:pt x="840" y="59"/>
                  </a:cubicBezTo>
                  <a:cubicBezTo>
                    <a:pt x="347" y="182"/>
                    <a:pt x="1" y="478"/>
                    <a:pt x="60" y="716"/>
                  </a:cubicBezTo>
                  <a:cubicBezTo>
                    <a:pt x="99" y="882"/>
                    <a:pt x="326" y="978"/>
                    <a:pt x="625" y="978"/>
                  </a:cubicBezTo>
                  <a:cubicBezTo>
                    <a:pt x="758" y="978"/>
                    <a:pt x="905" y="959"/>
                    <a:pt x="1056" y="919"/>
                  </a:cubicBezTo>
                  <a:cubicBezTo>
                    <a:pt x="1547" y="796"/>
                    <a:pt x="1894" y="499"/>
                    <a:pt x="1836" y="262"/>
                  </a:cubicBezTo>
                  <a:cubicBezTo>
                    <a:pt x="1796" y="96"/>
                    <a:pt x="1568" y="0"/>
                    <a:pt x="12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3"/>
          <p:cNvGrpSpPr/>
          <p:nvPr/>
        </p:nvGrpSpPr>
        <p:grpSpPr>
          <a:xfrm>
            <a:off x="997362" y="3389120"/>
            <a:ext cx="268626" cy="172063"/>
            <a:chOff x="999775" y="4108325"/>
            <a:chExt cx="105850" cy="67800"/>
          </a:xfrm>
        </p:grpSpPr>
        <p:sp>
          <p:nvSpPr>
            <p:cNvPr id="81" name="Google Shape;81;p3"/>
            <p:cNvSpPr/>
            <p:nvPr/>
          </p:nvSpPr>
          <p:spPr>
            <a:xfrm>
              <a:off x="999775" y="4108325"/>
              <a:ext cx="105850" cy="67800"/>
            </a:xfrm>
            <a:custGeom>
              <a:avLst/>
              <a:gdLst/>
              <a:ahLst/>
              <a:cxnLst/>
              <a:rect l="l" t="t" r="r" b="b"/>
              <a:pathLst>
                <a:path w="4234" h="2712" extrusionOk="0">
                  <a:moveTo>
                    <a:pt x="1608" y="1"/>
                  </a:moveTo>
                  <a:cubicBezTo>
                    <a:pt x="921" y="1"/>
                    <a:pt x="359" y="275"/>
                    <a:pt x="210" y="745"/>
                  </a:cubicBezTo>
                  <a:cubicBezTo>
                    <a:pt x="1" y="1418"/>
                    <a:pt x="680" y="2235"/>
                    <a:pt x="1734" y="2566"/>
                  </a:cubicBezTo>
                  <a:cubicBezTo>
                    <a:pt x="2040" y="2665"/>
                    <a:pt x="2344" y="2712"/>
                    <a:pt x="2627" y="2712"/>
                  </a:cubicBezTo>
                  <a:cubicBezTo>
                    <a:pt x="3312" y="2712"/>
                    <a:pt x="3871" y="2437"/>
                    <a:pt x="4024" y="1966"/>
                  </a:cubicBezTo>
                  <a:cubicBezTo>
                    <a:pt x="4234" y="1295"/>
                    <a:pt x="3554" y="479"/>
                    <a:pt x="2500" y="146"/>
                  </a:cubicBezTo>
                  <a:cubicBezTo>
                    <a:pt x="2195" y="47"/>
                    <a:pt x="1891" y="1"/>
                    <a:pt x="1608"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1031375" y="4118575"/>
              <a:ext cx="47350" cy="25450"/>
            </a:xfrm>
            <a:custGeom>
              <a:avLst/>
              <a:gdLst/>
              <a:ahLst/>
              <a:cxnLst/>
              <a:rect l="l" t="t" r="r" b="b"/>
              <a:pathLst>
                <a:path w="1894" h="1018" extrusionOk="0">
                  <a:moveTo>
                    <a:pt x="584" y="1"/>
                  </a:moveTo>
                  <a:cubicBezTo>
                    <a:pt x="322" y="1"/>
                    <a:pt x="124" y="81"/>
                    <a:pt x="73" y="228"/>
                  </a:cubicBezTo>
                  <a:cubicBezTo>
                    <a:pt x="0" y="465"/>
                    <a:pt x="333" y="776"/>
                    <a:pt x="810" y="935"/>
                  </a:cubicBezTo>
                  <a:cubicBezTo>
                    <a:pt x="986" y="991"/>
                    <a:pt x="1158" y="1017"/>
                    <a:pt x="1309" y="1017"/>
                  </a:cubicBezTo>
                  <a:cubicBezTo>
                    <a:pt x="1574" y="1017"/>
                    <a:pt x="1775" y="936"/>
                    <a:pt x="1821" y="784"/>
                  </a:cubicBezTo>
                  <a:cubicBezTo>
                    <a:pt x="1893" y="552"/>
                    <a:pt x="1567" y="235"/>
                    <a:pt x="1084" y="82"/>
                  </a:cubicBezTo>
                  <a:cubicBezTo>
                    <a:pt x="907" y="27"/>
                    <a:pt x="735" y="1"/>
                    <a:pt x="5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3"/>
          <p:cNvGrpSpPr/>
          <p:nvPr/>
        </p:nvGrpSpPr>
        <p:grpSpPr>
          <a:xfrm>
            <a:off x="6145798" y="4632323"/>
            <a:ext cx="268615" cy="168735"/>
            <a:chOff x="1295225" y="4125525"/>
            <a:chExt cx="105625" cy="66350"/>
          </a:xfrm>
        </p:grpSpPr>
        <p:sp>
          <p:nvSpPr>
            <p:cNvPr id="84" name="Google Shape;84;p3"/>
            <p:cNvSpPr/>
            <p:nvPr/>
          </p:nvSpPr>
          <p:spPr>
            <a:xfrm>
              <a:off x="1295225" y="4125525"/>
              <a:ext cx="105625" cy="66350"/>
            </a:xfrm>
            <a:custGeom>
              <a:avLst/>
              <a:gdLst/>
              <a:ahLst/>
              <a:cxnLst/>
              <a:rect l="l" t="t" r="r" b="b"/>
              <a:pathLst>
                <a:path w="4225" h="2654" extrusionOk="0">
                  <a:moveTo>
                    <a:pt x="2540" y="1"/>
                  </a:moveTo>
                  <a:cubicBezTo>
                    <a:pt x="2303" y="1"/>
                    <a:pt x="2052" y="31"/>
                    <a:pt x="1798" y="94"/>
                  </a:cubicBezTo>
                  <a:cubicBezTo>
                    <a:pt x="730" y="368"/>
                    <a:pt x="0" y="1141"/>
                    <a:pt x="173" y="1820"/>
                  </a:cubicBezTo>
                  <a:cubicBezTo>
                    <a:pt x="305" y="2338"/>
                    <a:pt x="923" y="2653"/>
                    <a:pt x="1683" y="2653"/>
                  </a:cubicBezTo>
                  <a:cubicBezTo>
                    <a:pt x="1920" y="2653"/>
                    <a:pt x="2172" y="2623"/>
                    <a:pt x="2427" y="2557"/>
                  </a:cubicBezTo>
                  <a:cubicBezTo>
                    <a:pt x="3495" y="2290"/>
                    <a:pt x="4225" y="1517"/>
                    <a:pt x="4051" y="838"/>
                  </a:cubicBezTo>
                  <a:cubicBezTo>
                    <a:pt x="3919" y="314"/>
                    <a:pt x="3303" y="1"/>
                    <a:pt x="254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1320650" y="4135975"/>
              <a:ext cx="47350" cy="24450"/>
            </a:xfrm>
            <a:custGeom>
              <a:avLst/>
              <a:gdLst/>
              <a:ahLst/>
              <a:cxnLst/>
              <a:rect l="l" t="t" r="r" b="b"/>
              <a:pathLst>
                <a:path w="1894" h="978" extrusionOk="0">
                  <a:moveTo>
                    <a:pt x="1269" y="0"/>
                  </a:moveTo>
                  <a:cubicBezTo>
                    <a:pt x="1137" y="0"/>
                    <a:pt x="990" y="19"/>
                    <a:pt x="840" y="59"/>
                  </a:cubicBezTo>
                  <a:cubicBezTo>
                    <a:pt x="347" y="182"/>
                    <a:pt x="1" y="478"/>
                    <a:pt x="60" y="716"/>
                  </a:cubicBezTo>
                  <a:cubicBezTo>
                    <a:pt x="99" y="882"/>
                    <a:pt x="326" y="978"/>
                    <a:pt x="625" y="978"/>
                  </a:cubicBezTo>
                  <a:cubicBezTo>
                    <a:pt x="758" y="978"/>
                    <a:pt x="905" y="959"/>
                    <a:pt x="1056" y="919"/>
                  </a:cubicBezTo>
                  <a:cubicBezTo>
                    <a:pt x="1547" y="796"/>
                    <a:pt x="1894" y="499"/>
                    <a:pt x="1836" y="262"/>
                  </a:cubicBezTo>
                  <a:cubicBezTo>
                    <a:pt x="1796" y="96"/>
                    <a:pt x="1568" y="0"/>
                    <a:pt x="12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3"/>
          <p:cNvGrpSpPr/>
          <p:nvPr/>
        </p:nvGrpSpPr>
        <p:grpSpPr>
          <a:xfrm flipH="1">
            <a:off x="194750" y="3053262"/>
            <a:ext cx="433696" cy="239875"/>
            <a:chOff x="1295225" y="4125525"/>
            <a:chExt cx="105625" cy="66350"/>
          </a:xfrm>
        </p:grpSpPr>
        <p:sp>
          <p:nvSpPr>
            <p:cNvPr id="87" name="Google Shape;87;p3"/>
            <p:cNvSpPr/>
            <p:nvPr/>
          </p:nvSpPr>
          <p:spPr>
            <a:xfrm>
              <a:off x="1295225" y="4125525"/>
              <a:ext cx="105625" cy="66350"/>
            </a:xfrm>
            <a:custGeom>
              <a:avLst/>
              <a:gdLst/>
              <a:ahLst/>
              <a:cxnLst/>
              <a:rect l="l" t="t" r="r" b="b"/>
              <a:pathLst>
                <a:path w="4225" h="2654" extrusionOk="0">
                  <a:moveTo>
                    <a:pt x="2540" y="1"/>
                  </a:moveTo>
                  <a:cubicBezTo>
                    <a:pt x="2303" y="1"/>
                    <a:pt x="2052" y="31"/>
                    <a:pt x="1798" y="94"/>
                  </a:cubicBezTo>
                  <a:cubicBezTo>
                    <a:pt x="730" y="368"/>
                    <a:pt x="0" y="1141"/>
                    <a:pt x="173" y="1820"/>
                  </a:cubicBezTo>
                  <a:cubicBezTo>
                    <a:pt x="305" y="2338"/>
                    <a:pt x="923" y="2653"/>
                    <a:pt x="1683" y="2653"/>
                  </a:cubicBezTo>
                  <a:cubicBezTo>
                    <a:pt x="1920" y="2653"/>
                    <a:pt x="2172" y="2623"/>
                    <a:pt x="2427" y="2557"/>
                  </a:cubicBezTo>
                  <a:cubicBezTo>
                    <a:pt x="3495" y="2290"/>
                    <a:pt x="4225" y="1517"/>
                    <a:pt x="4051" y="838"/>
                  </a:cubicBezTo>
                  <a:cubicBezTo>
                    <a:pt x="3919" y="314"/>
                    <a:pt x="3303" y="1"/>
                    <a:pt x="254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320650" y="4135975"/>
              <a:ext cx="47350" cy="24450"/>
            </a:xfrm>
            <a:custGeom>
              <a:avLst/>
              <a:gdLst/>
              <a:ahLst/>
              <a:cxnLst/>
              <a:rect l="l" t="t" r="r" b="b"/>
              <a:pathLst>
                <a:path w="1894" h="978" extrusionOk="0">
                  <a:moveTo>
                    <a:pt x="1269" y="0"/>
                  </a:moveTo>
                  <a:cubicBezTo>
                    <a:pt x="1137" y="0"/>
                    <a:pt x="990" y="19"/>
                    <a:pt x="840" y="59"/>
                  </a:cubicBezTo>
                  <a:cubicBezTo>
                    <a:pt x="347" y="182"/>
                    <a:pt x="1" y="478"/>
                    <a:pt x="60" y="716"/>
                  </a:cubicBezTo>
                  <a:cubicBezTo>
                    <a:pt x="99" y="882"/>
                    <a:pt x="326" y="978"/>
                    <a:pt x="625" y="978"/>
                  </a:cubicBezTo>
                  <a:cubicBezTo>
                    <a:pt x="758" y="978"/>
                    <a:pt x="905" y="959"/>
                    <a:pt x="1056" y="919"/>
                  </a:cubicBezTo>
                  <a:cubicBezTo>
                    <a:pt x="1547" y="796"/>
                    <a:pt x="1894" y="499"/>
                    <a:pt x="1836" y="262"/>
                  </a:cubicBezTo>
                  <a:cubicBezTo>
                    <a:pt x="1796" y="96"/>
                    <a:pt x="1568" y="0"/>
                    <a:pt x="12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3"/>
          <p:cNvSpPr txBox="1">
            <a:spLocks noGrp="1"/>
          </p:cNvSpPr>
          <p:nvPr>
            <p:ph type="title"/>
          </p:nvPr>
        </p:nvSpPr>
        <p:spPr>
          <a:xfrm>
            <a:off x="3188100" y="1075900"/>
            <a:ext cx="4785300" cy="17256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5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90" name="Google Shape;90;p3"/>
          <p:cNvSpPr txBox="1">
            <a:spLocks noGrp="1"/>
          </p:cNvSpPr>
          <p:nvPr>
            <p:ph type="title" idx="2" hasCustomPrompt="1"/>
          </p:nvPr>
        </p:nvSpPr>
        <p:spPr>
          <a:xfrm>
            <a:off x="799100" y="752100"/>
            <a:ext cx="997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1" name="Google Shape;91;p3"/>
          <p:cNvSpPr txBox="1">
            <a:spLocks noGrp="1"/>
          </p:cNvSpPr>
          <p:nvPr>
            <p:ph type="subTitle" idx="1"/>
          </p:nvPr>
        </p:nvSpPr>
        <p:spPr>
          <a:xfrm>
            <a:off x="4210050" y="2866188"/>
            <a:ext cx="27414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b="1">
                <a:solidFill>
                  <a:srgbClr val="064947"/>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9"/>
        <p:cNvGrpSpPr/>
        <p:nvPr/>
      </p:nvGrpSpPr>
      <p:grpSpPr>
        <a:xfrm>
          <a:off x="0" y="0"/>
          <a:ext cx="0" cy="0"/>
          <a:chOff x="0" y="0"/>
          <a:chExt cx="0" cy="0"/>
        </a:xfrm>
      </p:grpSpPr>
      <p:sp>
        <p:nvSpPr>
          <p:cNvPr id="180" name="Google Shape;180;p7"/>
          <p:cNvSpPr/>
          <p:nvPr/>
        </p:nvSpPr>
        <p:spPr>
          <a:xfrm>
            <a:off x="-57500" y="3607124"/>
            <a:ext cx="9259000" cy="1603224"/>
          </a:xfrm>
          <a:custGeom>
            <a:avLst/>
            <a:gdLst/>
            <a:ahLst/>
            <a:cxnLst/>
            <a:rect l="l" t="t" r="r" b="b"/>
            <a:pathLst>
              <a:path w="57554" h="20117" extrusionOk="0">
                <a:moveTo>
                  <a:pt x="1" y="0"/>
                </a:moveTo>
                <a:lnTo>
                  <a:pt x="1" y="20116"/>
                </a:lnTo>
                <a:lnTo>
                  <a:pt x="57554" y="20116"/>
                </a:lnTo>
                <a:lnTo>
                  <a:pt x="57554" y="0"/>
                </a:lnTo>
                <a:cubicBezTo>
                  <a:pt x="53249" y="6588"/>
                  <a:pt x="41989" y="11289"/>
                  <a:pt x="28777" y="11289"/>
                </a:cubicBezTo>
                <a:cubicBezTo>
                  <a:pt x="15566" y="11289"/>
                  <a:pt x="4307" y="658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7"/>
          <p:cNvSpPr/>
          <p:nvPr/>
        </p:nvSpPr>
        <p:spPr>
          <a:xfrm>
            <a:off x="2615075" y="4500425"/>
            <a:ext cx="2619504" cy="740243"/>
          </a:xfrm>
          <a:custGeom>
            <a:avLst/>
            <a:gdLst/>
            <a:ahLst/>
            <a:cxnLst/>
            <a:rect l="l" t="t" r="r" b="b"/>
            <a:pathLst>
              <a:path w="24134" h="6820" extrusionOk="0">
                <a:moveTo>
                  <a:pt x="21188" y="0"/>
                </a:moveTo>
                <a:cubicBezTo>
                  <a:pt x="17796" y="0"/>
                  <a:pt x="16982" y="2940"/>
                  <a:pt x="16982" y="2940"/>
                </a:cubicBezTo>
                <a:cubicBezTo>
                  <a:pt x="16384" y="2252"/>
                  <a:pt x="15632" y="1828"/>
                  <a:pt x="14862" y="1828"/>
                </a:cubicBezTo>
                <a:cubicBezTo>
                  <a:pt x="14136" y="1828"/>
                  <a:pt x="13394" y="2205"/>
                  <a:pt x="12749" y="3092"/>
                </a:cubicBezTo>
                <a:cubicBezTo>
                  <a:pt x="12103" y="2449"/>
                  <a:pt x="11299" y="2084"/>
                  <a:pt x="10511" y="2084"/>
                </a:cubicBezTo>
                <a:cubicBezTo>
                  <a:pt x="9653" y="2084"/>
                  <a:pt x="8813" y="2517"/>
                  <a:pt x="8214" y="3496"/>
                </a:cubicBezTo>
                <a:cubicBezTo>
                  <a:pt x="7654" y="2860"/>
                  <a:pt x="6945" y="2544"/>
                  <a:pt x="6280" y="2544"/>
                </a:cubicBezTo>
                <a:cubicBezTo>
                  <a:pt x="5419" y="2544"/>
                  <a:pt x="4634" y="3075"/>
                  <a:pt x="4348" y="4132"/>
                </a:cubicBezTo>
                <a:cubicBezTo>
                  <a:pt x="3984" y="3977"/>
                  <a:pt x="3619" y="3908"/>
                  <a:pt x="3265" y="3908"/>
                </a:cubicBezTo>
                <a:cubicBezTo>
                  <a:pt x="1536" y="3908"/>
                  <a:pt x="43" y="5542"/>
                  <a:pt x="1" y="6819"/>
                </a:cubicBezTo>
                <a:lnTo>
                  <a:pt x="24133" y="6320"/>
                </a:lnTo>
                <a:lnTo>
                  <a:pt x="24090" y="585"/>
                </a:lnTo>
                <a:cubicBezTo>
                  <a:pt x="22959" y="168"/>
                  <a:pt x="22000" y="0"/>
                  <a:pt x="21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7"/>
          <p:cNvSpPr/>
          <p:nvPr/>
        </p:nvSpPr>
        <p:spPr>
          <a:xfrm>
            <a:off x="6218863" y="3483450"/>
            <a:ext cx="3745516" cy="1757237"/>
          </a:xfrm>
          <a:custGeom>
            <a:avLst/>
            <a:gdLst/>
            <a:ahLst/>
            <a:cxnLst/>
            <a:rect l="l" t="t" r="r" b="b"/>
            <a:pathLst>
              <a:path w="42639" h="18798" extrusionOk="0">
                <a:moveTo>
                  <a:pt x="40165" y="1"/>
                </a:moveTo>
                <a:cubicBezTo>
                  <a:pt x="36321" y="1"/>
                  <a:pt x="34815" y="4035"/>
                  <a:pt x="34815" y="4035"/>
                </a:cubicBezTo>
                <a:cubicBezTo>
                  <a:pt x="34261" y="3379"/>
                  <a:pt x="33728" y="3121"/>
                  <a:pt x="33268" y="3121"/>
                </a:cubicBezTo>
                <a:cubicBezTo>
                  <a:pt x="32300" y="3121"/>
                  <a:pt x="31652" y="4260"/>
                  <a:pt x="31804" y="5219"/>
                </a:cubicBezTo>
                <a:cubicBezTo>
                  <a:pt x="31308" y="4740"/>
                  <a:pt x="30828" y="4470"/>
                  <a:pt x="30366" y="4470"/>
                </a:cubicBezTo>
                <a:cubicBezTo>
                  <a:pt x="29847" y="4470"/>
                  <a:pt x="29353" y="4812"/>
                  <a:pt x="28886" y="5580"/>
                </a:cubicBezTo>
                <a:cubicBezTo>
                  <a:pt x="28259" y="4925"/>
                  <a:pt x="27632" y="4662"/>
                  <a:pt x="27084" y="4662"/>
                </a:cubicBezTo>
                <a:cubicBezTo>
                  <a:pt x="25838" y="4662"/>
                  <a:pt x="25001" y="6023"/>
                  <a:pt x="25513" y="7227"/>
                </a:cubicBezTo>
                <a:cubicBezTo>
                  <a:pt x="24430" y="5671"/>
                  <a:pt x="22956" y="4990"/>
                  <a:pt x="21642" y="4990"/>
                </a:cubicBezTo>
                <a:cubicBezTo>
                  <a:pt x="19689" y="4990"/>
                  <a:pt x="18091" y="6496"/>
                  <a:pt x="18665" y="8867"/>
                </a:cubicBezTo>
                <a:cubicBezTo>
                  <a:pt x="18380" y="8785"/>
                  <a:pt x="18106" y="8747"/>
                  <a:pt x="17850" y="8747"/>
                </a:cubicBezTo>
                <a:cubicBezTo>
                  <a:pt x="16374" y="8747"/>
                  <a:pt x="15465" y="10011"/>
                  <a:pt x="16289" y="11604"/>
                </a:cubicBezTo>
                <a:cubicBezTo>
                  <a:pt x="15720" y="11374"/>
                  <a:pt x="15213" y="11269"/>
                  <a:pt x="14772" y="11269"/>
                </a:cubicBezTo>
                <a:cubicBezTo>
                  <a:pt x="13124" y="11269"/>
                  <a:pt x="12408" y="12729"/>
                  <a:pt x="12915" y="14530"/>
                </a:cubicBezTo>
                <a:cubicBezTo>
                  <a:pt x="12289" y="13568"/>
                  <a:pt x="11475" y="12993"/>
                  <a:pt x="10652" y="12993"/>
                </a:cubicBezTo>
                <a:cubicBezTo>
                  <a:pt x="9911" y="12993"/>
                  <a:pt x="9161" y="13459"/>
                  <a:pt x="8531" y="14530"/>
                </a:cubicBezTo>
                <a:cubicBezTo>
                  <a:pt x="7541" y="13529"/>
                  <a:pt x="6617" y="13113"/>
                  <a:pt x="5860" y="13113"/>
                </a:cubicBezTo>
                <a:cubicBezTo>
                  <a:pt x="4520" y="13113"/>
                  <a:pt x="3703" y="14416"/>
                  <a:pt x="3967" y="16083"/>
                </a:cubicBezTo>
                <a:cubicBezTo>
                  <a:pt x="3477" y="15776"/>
                  <a:pt x="3007" y="15602"/>
                  <a:pt x="2562" y="15602"/>
                </a:cubicBezTo>
                <a:cubicBezTo>
                  <a:pt x="1548" y="15602"/>
                  <a:pt x="668" y="16505"/>
                  <a:pt x="1" y="18798"/>
                </a:cubicBezTo>
                <a:lnTo>
                  <a:pt x="42638" y="18084"/>
                </a:lnTo>
                <a:lnTo>
                  <a:pt x="42638" y="502"/>
                </a:lnTo>
                <a:cubicBezTo>
                  <a:pt x="41724" y="149"/>
                  <a:pt x="40901" y="1"/>
                  <a:pt x="40165" y="1"/>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7"/>
          <p:cNvSpPr/>
          <p:nvPr/>
        </p:nvSpPr>
        <p:spPr>
          <a:xfrm rot="187415">
            <a:off x="-78442" y="4215752"/>
            <a:ext cx="3688888" cy="1061352"/>
          </a:xfrm>
          <a:custGeom>
            <a:avLst/>
            <a:gdLst/>
            <a:ahLst/>
            <a:cxnLst/>
            <a:rect l="l" t="t" r="r" b="b"/>
            <a:pathLst>
              <a:path w="47745" h="13737" extrusionOk="0">
                <a:moveTo>
                  <a:pt x="3987" y="0"/>
                </a:moveTo>
                <a:cubicBezTo>
                  <a:pt x="2591" y="0"/>
                  <a:pt x="1175" y="489"/>
                  <a:pt x="0" y="1392"/>
                </a:cubicBezTo>
                <a:lnTo>
                  <a:pt x="0" y="13737"/>
                </a:lnTo>
                <a:lnTo>
                  <a:pt x="47745" y="12986"/>
                </a:lnTo>
                <a:cubicBezTo>
                  <a:pt x="47138" y="9432"/>
                  <a:pt x="42262" y="9114"/>
                  <a:pt x="42262" y="9114"/>
                </a:cubicBezTo>
                <a:cubicBezTo>
                  <a:pt x="42235" y="7520"/>
                  <a:pt x="41388" y="6795"/>
                  <a:pt x="40476" y="6795"/>
                </a:cubicBezTo>
                <a:cubicBezTo>
                  <a:pt x="40122" y="6795"/>
                  <a:pt x="39759" y="6903"/>
                  <a:pt x="39431" y="7113"/>
                </a:cubicBezTo>
                <a:cubicBezTo>
                  <a:pt x="39086" y="5805"/>
                  <a:pt x="38293" y="5098"/>
                  <a:pt x="37487" y="5098"/>
                </a:cubicBezTo>
                <a:cubicBezTo>
                  <a:pt x="36874" y="5098"/>
                  <a:pt x="36254" y="5508"/>
                  <a:pt x="35820" y="6376"/>
                </a:cubicBezTo>
                <a:cubicBezTo>
                  <a:pt x="35550" y="6023"/>
                  <a:pt x="35159" y="5841"/>
                  <a:pt x="34758" y="5841"/>
                </a:cubicBezTo>
                <a:cubicBezTo>
                  <a:pt x="34075" y="5841"/>
                  <a:pt x="33361" y="6370"/>
                  <a:pt x="33161" y="7489"/>
                </a:cubicBezTo>
                <a:cubicBezTo>
                  <a:pt x="32387" y="6565"/>
                  <a:pt x="31634" y="6119"/>
                  <a:pt x="30902" y="6119"/>
                </a:cubicBezTo>
                <a:cubicBezTo>
                  <a:pt x="30146" y="6119"/>
                  <a:pt x="29413" y="6596"/>
                  <a:pt x="28704" y="7517"/>
                </a:cubicBezTo>
                <a:cubicBezTo>
                  <a:pt x="27974" y="6365"/>
                  <a:pt x="26783" y="5425"/>
                  <a:pt x="25517" y="5425"/>
                </a:cubicBezTo>
                <a:cubicBezTo>
                  <a:pt x="24616" y="5425"/>
                  <a:pt x="23677" y="5901"/>
                  <a:pt x="22839" y="7113"/>
                </a:cubicBezTo>
                <a:cubicBezTo>
                  <a:pt x="22375" y="6239"/>
                  <a:pt x="21812" y="5905"/>
                  <a:pt x="21188" y="5905"/>
                </a:cubicBezTo>
                <a:cubicBezTo>
                  <a:pt x="20724" y="5905"/>
                  <a:pt x="20227" y="6090"/>
                  <a:pt x="19712" y="6376"/>
                </a:cubicBezTo>
                <a:cubicBezTo>
                  <a:pt x="18956" y="4354"/>
                  <a:pt x="17298" y="3044"/>
                  <a:pt x="15579" y="3044"/>
                </a:cubicBezTo>
                <a:cubicBezTo>
                  <a:pt x="14473" y="3044"/>
                  <a:pt x="13342" y="3586"/>
                  <a:pt x="12409" y="4830"/>
                </a:cubicBezTo>
                <a:cubicBezTo>
                  <a:pt x="12032" y="4253"/>
                  <a:pt x="11570" y="3995"/>
                  <a:pt x="11108" y="3995"/>
                </a:cubicBezTo>
                <a:cubicBezTo>
                  <a:pt x="10604" y="3995"/>
                  <a:pt x="10100" y="4300"/>
                  <a:pt x="9701" y="4830"/>
                </a:cubicBezTo>
                <a:cubicBezTo>
                  <a:pt x="8784" y="1481"/>
                  <a:pt x="6417" y="0"/>
                  <a:pt x="3987" y="0"/>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7"/>
          <p:cNvSpPr/>
          <p:nvPr/>
        </p:nvSpPr>
        <p:spPr>
          <a:xfrm flipH="1">
            <a:off x="-473852" y="128450"/>
            <a:ext cx="2377913" cy="406556"/>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7"/>
          <p:cNvSpPr/>
          <p:nvPr/>
        </p:nvSpPr>
        <p:spPr>
          <a:xfrm flipH="1">
            <a:off x="-720499" y="2610575"/>
            <a:ext cx="1364226" cy="352856"/>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7"/>
          <p:cNvSpPr/>
          <p:nvPr/>
        </p:nvSpPr>
        <p:spPr>
          <a:xfrm flipH="1">
            <a:off x="8424010" y="2899425"/>
            <a:ext cx="1686243" cy="406556"/>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 name="Google Shape;187;p7"/>
          <p:cNvGrpSpPr/>
          <p:nvPr/>
        </p:nvGrpSpPr>
        <p:grpSpPr>
          <a:xfrm flipH="1">
            <a:off x="114122" y="4544606"/>
            <a:ext cx="294495" cy="183706"/>
            <a:chOff x="745525" y="4025025"/>
            <a:chExt cx="79675" cy="49700"/>
          </a:xfrm>
        </p:grpSpPr>
        <p:sp>
          <p:nvSpPr>
            <p:cNvPr id="188" name="Google Shape;188;p7"/>
            <p:cNvSpPr/>
            <p:nvPr/>
          </p:nvSpPr>
          <p:spPr>
            <a:xfrm>
              <a:off x="745525" y="4025025"/>
              <a:ext cx="79675" cy="49700"/>
            </a:xfrm>
            <a:custGeom>
              <a:avLst/>
              <a:gdLst/>
              <a:ahLst/>
              <a:cxnLst/>
              <a:rect l="l" t="t" r="r" b="b"/>
              <a:pathLst>
                <a:path w="3187" h="1988" extrusionOk="0">
                  <a:moveTo>
                    <a:pt x="1858" y="1"/>
                  </a:moveTo>
                  <a:cubicBezTo>
                    <a:pt x="1711" y="1"/>
                    <a:pt x="1558" y="16"/>
                    <a:pt x="1402" y="47"/>
                  </a:cubicBezTo>
                  <a:cubicBezTo>
                    <a:pt x="579" y="213"/>
                    <a:pt x="0" y="770"/>
                    <a:pt x="102" y="1290"/>
                  </a:cubicBezTo>
                  <a:cubicBezTo>
                    <a:pt x="184" y="1716"/>
                    <a:pt x="690" y="1987"/>
                    <a:pt x="1316" y="1987"/>
                  </a:cubicBezTo>
                  <a:cubicBezTo>
                    <a:pt x="1465" y="1987"/>
                    <a:pt x="1619" y="1972"/>
                    <a:pt x="1777" y="1940"/>
                  </a:cubicBezTo>
                  <a:cubicBezTo>
                    <a:pt x="2600" y="1781"/>
                    <a:pt x="3186" y="1224"/>
                    <a:pt x="3086" y="697"/>
                  </a:cubicBezTo>
                  <a:cubicBezTo>
                    <a:pt x="2997" y="275"/>
                    <a:pt x="2487" y="1"/>
                    <a:pt x="1858"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7"/>
            <p:cNvSpPr/>
            <p:nvPr/>
          </p:nvSpPr>
          <p:spPr>
            <a:xfrm>
              <a:off x="765750" y="4037125"/>
              <a:ext cx="35950" cy="17975"/>
            </a:xfrm>
            <a:custGeom>
              <a:avLst/>
              <a:gdLst/>
              <a:ahLst/>
              <a:cxnLst/>
              <a:rect l="l" t="t" r="r" b="b"/>
              <a:pathLst>
                <a:path w="1438" h="719" extrusionOk="0">
                  <a:moveTo>
                    <a:pt x="915" y="0"/>
                  </a:moveTo>
                  <a:cubicBezTo>
                    <a:pt x="832" y="0"/>
                    <a:pt x="743" y="8"/>
                    <a:pt x="651" y="26"/>
                  </a:cubicBezTo>
                  <a:cubicBezTo>
                    <a:pt x="275" y="99"/>
                    <a:pt x="1" y="307"/>
                    <a:pt x="37" y="496"/>
                  </a:cubicBezTo>
                  <a:cubicBezTo>
                    <a:pt x="64" y="632"/>
                    <a:pt x="265" y="719"/>
                    <a:pt x="523" y="719"/>
                  </a:cubicBezTo>
                  <a:cubicBezTo>
                    <a:pt x="606" y="719"/>
                    <a:pt x="696" y="709"/>
                    <a:pt x="788" y="690"/>
                  </a:cubicBezTo>
                  <a:cubicBezTo>
                    <a:pt x="1164" y="619"/>
                    <a:pt x="1438" y="409"/>
                    <a:pt x="1401" y="220"/>
                  </a:cubicBezTo>
                  <a:cubicBezTo>
                    <a:pt x="1375" y="83"/>
                    <a:pt x="1176" y="0"/>
                    <a:pt x="9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190;p7"/>
          <p:cNvGrpSpPr/>
          <p:nvPr/>
        </p:nvGrpSpPr>
        <p:grpSpPr>
          <a:xfrm flipH="1">
            <a:off x="994149" y="4732816"/>
            <a:ext cx="294500" cy="204243"/>
            <a:chOff x="465800" y="3989200"/>
            <a:chExt cx="104950" cy="72775"/>
          </a:xfrm>
        </p:grpSpPr>
        <p:sp>
          <p:nvSpPr>
            <p:cNvPr id="191" name="Google Shape;191;p7"/>
            <p:cNvSpPr/>
            <p:nvPr/>
          </p:nvSpPr>
          <p:spPr>
            <a:xfrm>
              <a:off x="465800" y="3989200"/>
              <a:ext cx="104950" cy="72775"/>
            </a:xfrm>
            <a:custGeom>
              <a:avLst/>
              <a:gdLst/>
              <a:ahLst/>
              <a:cxnLst/>
              <a:rect l="l" t="t" r="r" b="b"/>
              <a:pathLst>
                <a:path w="4198" h="2911" extrusionOk="0">
                  <a:moveTo>
                    <a:pt x="1432" y="0"/>
                  </a:moveTo>
                  <a:cubicBezTo>
                    <a:pt x="924" y="0"/>
                    <a:pt x="504" y="185"/>
                    <a:pt x="320" y="542"/>
                  </a:cubicBezTo>
                  <a:cubicBezTo>
                    <a:pt x="1" y="1163"/>
                    <a:pt x="537" y="2080"/>
                    <a:pt x="1518" y="2586"/>
                  </a:cubicBezTo>
                  <a:cubicBezTo>
                    <a:pt x="1942" y="2804"/>
                    <a:pt x="2380" y="2910"/>
                    <a:pt x="2766" y="2910"/>
                  </a:cubicBezTo>
                  <a:cubicBezTo>
                    <a:pt x="3275" y="2910"/>
                    <a:pt x="3695" y="2726"/>
                    <a:pt x="3881" y="2369"/>
                  </a:cubicBezTo>
                  <a:cubicBezTo>
                    <a:pt x="4198" y="1747"/>
                    <a:pt x="3664" y="830"/>
                    <a:pt x="2681" y="326"/>
                  </a:cubicBezTo>
                  <a:cubicBezTo>
                    <a:pt x="2256" y="107"/>
                    <a:pt x="1819" y="0"/>
                    <a:pt x="1432"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7"/>
            <p:cNvSpPr/>
            <p:nvPr/>
          </p:nvSpPr>
          <p:spPr>
            <a:xfrm>
              <a:off x="499225" y="4000700"/>
              <a:ext cx="46450" cy="28925"/>
            </a:xfrm>
            <a:custGeom>
              <a:avLst/>
              <a:gdLst/>
              <a:ahLst/>
              <a:cxnLst/>
              <a:rect l="l" t="t" r="r" b="b"/>
              <a:pathLst>
                <a:path w="1858" h="1157" extrusionOk="0">
                  <a:moveTo>
                    <a:pt x="478" y="1"/>
                  </a:moveTo>
                  <a:cubicBezTo>
                    <a:pt x="305" y="1"/>
                    <a:pt x="171" y="53"/>
                    <a:pt x="117" y="160"/>
                  </a:cubicBezTo>
                  <a:cubicBezTo>
                    <a:pt x="0" y="377"/>
                    <a:pt x="274" y="746"/>
                    <a:pt x="730" y="977"/>
                  </a:cubicBezTo>
                  <a:cubicBezTo>
                    <a:pt x="961" y="1097"/>
                    <a:pt x="1195" y="1157"/>
                    <a:pt x="1382" y="1157"/>
                  </a:cubicBezTo>
                  <a:cubicBezTo>
                    <a:pt x="1557" y="1157"/>
                    <a:pt x="1693" y="1104"/>
                    <a:pt x="1748" y="999"/>
                  </a:cubicBezTo>
                  <a:cubicBezTo>
                    <a:pt x="1857" y="783"/>
                    <a:pt x="1583" y="413"/>
                    <a:pt x="1134" y="183"/>
                  </a:cubicBezTo>
                  <a:cubicBezTo>
                    <a:pt x="901" y="63"/>
                    <a:pt x="666" y="1"/>
                    <a:pt x="4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7"/>
          <p:cNvGrpSpPr/>
          <p:nvPr/>
        </p:nvGrpSpPr>
        <p:grpSpPr>
          <a:xfrm flipH="1">
            <a:off x="2628124" y="4872734"/>
            <a:ext cx="190877" cy="119051"/>
            <a:chOff x="745525" y="4025025"/>
            <a:chExt cx="79675" cy="49700"/>
          </a:xfrm>
        </p:grpSpPr>
        <p:sp>
          <p:nvSpPr>
            <p:cNvPr id="194" name="Google Shape;194;p7"/>
            <p:cNvSpPr/>
            <p:nvPr/>
          </p:nvSpPr>
          <p:spPr>
            <a:xfrm>
              <a:off x="745525" y="4025025"/>
              <a:ext cx="79675" cy="49700"/>
            </a:xfrm>
            <a:custGeom>
              <a:avLst/>
              <a:gdLst/>
              <a:ahLst/>
              <a:cxnLst/>
              <a:rect l="l" t="t" r="r" b="b"/>
              <a:pathLst>
                <a:path w="3187" h="1988" extrusionOk="0">
                  <a:moveTo>
                    <a:pt x="1858" y="1"/>
                  </a:moveTo>
                  <a:cubicBezTo>
                    <a:pt x="1711" y="1"/>
                    <a:pt x="1558" y="16"/>
                    <a:pt x="1402" y="47"/>
                  </a:cubicBezTo>
                  <a:cubicBezTo>
                    <a:pt x="579" y="213"/>
                    <a:pt x="0" y="770"/>
                    <a:pt x="102" y="1290"/>
                  </a:cubicBezTo>
                  <a:cubicBezTo>
                    <a:pt x="184" y="1716"/>
                    <a:pt x="690" y="1987"/>
                    <a:pt x="1316" y="1987"/>
                  </a:cubicBezTo>
                  <a:cubicBezTo>
                    <a:pt x="1465" y="1987"/>
                    <a:pt x="1619" y="1972"/>
                    <a:pt x="1777" y="1940"/>
                  </a:cubicBezTo>
                  <a:cubicBezTo>
                    <a:pt x="2600" y="1781"/>
                    <a:pt x="3186" y="1224"/>
                    <a:pt x="3086" y="697"/>
                  </a:cubicBezTo>
                  <a:cubicBezTo>
                    <a:pt x="2997" y="275"/>
                    <a:pt x="2487" y="1"/>
                    <a:pt x="1858"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7"/>
            <p:cNvSpPr/>
            <p:nvPr/>
          </p:nvSpPr>
          <p:spPr>
            <a:xfrm>
              <a:off x="765750" y="4037125"/>
              <a:ext cx="35950" cy="17975"/>
            </a:xfrm>
            <a:custGeom>
              <a:avLst/>
              <a:gdLst/>
              <a:ahLst/>
              <a:cxnLst/>
              <a:rect l="l" t="t" r="r" b="b"/>
              <a:pathLst>
                <a:path w="1438" h="719" extrusionOk="0">
                  <a:moveTo>
                    <a:pt x="915" y="0"/>
                  </a:moveTo>
                  <a:cubicBezTo>
                    <a:pt x="832" y="0"/>
                    <a:pt x="743" y="8"/>
                    <a:pt x="651" y="26"/>
                  </a:cubicBezTo>
                  <a:cubicBezTo>
                    <a:pt x="275" y="99"/>
                    <a:pt x="1" y="307"/>
                    <a:pt x="37" y="496"/>
                  </a:cubicBezTo>
                  <a:cubicBezTo>
                    <a:pt x="64" y="632"/>
                    <a:pt x="265" y="719"/>
                    <a:pt x="523" y="719"/>
                  </a:cubicBezTo>
                  <a:cubicBezTo>
                    <a:pt x="606" y="719"/>
                    <a:pt x="696" y="709"/>
                    <a:pt x="788" y="690"/>
                  </a:cubicBezTo>
                  <a:cubicBezTo>
                    <a:pt x="1164" y="619"/>
                    <a:pt x="1438" y="409"/>
                    <a:pt x="1401" y="220"/>
                  </a:cubicBezTo>
                  <a:cubicBezTo>
                    <a:pt x="1375" y="83"/>
                    <a:pt x="1176" y="0"/>
                    <a:pt x="9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96;p7"/>
          <p:cNvGrpSpPr/>
          <p:nvPr/>
        </p:nvGrpSpPr>
        <p:grpSpPr>
          <a:xfrm flipH="1">
            <a:off x="8597060" y="4330274"/>
            <a:ext cx="401203" cy="278219"/>
            <a:chOff x="465800" y="3989200"/>
            <a:chExt cx="104950" cy="72775"/>
          </a:xfrm>
        </p:grpSpPr>
        <p:sp>
          <p:nvSpPr>
            <p:cNvPr id="197" name="Google Shape;197;p7"/>
            <p:cNvSpPr/>
            <p:nvPr/>
          </p:nvSpPr>
          <p:spPr>
            <a:xfrm>
              <a:off x="465800" y="3989200"/>
              <a:ext cx="104950" cy="72775"/>
            </a:xfrm>
            <a:custGeom>
              <a:avLst/>
              <a:gdLst/>
              <a:ahLst/>
              <a:cxnLst/>
              <a:rect l="l" t="t" r="r" b="b"/>
              <a:pathLst>
                <a:path w="4198" h="2911" extrusionOk="0">
                  <a:moveTo>
                    <a:pt x="1432" y="0"/>
                  </a:moveTo>
                  <a:cubicBezTo>
                    <a:pt x="924" y="0"/>
                    <a:pt x="504" y="185"/>
                    <a:pt x="320" y="542"/>
                  </a:cubicBezTo>
                  <a:cubicBezTo>
                    <a:pt x="1" y="1163"/>
                    <a:pt x="537" y="2080"/>
                    <a:pt x="1518" y="2586"/>
                  </a:cubicBezTo>
                  <a:cubicBezTo>
                    <a:pt x="1942" y="2804"/>
                    <a:pt x="2380" y="2910"/>
                    <a:pt x="2766" y="2910"/>
                  </a:cubicBezTo>
                  <a:cubicBezTo>
                    <a:pt x="3275" y="2910"/>
                    <a:pt x="3695" y="2726"/>
                    <a:pt x="3881" y="2369"/>
                  </a:cubicBezTo>
                  <a:cubicBezTo>
                    <a:pt x="4198" y="1747"/>
                    <a:pt x="3664" y="830"/>
                    <a:pt x="2681" y="326"/>
                  </a:cubicBezTo>
                  <a:cubicBezTo>
                    <a:pt x="2256" y="107"/>
                    <a:pt x="1819" y="0"/>
                    <a:pt x="1432"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7"/>
            <p:cNvSpPr/>
            <p:nvPr/>
          </p:nvSpPr>
          <p:spPr>
            <a:xfrm>
              <a:off x="499225" y="4000700"/>
              <a:ext cx="46450" cy="28925"/>
            </a:xfrm>
            <a:custGeom>
              <a:avLst/>
              <a:gdLst/>
              <a:ahLst/>
              <a:cxnLst/>
              <a:rect l="l" t="t" r="r" b="b"/>
              <a:pathLst>
                <a:path w="1858" h="1157" extrusionOk="0">
                  <a:moveTo>
                    <a:pt x="478" y="1"/>
                  </a:moveTo>
                  <a:cubicBezTo>
                    <a:pt x="305" y="1"/>
                    <a:pt x="171" y="53"/>
                    <a:pt x="117" y="160"/>
                  </a:cubicBezTo>
                  <a:cubicBezTo>
                    <a:pt x="0" y="377"/>
                    <a:pt x="274" y="746"/>
                    <a:pt x="730" y="977"/>
                  </a:cubicBezTo>
                  <a:cubicBezTo>
                    <a:pt x="961" y="1097"/>
                    <a:pt x="1195" y="1157"/>
                    <a:pt x="1382" y="1157"/>
                  </a:cubicBezTo>
                  <a:cubicBezTo>
                    <a:pt x="1557" y="1157"/>
                    <a:pt x="1693" y="1104"/>
                    <a:pt x="1748" y="999"/>
                  </a:cubicBezTo>
                  <a:cubicBezTo>
                    <a:pt x="1857" y="783"/>
                    <a:pt x="1583" y="413"/>
                    <a:pt x="1134" y="183"/>
                  </a:cubicBezTo>
                  <a:cubicBezTo>
                    <a:pt x="901" y="63"/>
                    <a:pt x="666" y="1"/>
                    <a:pt x="4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 name="Google Shape;199;p7"/>
          <p:cNvSpPr txBox="1">
            <a:spLocks noGrp="1"/>
          </p:cNvSpPr>
          <p:nvPr>
            <p:ph type="title"/>
          </p:nvPr>
        </p:nvSpPr>
        <p:spPr>
          <a:xfrm>
            <a:off x="720000" y="40367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0" name="Google Shape;200;p7"/>
          <p:cNvSpPr txBox="1">
            <a:spLocks noGrp="1"/>
          </p:cNvSpPr>
          <p:nvPr>
            <p:ph type="body" idx="1"/>
          </p:nvPr>
        </p:nvSpPr>
        <p:spPr>
          <a:xfrm>
            <a:off x="720000" y="1456125"/>
            <a:ext cx="4296000" cy="23565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3"/>
              </a:buClr>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201" name="Google Shape;201;p7"/>
          <p:cNvSpPr/>
          <p:nvPr/>
        </p:nvSpPr>
        <p:spPr>
          <a:xfrm flipH="1">
            <a:off x="4691900" y="4500425"/>
            <a:ext cx="2619504" cy="740243"/>
          </a:xfrm>
          <a:custGeom>
            <a:avLst/>
            <a:gdLst/>
            <a:ahLst/>
            <a:cxnLst/>
            <a:rect l="l" t="t" r="r" b="b"/>
            <a:pathLst>
              <a:path w="24134" h="6820" extrusionOk="0">
                <a:moveTo>
                  <a:pt x="21188" y="0"/>
                </a:moveTo>
                <a:cubicBezTo>
                  <a:pt x="17796" y="0"/>
                  <a:pt x="16982" y="2940"/>
                  <a:pt x="16982" y="2940"/>
                </a:cubicBezTo>
                <a:cubicBezTo>
                  <a:pt x="16384" y="2252"/>
                  <a:pt x="15632" y="1828"/>
                  <a:pt x="14862" y="1828"/>
                </a:cubicBezTo>
                <a:cubicBezTo>
                  <a:pt x="14136" y="1828"/>
                  <a:pt x="13394" y="2205"/>
                  <a:pt x="12749" y="3092"/>
                </a:cubicBezTo>
                <a:cubicBezTo>
                  <a:pt x="12103" y="2449"/>
                  <a:pt x="11299" y="2084"/>
                  <a:pt x="10511" y="2084"/>
                </a:cubicBezTo>
                <a:cubicBezTo>
                  <a:pt x="9653" y="2084"/>
                  <a:pt x="8813" y="2517"/>
                  <a:pt x="8214" y="3496"/>
                </a:cubicBezTo>
                <a:cubicBezTo>
                  <a:pt x="7654" y="2860"/>
                  <a:pt x="6945" y="2544"/>
                  <a:pt x="6280" y="2544"/>
                </a:cubicBezTo>
                <a:cubicBezTo>
                  <a:pt x="5419" y="2544"/>
                  <a:pt x="4634" y="3075"/>
                  <a:pt x="4348" y="4132"/>
                </a:cubicBezTo>
                <a:cubicBezTo>
                  <a:pt x="3984" y="3977"/>
                  <a:pt x="3619" y="3908"/>
                  <a:pt x="3265" y="3908"/>
                </a:cubicBezTo>
                <a:cubicBezTo>
                  <a:pt x="1536" y="3908"/>
                  <a:pt x="43" y="5542"/>
                  <a:pt x="1" y="6819"/>
                </a:cubicBezTo>
                <a:lnTo>
                  <a:pt x="24133" y="6320"/>
                </a:lnTo>
                <a:lnTo>
                  <a:pt x="24090" y="585"/>
                </a:lnTo>
                <a:cubicBezTo>
                  <a:pt x="22959" y="168"/>
                  <a:pt x="22000" y="0"/>
                  <a:pt x="21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2"/>
        <p:cNvGrpSpPr/>
        <p:nvPr/>
      </p:nvGrpSpPr>
      <p:grpSpPr>
        <a:xfrm>
          <a:off x="0" y="0"/>
          <a:ext cx="0" cy="0"/>
          <a:chOff x="0" y="0"/>
          <a:chExt cx="0" cy="0"/>
        </a:xfrm>
      </p:grpSpPr>
      <p:sp>
        <p:nvSpPr>
          <p:cNvPr id="203" name="Google Shape;203;p8"/>
          <p:cNvSpPr/>
          <p:nvPr/>
        </p:nvSpPr>
        <p:spPr>
          <a:xfrm>
            <a:off x="-57500" y="2732676"/>
            <a:ext cx="9259000" cy="2477660"/>
          </a:xfrm>
          <a:custGeom>
            <a:avLst/>
            <a:gdLst/>
            <a:ahLst/>
            <a:cxnLst/>
            <a:rect l="l" t="t" r="r" b="b"/>
            <a:pathLst>
              <a:path w="57554" h="20117" extrusionOk="0">
                <a:moveTo>
                  <a:pt x="1" y="0"/>
                </a:moveTo>
                <a:lnTo>
                  <a:pt x="1" y="20116"/>
                </a:lnTo>
                <a:lnTo>
                  <a:pt x="57554" y="20116"/>
                </a:lnTo>
                <a:lnTo>
                  <a:pt x="57554" y="0"/>
                </a:lnTo>
                <a:cubicBezTo>
                  <a:pt x="53249" y="6588"/>
                  <a:pt x="41989" y="11289"/>
                  <a:pt x="28777" y="11289"/>
                </a:cubicBezTo>
                <a:cubicBezTo>
                  <a:pt x="15566" y="11289"/>
                  <a:pt x="4307" y="658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1781925" y="4396575"/>
            <a:ext cx="4991570" cy="1078041"/>
          </a:xfrm>
          <a:custGeom>
            <a:avLst/>
            <a:gdLst/>
            <a:ahLst/>
            <a:cxnLst/>
            <a:rect l="l" t="t" r="r" b="b"/>
            <a:pathLst>
              <a:path w="38298" h="9429" extrusionOk="0">
                <a:moveTo>
                  <a:pt x="17984" y="0"/>
                </a:moveTo>
                <a:cubicBezTo>
                  <a:pt x="15608" y="0"/>
                  <a:pt x="13417" y="346"/>
                  <a:pt x="11595" y="1028"/>
                </a:cubicBezTo>
                <a:cubicBezTo>
                  <a:pt x="7037" y="2726"/>
                  <a:pt x="2204" y="7211"/>
                  <a:pt x="1" y="9428"/>
                </a:cubicBezTo>
                <a:lnTo>
                  <a:pt x="38298" y="9428"/>
                </a:lnTo>
                <a:cubicBezTo>
                  <a:pt x="36362" y="7038"/>
                  <a:pt x="34021" y="5030"/>
                  <a:pt x="31385" y="3498"/>
                </a:cubicBezTo>
                <a:cubicBezTo>
                  <a:pt x="29927" y="2654"/>
                  <a:pt x="28373" y="1960"/>
                  <a:pt x="26763" y="1433"/>
                </a:cubicBezTo>
                <a:cubicBezTo>
                  <a:pt x="26574" y="1367"/>
                  <a:pt x="26387" y="1310"/>
                  <a:pt x="26200" y="1253"/>
                </a:cubicBezTo>
                <a:cubicBezTo>
                  <a:pt x="26120" y="1230"/>
                  <a:pt x="26040" y="1210"/>
                  <a:pt x="25960" y="1187"/>
                </a:cubicBezTo>
                <a:cubicBezTo>
                  <a:pt x="25803" y="1137"/>
                  <a:pt x="25643" y="1093"/>
                  <a:pt x="25484" y="1050"/>
                </a:cubicBezTo>
                <a:cubicBezTo>
                  <a:pt x="25404" y="1028"/>
                  <a:pt x="25333" y="1007"/>
                  <a:pt x="25253" y="984"/>
                </a:cubicBezTo>
                <a:cubicBezTo>
                  <a:pt x="25166" y="963"/>
                  <a:pt x="25087" y="941"/>
                  <a:pt x="25000" y="920"/>
                </a:cubicBezTo>
                <a:cubicBezTo>
                  <a:pt x="24270" y="733"/>
                  <a:pt x="23540" y="573"/>
                  <a:pt x="22819" y="443"/>
                </a:cubicBezTo>
                <a:cubicBezTo>
                  <a:pt x="21163" y="147"/>
                  <a:pt x="19534" y="0"/>
                  <a:pt x="17984" y="0"/>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 name="Google Shape;205;p8"/>
          <p:cNvGrpSpPr/>
          <p:nvPr/>
        </p:nvGrpSpPr>
        <p:grpSpPr>
          <a:xfrm>
            <a:off x="4572000" y="4252471"/>
            <a:ext cx="7713781" cy="1222163"/>
            <a:chOff x="2249838" y="4433000"/>
            <a:chExt cx="4644338" cy="735844"/>
          </a:xfrm>
        </p:grpSpPr>
        <p:sp>
          <p:nvSpPr>
            <p:cNvPr id="206" name="Google Shape;206;p8"/>
            <p:cNvSpPr/>
            <p:nvPr/>
          </p:nvSpPr>
          <p:spPr>
            <a:xfrm>
              <a:off x="2249838" y="4433000"/>
              <a:ext cx="2603938" cy="735844"/>
            </a:xfrm>
            <a:custGeom>
              <a:avLst/>
              <a:gdLst/>
              <a:ahLst/>
              <a:cxnLst/>
              <a:rect l="l" t="t" r="r" b="b"/>
              <a:pathLst>
                <a:path w="24134" h="6820" extrusionOk="0">
                  <a:moveTo>
                    <a:pt x="21188" y="0"/>
                  </a:moveTo>
                  <a:cubicBezTo>
                    <a:pt x="17796" y="0"/>
                    <a:pt x="16982" y="2940"/>
                    <a:pt x="16982" y="2940"/>
                  </a:cubicBezTo>
                  <a:cubicBezTo>
                    <a:pt x="16384" y="2252"/>
                    <a:pt x="15632" y="1828"/>
                    <a:pt x="14862" y="1828"/>
                  </a:cubicBezTo>
                  <a:cubicBezTo>
                    <a:pt x="14136" y="1828"/>
                    <a:pt x="13394" y="2205"/>
                    <a:pt x="12749" y="3092"/>
                  </a:cubicBezTo>
                  <a:cubicBezTo>
                    <a:pt x="12103" y="2449"/>
                    <a:pt x="11299" y="2084"/>
                    <a:pt x="10511" y="2084"/>
                  </a:cubicBezTo>
                  <a:cubicBezTo>
                    <a:pt x="9653" y="2084"/>
                    <a:pt x="8813" y="2517"/>
                    <a:pt x="8214" y="3496"/>
                  </a:cubicBezTo>
                  <a:cubicBezTo>
                    <a:pt x="7654" y="2860"/>
                    <a:pt x="6945" y="2544"/>
                    <a:pt x="6280" y="2544"/>
                  </a:cubicBezTo>
                  <a:cubicBezTo>
                    <a:pt x="5419" y="2544"/>
                    <a:pt x="4634" y="3075"/>
                    <a:pt x="4348" y="4132"/>
                  </a:cubicBezTo>
                  <a:cubicBezTo>
                    <a:pt x="3984" y="3977"/>
                    <a:pt x="3619" y="3908"/>
                    <a:pt x="3265" y="3908"/>
                  </a:cubicBezTo>
                  <a:cubicBezTo>
                    <a:pt x="1536" y="3908"/>
                    <a:pt x="43" y="5542"/>
                    <a:pt x="1" y="6819"/>
                  </a:cubicBezTo>
                  <a:lnTo>
                    <a:pt x="24133" y="6320"/>
                  </a:lnTo>
                  <a:lnTo>
                    <a:pt x="24090" y="585"/>
                  </a:lnTo>
                  <a:cubicBezTo>
                    <a:pt x="22959" y="168"/>
                    <a:pt x="22000" y="0"/>
                    <a:pt x="211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p:nvPr/>
          </p:nvSpPr>
          <p:spPr>
            <a:xfrm flipH="1">
              <a:off x="4290238" y="4433000"/>
              <a:ext cx="2603938" cy="735844"/>
            </a:xfrm>
            <a:custGeom>
              <a:avLst/>
              <a:gdLst/>
              <a:ahLst/>
              <a:cxnLst/>
              <a:rect l="l" t="t" r="r" b="b"/>
              <a:pathLst>
                <a:path w="24134" h="6820" extrusionOk="0">
                  <a:moveTo>
                    <a:pt x="21188" y="0"/>
                  </a:moveTo>
                  <a:cubicBezTo>
                    <a:pt x="17796" y="0"/>
                    <a:pt x="16982" y="2940"/>
                    <a:pt x="16982" y="2940"/>
                  </a:cubicBezTo>
                  <a:cubicBezTo>
                    <a:pt x="16384" y="2252"/>
                    <a:pt x="15632" y="1828"/>
                    <a:pt x="14862" y="1828"/>
                  </a:cubicBezTo>
                  <a:cubicBezTo>
                    <a:pt x="14136" y="1828"/>
                    <a:pt x="13394" y="2205"/>
                    <a:pt x="12749" y="3092"/>
                  </a:cubicBezTo>
                  <a:cubicBezTo>
                    <a:pt x="12103" y="2449"/>
                    <a:pt x="11299" y="2084"/>
                    <a:pt x="10511" y="2084"/>
                  </a:cubicBezTo>
                  <a:cubicBezTo>
                    <a:pt x="9653" y="2084"/>
                    <a:pt x="8813" y="2517"/>
                    <a:pt x="8214" y="3496"/>
                  </a:cubicBezTo>
                  <a:cubicBezTo>
                    <a:pt x="7654" y="2860"/>
                    <a:pt x="6945" y="2544"/>
                    <a:pt x="6280" y="2544"/>
                  </a:cubicBezTo>
                  <a:cubicBezTo>
                    <a:pt x="5419" y="2544"/>
                    <a:pt x="4634" y="3075"/>
                    <a:pt x="4348" y="4132"/>
                  </a:cubicBezTo>
                  <a:cubicBezTo>
                    <a:pt x="3984" y="3977"/>
                    <a:pt x="3619" y="3908"/>
                    <a:pt x="3265" y="3908"/>
                  </a:cubicBezTo>
                  <a:cubicBezTo>
                    <a:pt x="1536" y="3908"/>
                    <a:pt x="43" y="5542"/>
                    <a:pt x="1" y="6819"/>
                  </a:cubicBezTo>
                  <a:lnTo>
                    <a:pt x="24133" y="6320"/>
                  </a:lnTo>
                  <a:lnTo>
                    <a:pt x="24090" y="585"/>
                  </a:lnTo>
                  <a:cubicBezTo>
                    <a:pt x="22959" y="168"/>
                    <a:pt x="22000" y="0"/>
                    <a:pt x="211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 name="Google Shape;208;p8"/>
          <p:cNvSpPr/>
          <p:nvPr/>
        </p:nvSpPr>
        <p:spPr>
          <a:xfrm flipH="1">
            <a:off x="-161212" y="3631225"/>
            <a:ext cx="4181287" cy="1843379"/>
          </a:xfrm>
          <a:custGeom>
            <a:avLst/>
            <a:gdLst/>
            <a:ahLst/>
            <a:cxnLst/>
            <a:rect l="l" t="t" r="r" b="b"/>
            <a:pathLst>
              <a:path w="42639" h="18798" extrusionOk="0">
                <a:moveTo>
                  <a:pt x="40165" y="1"/>
                </a:moveTo>
                <a:cubicBezTo>
                  <a:pt x="36321" y="1"/>
                  <a:pt x="34815" y="4035"/>
                  <a:pt x="34815" y="4035"/>
                </a:cubicBezTo>
                <a:cubicBezTo>
                  <a:pt x="34261" y="3379"/>
                  <a:pt x="33728" y="3121"/>
                  <a:pt x="33268" y="3121"/>
                </a:cubicBezTo>
                <a:cubicBezTo>
                  <a:pt x="32300" y="3121"/>
                  <a:pt x="31652" y="4260"/>
                  <a:pt x="31804" y="5219"/>
                </a:cubicBezTo>
                <a:cubicBezTo>
                  <a:pt x="31308" y="4740"/>
                  <a:pt x="30828" y="4470"/>
                  <a:pt x="30366" y="4470"/>
                </a:cubicBezTo>
                <a:cubicBezTo>
                  <a:pt x="29847" y="4470"/>
                  <a:pt x="29353" y="4812"/>
                  <a:pt x="28886" y="5580"/>
                </a:cubicBezTo>
                <a:cubicBezTo>
                  <a:pt x="28259" y="4925"/>
                  <a:pt x="27632" y="4662"/>
                  <a:pt x="27084" y="4662"/>
                </a:cubicBezTo>
                <a:cubicBezTo>
                  <a:pt x="25838" y="4662"/>
                  <a:pt x="25001" y="6023"/>
                  <a:pt x="25513" y="7227"/>
                </a:cubicBezTo>
                <a:cubicBezTo>
                  <a:pt x="24430" y="5671"/>
                  <a:pt x="22956" y="4990"/>
                  <a:pt x="21642" y="4990"/>
                </a:cubicBezTo>
                <a:cubicBezTo>
                  <a:pt x="19689" y="4990"/>
                  <a:pt x="18091" y="6496"/>
                  <a:pt x="18665" y="8867"/>
                </a:cubicBezTo>
                <a:cubicBezTo>
                  <a:pt x="18380" y="8785"/>
                  <a:pt x="18106" y="8747"/>
                  <a:pt x="17850" y="8747"/>
                </a:cubicBezTo>
                <a:cubicBezTo>
                  <a:pt x="16374" y="8747"/>
                  <a:pt x="15465" y="10011"/>
                  <a:pt x="16289" y="11604"/>
                </a:cubicBezTo>
                <a:cubicBezTo>
                  <a:pt x="15720" y="11374"/>
                  <a:pt x="15213" y="11269"/>
                  <a:pt x="14772" y="11269"/>
                </a:cubicBezTo>
                <a:cubicBezTo>
                  <a:pt x="13124" y="11269"/>
                  <a:pt x="12408" y="12729"/>
                  <a:pt x="12915" y="14530"/>
                </a:cubicBezTo>
                <a:cubicBezTo>
                  <a:pt x="12289" y="13568"/>
                  <a:pt x="11475" y="12993"/>
                  <a:pt x="10652" y="12993"/>
                </a:cubicBezTo>
                <a:cubicBezTo>
                  <a:pt x="9911" y="12993"/>
                  <a:pt x="9161" y="13459"/>
                  <a:pt x="8531" y="14530"/>
                </a:cubicBezTo>
                <a:cubicBezTo>
                  <a:pt x="7541" y="13529"/>
                  <a:pt x="6617" y="13113"/>
                  <a:pt x="5860" y="13113"/>
                </a:cubicBezTo>
                <a:cubicBezTo>
                  <a:pt x="4520" y="13113"/>
                  <a:pt x="3703" y="14416"/>
                  <a:pt x="3967" y="16083"/>
                </a:cubicBezTo>
                <a:cubicBezTo>
                  <a:pt x="3477" y="15776"/>
                  <a:pt x="3007" y="15602"/>
                  <a:pt x="2562" y="15602"/>
                </a:cubicBezTo>
                <a:cubicBezTo>
                  <a:pt x="1548" y="15602"/>
                  <a:pt x="668" y="16505"/>
                  <a:pt x="1" y="18798"/>
                </a:cubicBezTo>
                <a:lnTo>
                  <a:pt x="42638" y="18084"/>
                </a:lnTo>
                <a:lnTo>
                  <a:pt x="42638" y="502"/>
                </a:lnTo>
                <a:cubicBezTo>
                  <a:pt x="41724" y="149"/>
                  <a:pt x="40901" y="1"/>
                  <a:pt x="40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 name="Google Shape;209;p8"/>
          <p:cNvGrpSpPr/>
          <p:nvPr/>
        </p:nvGrpSpPr>
        <p:grpSpPr>
          <a:xfrm>
            <a:off x="94798" y="4252473"/>
            <a:ext cx="620302" cy="453372"/>
            <a:chOff x="2300825" y="4105475"/>
            <a:chExt cx="103475" cy="75625"/>
          </a:xfrm>
        </p:grpSpPr>
        <p:sp>
          <p:nvSpPr>
            <p:cNvPr id="210" name="Google Shape;210;p8"/>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8"/>
          <p:cNvGrpSpPr/>
          <p:nvPr/>
        </p:nvGrpSpPr>
        <p:grpSpPr>
          <a:xfrm>
            <a:off x="1026271" y="4608299"/>
            <a:ext cx="402315" cy="256672"/>
            <a:chOff x="2097475" y="4160575"/>
            <a:chExt cx="80600" cy="51425"/>
          </a:xfrm>
        </p:grpSpPr>
        <p:sp>
          <p:nvSpPr>
            <p:cNvPr id="213" name="Google Shape;213;p8"/>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 name="Google Shape;215;p8"/>
          <p:cNvSpPr/>
          <p:nvPr/>
        </p:nvSpPr>
        <p:spPr>
          <a:xfrm>
            <a:off x="7559975" y="279950"/>
            <a:ext cx="2268058" cy="510098"/>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 name="Google Shape;216;p8"/>
          <p:cNvGrpSpPr/>
          <p:nvPr/>
        </p:nvGrpSpPr>
        <p:grpSpPr>
          <a:xfrm>
            <a:off x="1739739" y="4396569"/>
            <a:ext cx="351173" cy="256671"/>
            <a:chOff x="2300825" y="4105475"/>
            <a:chExt cx="103475" cy="75625"/>
          </a:xfrm>
        </p:grpSpPr>
        <p:sp>
          <p:nvSpPr>
            <p:cNvPr id="217" name="Google Shape;217;p8"/>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8"/>
          <p:cNvGrpSpPr/>
          <p:nvPr/>
        </p:nvGrpSpPr>
        <p:grpSpPr>
          <a:xfrm>
            <a:off x="2289462" y="5039466"/>
            <a:ext cx="267785" cy="170849"/>
            <a:chOff x="2097475" y="4160575"/>
            <a:chExt cx="80600" cy="51425"/>
          </a:xfrm>
        </p:grpSpPr>
        <p:sp>
          <p:nvSpPr>
            <p:cNvPr id="220" name="Google Shape;220;p8"/>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Google Shape;222;p8"/>
          <p:cNvGrpSpPr/>
          <p:nvPr/>
        </p:nvGrpSpPr>
        <p:grpSpPr>
          <a:xfrm rot="2700000">
            <a:off x="8165222" y="4452769"/>
            <a:ext cx="620303" cy="453371"/>
            <a:chOff x="2300825" y="4105475"/>
            <a:chExt cx="103475" cy="75625"/>
          </a:xfrm>
        </p:grpSpPr>
        <p:sp>
          <p:nvSpPr>
            <p:cNvPr id="223" name="Google Shape;223;p8"/>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8"/>
          <p:cNvGrpSpPr/>
          <p:nvPr/>
        </p:nvGrpSpPr>
        <p:grpSpPr>
          <a:xfrm>
            <a:off x="7111112" y="4778116"/>
            <a:ext cx="267785" cy="170849"/>
            <a:chOff x="2097475" y="4160575"/>
            <a:chExt cx="80600" cy="51425"/>
          </a:xfrm>
        </p:grpSpPr>
        <p:sp>
          <p:nvSpPr>
            <p:cNvPr id="226" name="Google Shape;226;p8"/>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8"/>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 name="Google Shape;228;p8"/>
          <p:cNvGrpSpPr/>
          <p:nvPr/>
        </p:nvGrpSpPr>
        <p:grpSpPr>
          <a:xfrm rot="-224033">
            <a:off x="6220609" y="4822898"/>
            <a:ext cx="335900" cy="245538"/>
            <a:chOff x="2300825" y="4105475"/>
            <a:chExt cx="103475" cy="75625"/>
          </a:xfrm>
        </p:grpSpPr>
        <p:sp>
          <p:nvSpPr>
            <p:cNvPr id="229" name="Google Shape;229;p8"/>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231;p8"/>
          <p:cNvSpPr/>
          <p:nvPr/>
        </p:nvSpPr>
        <p:spPr>
          <a:xfrm flipH="1">
            <a:off x="880125" y="182385"/>
            <a:ext cx="1567824" cy="352620"/>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8"/>
          <p:cNvSpPr txBox="1">
            <a:spLocks noGrp="1"/>
          </p:cNvSpPr>
          <p:nvPr>
            <p:ph type="title"/>
          </p:nvPr>
        </p:nvSpPr>
        <p:spPr>
          <a:xfrm>
            <a:off x="715100" y="631550"/>
            <a:ext cx="7713600" cy="2790300"/>
          </a:xfrm>
          <a:prstGeom prst="rect">
            <a:avLst/>
          </a:prstGeom>
        </p:spPr>
        <p:txBody>
          <a:bodyPr spcFirstLastPara="1" wrap="square" lIns="91425" tIns="91425" rIns="91425" bIns="91425" anchor="t" anchorCtr="0">
            <a:noAutofit/>
          </a:bodyPr>
          <a:lstStyle>
            <a:lvl1pPr lvl="0" algn="ctr">
              <a:spcBef>
                <a:spcPts val="0"/>
              </a:spcBef>
              <a:spcAft>
                <a:spcPts val="0"/>
              </a:spcAft>
              <a:buSzPts val="6000"/>
              <a:buNone/>
              <a:defRPr sz="9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67"/>
        <p:cNvGrpSpPr/>
        <p:nvPr/>
      </p:nvGrpSpPr>
      <p:grpSpPr>
        <a:xfrm>
          <a:off x="0" y="0"/>
          <a:ext cx="0" cy="0"/>
          <a:chOff x="0" y="0"/>
          <a:chExt cx="0" cy="0"/>
        </a:xfrm>
      </p:grpSpPr>
      <p:sp>
        <p:nvSpPr>
          <p:cNvPr id="268" name="Google Shape;268;p11"/>
          <p:cNvSpPr/>
          <p:nvPr/>
        </p:nvSpPr>
        <p:spPr>
          <a:xfrm>
            <a:off x="-57500" y="2259001"/>
            <a:ext cx="9259000" cy="2951315"/>
          </a:xfrm>
          <a:custGeom>
            <a:avLst/>
            <a:gdLst/>
            <a:ahLst/>
            <a:cxnLst/>
            <a:rect l="l" t="t" r="r" b="b"/>
            <a:pathLst>
              <a:path w="57554" h="20117" extrusionOk="0">
                <a:moveTo>
                  <a:pt x="1" y="0"/>
                </a:moveTo>
                <a:lnTo>
                  <a:pt x="1" y="20116"/>
                </a:lnTo>
                <a:lnTo>
                  <a:pt x="57554" y="20116"/>
                </a:lnTo>
                <a:lnTo>
                  <a:pt x="57554" y="0"/>
                </a:lnTo>
                <a:cubicBezTo>
                  <a:pt x="53249" y="6588"/>
                  <a:pt x="41989" y="11289"/>
                  <a:pt x="28777" y="11289"/>
                </a:cubicBezTo>
                <a:cubicBezTo>
                  <a:pt x="15566" y="11289"/>
                  <a:pt x="4307" y="658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1"/>
          <p:cNvSpPr/>
          <p:nvPr/>
        </p:nvSpPr>
        <p:spPr>
          <a:xfrm>
            <a:off x="4766750" y="4263526"/>
            <a:ext cx="5889903" cy="1215474"/>
          </a:xfrm>
          <a:custGeom>
            <a:avLst/>
            <a:gdLst/>
            <a:ahLst/>
            <a:cxnLst/>
            <a:rect l="l" t="t" r="r" b="b"/>
            <a:pathLst>
              <a:path w="45996" h="9492" extrusionOk="0">
                <a:moveTo>
                  <a:pt x="34548" y="0"/>
                </a:moveTo>
                <a:cubicBezTo>
                  <a:pt x="33978" y="0"/>
                  <a:pt x="33404" y="262"/>
                  <a:pt x="32973" y="817"/>
                </a:cubicBezTo>
                <a:cubicBezTo>
                  <a:pt x="32624" y="515"/>
                  <a:pt x="32212" y="371"/>
                  <a:pt x="31798" y="371"/>
                </a:cubicBezTo>
                <a:cubicBezTo>
                  <a:pt x="30837" y="371"/>
                  <a:pt x="29865" y="1150"/>
                  <a:pt x="29643" y="2528"/>
                </a:cubicBezTo>
                <a:cubicBezTo>
                  <a:pt x="29082" y="1980"/>
                  <a:pt x="28493" y="1709"/>
                  <a:pt x="27964" y="1709"/>
                </a:cubicBezTo>
                <a:cubicBezTo>
                  <a:pt x="27205" y="1709"/>
                  <a:pt x="26569" y="2266"/>
                  <a:pt x="26313" y="3360"/>
                </a:cubicBezTo>
                <a:lnTo>
                  <a:pt x="23070" y="3714"/>
                </a:lnTo>
                <a:cubicBezTo>
                  <a:pt x="22576" y="2273"/>
                  <a:pt x="21469" y="1611"/>
                  <a:pt x="20300" y="1611"/>
                </a:cubicBezTo>
                <a:cubicBezTo>
                  <a:pt x="19693" y="1611"/>
                  <a:pt x="19069" y="1790"/>
                  <a:pt x="18505" y="2131"/>
                </a:cubicBezTo>
                <a:cubicBezTo>
                  <a:pt x="18216" y="1952"/>
                  <a:pt x="17889" y="1845"/>
                  <a:pt x="17573" y="1845"/>
                </a:cubicBezTo>
                <a:cubicBezTo>
                  <a:pt x="17085" y="1845"/>
                  <a:pt x="16622" y="2101"/>
                  <a:pt x="16359" y="2745"/>
                </a:cubicBezTo>
                <a:cubicBezTo>
                  <a:pt x="15960" y="1516"/>
                  <a:pt x="15153" y="962"/>
                  <a:pt x="14283" y="962"/>
                </a:cubicBezTo>
                <a:cubicBezTo>
                  <a:pt x="13661" y="962"/>
                  <a:pt x="13006" y="1246"/>
                  <a:pt x="12445" y="1770"/>
                </a:cubicBezTo>
                <a:cubicBezTo>
                  <a:pt x="12043" y="1223"/>
                  <a:pt x="11524" y="987"/>
                  <a:pt x="11026" y="987"/>
                </a:cubicBezTo>
                <a:cubicBezTo>
                  <a:pt x="10155" y="987"/>
                  <a:pt x="9346" y="1707"/>
                  <a:pt x="9332" y="2745"/>
                </a:cubicBezTo>
                <a:cubicBezTo>
                  <a:pt x="8882" y="2695"/>
                  <a:pt x="8455" y="2671"/>
                  <a:pt x="8049" y="2671"/>
                </a:cubicBezTo>
                <a:cubicBezTo>
                  <a:pt x="2212" y="2671"/>
                  <a:pt x="695" y="7534"/>
                  <a:pt x="0" y="9492"/>
                </a:cubicBezTo>
                <a:lnTo>
                  <a:pt x="44978" y="9145"/>
                </a:lnTo>
                <a:cubicBezTo>
                  <a:pt x="45996" y="6833"/>
                  <a:pt x="44275" y="5627"/>
                  <a:pt x="42653" y="5627"/>
                </a:cubicBezTo>
                <a:cubicBezTo>
                  <a:pt x="42020" y="5627"/>
                  <a:pt x="41402" y="5811"/>
                  <a:pt x="40968" y="6184"/>
                </a:cubicBezTo>
                <a:cubicBezTo>
                  <a:pt x="41288" y="5080"/>
                  <a:pt x="40781" y="4355"/>
                  <a:pt x="40132" y="4355"/>
                </a:cubicBezTo>
                <a:cubicBezTo>
                  <a:pt x="39867" y="4355"/>
                  <a:pt x="39580" y="4475"/>
                  <a:pt x="39315" y="4738"/>
                </a:cubicBezTo>
                <a:cubicBezTo>
                  <a:pt x="39501" y="3267"/>
                  <a:pt x="38702" y="2373"/>
                  <a:pt x="37592" y="2373"/>
                </a:cubicBezTo>
                <a:cubicBezTo>
                  <a:pt x="37328" y="2373"/>
                  <a:pt x="37047" y="2423"/>
                  <a:pt x="36758" y="2528"/>
                </a:cubicBezTo>
                <a:cubicBezTo>
                  <a:pt x="36664" y="911"/>
                  <a:pt x="35612" y="0"/>
                  <a:pt x="34548" y="0"/>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1"/>
          <p:cNvSpPr/>
          <p:nvPr/>
        </p:nvSpPr>
        <p:spPr>
          <a:xfrm flipH="1">
            <a:off x="-1062998" y="4335500"/>
            <a:ext cx="5192373" cy="1071528"/>
          </a:xfrm>
          <a:custGeom>
            <a:avLst/>
            <a:gdLst/>
            <a:ahLst/>
            <a:cxnLst/>
            <a:rect l="l" t="t" r="r" b="b"/>
            <a:pathLst>
              <a:path w="45996" h="9492" extrusionOk="0">
                <a:moveTo>
                  <a:pt x="34548" y="0"/>
                </a:moveTo>
                <a:cubicBezTo>
                  <a:pt x="33978" y="0"/>
                  <a:pt x="33404" y="262"/>
                  <a:pt x="32973" y="817"/>
                </a:cubicBezTo>
                <a:cubicBezTo>
                  <a:pt x="32624" y="515"/>
                  <a:pt x="32212" y="371"/>
                  <a:pt x="31798" y="371"/>
                </a:cubicBezTo>
                <a:cubicBezTo>
                  <a:pt x="30837" y="371"/>
                  <a:pt x="29865" y="1150"/>
                  <a:pt x="29643" y="2528"/>
                </a:cubicBezTo>
                <a:cubicBezTo>
                  <a:pt x="29082" y="1980"/>
                  <a:pt x="28493" y="1709"/>
                  <a:pt x="27964" y="1709"/>
                </a:cubicBezTo>
                <a:cubicBezTo>
                  <a:pt x="27205" y="1709"/>
                  <a:pt x="26569" y="2266"/>
                  <a:pt x="26313" y="3360"/>
                </a:cubicBezTo>
                <a:lnTo>
                  <a:pt x="23070" y="3714"/>
                </a:lnTo>
                <a:cubicBezTo>
                  <a:pt x="22576" y="2273"/>
                  <a:pt x="21469" y="1611"/>
                  <a:pt x="20300" y="1611"/>
                </a:cubicBezTo>
                <a:cubicBezTo>
                  <a:pt x="19693" y="1611"/>
                  <a:pt x="19069" y="1790"/>
                  <a:pt x="18505" y="2131"/>
                </a:cubicBezTo>
                <a:cubicBezTo>
                  <a:pt x="18216" y="1952"/>
                  <a:pt x="17889" y="1845"/>
                  <a:pt x="17573" y="1845"/>
                </a:cubicBezTo>
                <a:cubicBezTo>
                  <a:pt x="17085" y="1845"/>
                  <a:pt x="16622" y="2101"/>
                  <a:pt x="16359" y="2745"/>
                </a:cubicBezTo>
                <a:cubicBezTo>
                  <a:pt x="15960" y="1516"/>
                  <a:pt x="15153" y="962"/>
                  <a:pt x="14283" y="962"/>
                </a:cubicBezTo>
                <a:cubicBezTo>
                  <a:pt x="13661" y="962"/>
                  <a:pt x="13006" y="1246"/>
                  <a:pt x="12445" y="1770"/>
                </a:cubicBezTo>
                <a:cubicBezTo>
                  <a:pt x="12043" y="1223"/>
                  <a:pt x="11524" y="987"/>
                  <a:pt x="11026" y="987"/>
                </a:cubicBezTo>
                <a:cubicBezTo>
                  <a:pt x="10155" y="987"/>
                  <a:pt x="9346" y="1707"/>
                  <a:pt x="9332" y="2745"/>
                </a:cubicBezTo>
                <a:cubicBezTo>
                  <a:pt x="8882" y="2695"/>
                  <a:pt x="8455" y="2671"/>
                  <a:pt x="8049" y="2671"/>
                </a:cubicBezTo>
                <a:cubicBezTo>
                  <a:pt x="2212" y="2671"/>
                  <a:pt x="695" y="7534"/>
                  <a:pt x="0" y="9492"/>
                </a:cubicBezTo>
                <a:lnTo>
                  <a:pt x="44978" y="9145"/>
                </a:lnTo>
                <a:cubicBezTo>
                  <a:pt x="45996" y="6833"/>
                  <a:pt x="44275" y="5627"/>
                  <a:pt x="42653" y="5627"/>
                </a:cubicBezTo>
                <a:cubicBezTo>
                  <a:pt x="42020" y="5627"/>
                  <a:pt x="41402" y="5811"/>
                  <a:pt x="40968" y="6184"/>
                </a:cubicBezTo>
                <a:cubicBezTo>
                  <a:pt x="41288" y="5080"/>
                  <a:pt x="40781" y="4355"/>
                  <a:pt x="40132" y="4355"/>
                </a:cubicBezTo>
                <a:cubicBezTo>
                  <a:pt x="39867" y="4355"/>
                  <a:pt x="39580" y="4475"/>
                  <a:pt x="39315" y="4738"/>
                </a:cubicBezTo>
                <a:cubicBezTo>
                  <a:pt x="39501" y="3267"/>
                  <a:pt x="38702" y="2373"/>
                  <a:pt x="37592" y="2373"/>
                </a:cubicBezTo>
                <a:cubicBezTo>
                  <a:pt x="37328" y="2373"/>
                  <a:pt x="37047" y="2423"/>
                  <a:pt x="36758" y="2528"/>
                </a:cubicBezTo>
                <a:cubicBezTo>
                  <a:pt x="36664" y="911"/>
                  <a:pt x="35612" y="0"/>
                  <a:pt x="34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2626350" y="4524725"/>
            <a:ext cx="3583640" cy="882295"/>
          </a:xfrm>
          <a:custGeom>
            <a:avLst/>
            <a:gdLst/>
            <a:ahLst/>
            <a:cxnLst/>
            <a:rect l="l" t="t" r="r" b="b"/>
            <a:pathLst>
              <a:path w="38298" h="9429" extrusionOk="0">
                <a:moveTo>
                  <a:pt x="17984" y="0"/>
                </a:moveTo>
                <a:cubicBezTo>
                  <a:pt x="15608" y="0"/>
                  <a:pt x="13417" y="346"/>
                  <a:pt x="11595" y="1028"/>
                </a:cubicBezTo>
                <a:cubicBezTo>
                  <a:pt x="7037" y="2726"/>
                  <a:pt x="2204" y="7211"/>
                  <a:pt x="1" y="9428"/>
                </a:cubicBezTo>
                <a:lnTo>
                  <a:pt x="38298" y="9428"/>
                </a:lnTo>
                <a:cubicBezTo>
                  <a:pt x="36362" y="7038"/>
                  <a:pt x="34021" y="5030"/>
                  <a:pt x="31385" y="3498"/>
                </a:cubicBezTo>
                <a:cubicBezTo>
                  <a:pt x="29927" y="2654"/>
                  <a:pt x="28373" y="1960"/>
                  <a:pt x="26763" y="1433"/>
                </a:cubicBezTo>
                <a:cubicBezTo>
                  <a:pt x="26574" y="1367"/>
                  <a:pt x="26387" y="1310"/>
                  <a:pt x="26200" y="1253"/>
                </a:cubicBezTo>
                <a:cubicBezTo>
                  <a:pt x="26120" y="1230"/>
                  <a:pt x="26040" y="1210"/>
                  <a:pt x="25960" y="1187"/>
                </a:cubicBezTo>
                <a:cubicBezTo>
                  <a:pt x="25803" y="1137"/>
                  <a:pt x="25643" y="1093"/>
                  <a:pt x="25484" y="1050"/>
                </a:cubicBezTo>
                <a:cubicBezTo>
                  <a:pt x="25404" y="1028"/>
                  <a:pt x="25333" y="1007"/>
                  <a:pt x="25253" y="984"/>
                </a:cubicBezTo>
                <a:cubicBezTo>
                  <a:pt x="25166" y="963"/>
                  <a:pt x="25087" y="941"/>
                  <a:pt x="25000" y="920"/>
                </a:cubicBezTo>
                <a:cubicBezTo>
                  <a:pt x="24270" y="733"/>
                  <a:pt x="23540" y="573"/>
                  <a:pt x="22819" y="443"/>
                </a:cubicBezTo>
                <a:cubicBezTo>
                  <a:pt x="21163" y="147"/>
                  <a:pt x="19534" y="0"/>
                  <a:pt x="17984" y="0"/>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 name="Google Shape;272;p11"/>
          <p:cNvGrpSpPr/>
          <p:nvPr/>
        </p:nvGrpSpPr>
        <p:grpSpPr>
          <a:xfrm>
            <a:off x="185994" y="4608511"/>
            <a:ext cx="330354" cy="241448"/>
            <a:chOff x="2300825" y="4105475"/>
            <a:chExt cx="103475" cy="75625"/>
          </a:xfrm>
        </p:grpSpPr>
        <p:sp>
          <p:nvSpPr>
            <p:cNvPr id="273" name="Google Shape;273;p11"/>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 name="Google Shape;275;p11"/>
          <p:cNvGrpSpPr/>
          <p:nvPr/>
        </p:nvGrpSpPr>
        <p:grpSpPr>
          <a:xfrm>
            <a:off x="868238" y="4898545"/>
            <a:ext cx="211059" cy="134662"/>
            <a:chOff x="2097475" y="4160575"/>
            <a:chExt cx="80600" cy="51425"/>
          </a:xfrm>
        </p:grpSpPr>
        <p:sp>
          <p:nvSpPr>
            <p:cNvPr id="276" name="Google Shape;276;p11"/>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8" name="Google Shape;278;p11"/>
          <p:cNvSpPr/>
          <p:nvPr/>
        </p:nvSpPr>
        <p:spPr>
          <a:xfrm>
            <a:off x="-152824" y="668724"/>
            <a:ext cx="1876331" cy="422002"/>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9" name="Google Shape;279;p11"/>
          <p:cNvGrpSpPr/>
          <p:nvPr/>
        </p:nvGrpSpPr>
        <p:grpSpPr>
          <a:xfrm rot="1078004">
            <a:off x="1752680" y="4750494"/>
            <a:ext cx="330353" cy="241439"/>
            <a:chOff x="2300825" y="4105475"/>
            <a:chExt cx="103475" cy="75625"/>
          </a:xfrm>
        </p:grpSpPr>
        <p:sp>
          <p:nvSpPr>
            <p:cNvPr id="280" name="Google Shape;280;p11"/>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 name="Google Shape;282;p11"/>
          <p:cNvGrpSpPr/>
          <p:nvPr/>
        </p:nvGrpSpPr>
        <p:grpSpPr>
          <a:xfrm>
            <a:off x="6319319" y="4750498"/>
            <a:ext cx="330354" cy="241448"/>
            <a:chOff x="2300825" y="4105475"/>
            <a:chExt cx="103475" cy="75625"/>
          </a:xfrm>
        </p:grpSpPr>
        <p:sp>
          <p:nvSpPr>
            <p:cNvPr id="283" name="Google Shape;283;p11"/>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11"/>
          <p:cNvGrpSpPr/>
          <p:nvPr/>
        </p:nvGrpSpPr>
        <p:grpSpPr>
          <a:xfrm>
            <a:off x="7411105" y="4841879"/>
            <a:ext cx="388726" cy="248007"/>
            <a:chOff x="2097475" y="4160575"/>
            <a:chExt cx="80600" cy="51425"/>
          </a:xfrm>
        </p:grpSpPr>
        <p:sp>
          <p:nvSpPr>
            <p:cNvPr id="286" name="Google Shape;286;p11"/>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288;p11"/>
          <p:cNvGrpSpPr/>
          <p:nvPr/>
        </p:nvGrpSpPr>
        <p:grpSpPr>
          <a:xfrm rot="1078004">
            <a:off x="8590430" y="4750494"/>
            <a:ext cx="330353" cy="241439"/>
            <a:chOff x="2300825" y="4105475"/>
            <a:chExt cx="103475" cy="75625"/>
          </a:xfrm>
        </p:grpSpPr>
        <p:sp>
          <p:nvSpPr>
            <p:cNvPr id="289" name="Google Shape;289;p11"/>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1" name="Google Shape;291;p11"/>
          <p:cNvSpPr/>
          <p:nvPr/>
        </p:nvSpPr>
        <p:spPr>
          <a:xfrm>
            <a:off x="7221075" y="2890350"/>
            <a:ext cx="1474291" cy="331577"/>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1"/>
          <p:cNvSpPr txBox="1">
            <a:spLocks noGrp="1"/>
          </p:cNvSpPr>
          <p:nvPr>
            <p:ph type="title" hasCustomPrompt="1"/>
          </p:nvPr>
        </p:nvSpPr>
        <p:spPr>
          <a:xfrm>
            <a:off x="2161650" y="1636550"/>
            <a:ext cx="4820700" cy="151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93" name="Google Shape;293;p11"/>
          <p:cNvSpPr txBox="1">
            <a:spLocks noGrp="1"/>
          </p:cNvSpPr>
          <p:nvPr>
            <p:ph type="subTitle" idx="1"/>
          </p:nvPr>
        </p:nvSpPr>
        <p:spPr>
          <a:xfrm>
            <a:off x="3138450" y="3322275"/>
            <a:ext cx="2867100" cy="68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b="1">
                <a:solidFill>
                  <a:srgbClr val="064947"/>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94" name="Google Shape;294;p11"/>
          <p:cNvSpPr txBox="1">
            <a:spLocks noGrp="1"/>
          </p:cNvSpPr>
          <p:nvPr>
            <p:ph type="subTitle" idx="2"/>
          </p:nvPr>
        </p:nvSpPr>
        <p:spPr>
          <a:xfrm>
            <a:off x="3138450" y="668725"/>
            <a:ext cx="2867100" cy="7932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Bebas Neue"/>
              <a:buNone/>
              <a:defRPr sz="2200">
                <a:solidFill>
                  <a:schemeClr val="dk1"/>
                </a:solidFill>
                <a:latin typeface="Anton"/>
                <a:ea typeface="Anton"/>
                <a:cs typeface="Anton"/>
                <a:sym typeface="Anton"/>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9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96"/>
        <p:cNvGrpSpPr/>
        <p:nvPr/>
      </p:nvGrpSpPr>
      <p:grpSpPr>
        <a:xfrm>
          <a:off x="0" y="0"/>
          <a:ext cx="0" cy="0"/>
          <a:chOff x="0" y="0"/>
          <a:chExt cx="0" cy="0"/>
        </a:xfrm>
      </p:grpSpPr>
      <p:sp>
        <p:nvSpPr>
          <p:cNvPr id="297" name="Google Shape;297;p13"/>
          <p:cNvSpPr/>
          <p:nvPr/>
        </p:nvSpPr>
        <p:spPr>
          <a:xfrm>
            <a:off x="-57500" y="2550499"/>
            <a:ext cx="9259000" cy="2659819"/>
          </a:xfrm>
          <a:custGeom>
            <a:avLst/>
            <a:gdLst/>
            <a:ahLst/>
            <a:cxnLst/>
            <a:rect l="l" t="t" r="r" b="b"/>
            <a:pathLst>
              <a:path w="57554" h="20117" extrusionOk="0">
                <a:moveTo>
                  <a:pt x="1" y="0"/>
                </a:moveTo>
                <a:lnTo>
                  <a:pt x="1" y="20116"/>
                </a:lnTo>
                <a:lnTo>
                  <a:pt x="57554" y="20116"/>
                </a:lnTo>
                <a:lnTo>
                  <a:pt x="57554" y="0"/>
                </a:lnTo>
                <a:cubicBezTo>
                  <a:pt x="53249" y="6588"/>
                  <a:pt x="41989" y="11289"/>
                  <a:pt x="28777" y="11289"/>
                </a:cubicBezTo>
                <a:cubicBezTo>
                  <a:pt x="15566" y="11289"/>
                  <a:pt x="4307" y="658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3"/>
          <p:cNvSpPr txBox="1">
            <a:spLocks noGrp="1"/>
          </p:cNvSpPr>
          <p:nvPr>
            <p:ph type="title"/>
          </p:nvPr>
        </p:nvSpPr>
        <p:spPr>
          <a:xfrm>
            <a:off x="1260750" y="1075900"/>
            <a:ext cx="4218300" cy="172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99" name="Google Shape;299;p13"/>
          <p:cNvSpPr txBox="1">
            <a:spLocks noGrp="1"/>
          </p:cNvSpPr>
          <p:nvPr>
            <p:ph type="title" idx="2" hasCustomPrompt="1"/>
          </p:nvPr>
        </p:nvSpPr>
        <p:spPr>
          <a:xfrm>
            <a:off x="7347400" y="752100"/>
            <a:ext cx="997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0" name="Google Shape;300;p13"/>
          <p:cNvSpPr txBox="1">
            <a:spLocks noGrp="1"/>
          </p:cNvSpPr>
          <p:nvPr>
            <p:ph type="subTitle" idx="1"/>
          </p:nvPr>
        </p:nvSpPr>
        <p:spPr>
          <a:xfrm>
            <a:off x="1999200" y="2866188"/>
            <a:ext cx="27414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b="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1" name="Google Shape;301;p13"/>
          <p:cNvSpPr/>
          <p:nvPr/>
        </p:nvSpPr>
        <p:spPr>
          <a:xfrm>
            <a:off x="-78450" y="3909477"/>
            <a:ext cx="5228078" cy="1275893"/>
          </a:xfrm>
          <a:custGeom>
            <a:avLst/>
            <a:gdLst/>
            <a:ahLst/>
            <a:cxnLst/>
            <a:rect l="l" t="t" r="r" b="b"/>
            <a:pathLst>
              <a:path w="47745" h="13737" extrusionOk="0">
                <a:moveTo>
                  <a:pt x="3987" y="0"/>
                </a:moveTo>
                <a:cubicBezTo>
                  <a:pt x="2591" y="0"/>
                  <a:pt x="1175" y="489"/>
                  <a:pt x="0" y="1392"/>
                </a:cubicBezTo>
                <a:lnTo>
                  <a:pt x="0" y="13737"/>
                </a:lnTo>
                <a:lnTo>
                  <a:pt x="47745" y="12986"/>
                </a:lnTo>
                <a:cubicBezTo>
                  <a:pt x="47138" y="9432"/>
                  <a:pt x="42262" y="9114"/>
                  <a:pt x="42262" y="9114"/>
                </a:cubicBezTo>
                <a:cubicBezTo>
                  <a:pt x="42235" y="7520"/>
                  <a:pt x="41388" y="6795"/>
                  <a:pt x="40476" y="6795"/>
                </a:cubicBezTo>
                <a:cubicBezTo>
                  <a:pt x="40122" y="6795"/>
                  <a:pt x="39759" y="6903"/>
                  <a:pt x="39431" y="7113"/>
                </a:cubicBezTo>
                <a:cubicBezTo>
                  <a:pt x="39086" y="5805"/>
                  <a:pt x="38293" y="5098"/>
                  <a:pt x="37487" y="5098"/>
                </a:cubicBezTo>
                <a:cubicBezTo>
                  <a:pt x="36874" y="5098"/>
                  <a:pt x="36254" y="5508"/>
                  <a:pt x="35820" y="6376"/>
                </a:cubicBezTo>
                <a:cubicBezTo>
                  <a:pt x="35550" y="6023"/>
                  <a:pt x="35159" y="5841"/>
                  <a:pt x="34758" y="5841"/>
                </a:cubicBezTo>
                <a:cubicBezTo>
                  <a:pt x="34075" y="5841"/>
                  <a:pt x="33361" y="6370"/>
                  <a:pt x="33161" y="7489"/>
                </a:cubicBezTo>
                <a:cubicBezTo>
                  <a:pt x="32387" y="6565"/>
                  <a:pt x="31634" y="6119"/>
                  <a:pt x="30902" y="6119"/>
                </a:cubicBezTo>
                <a:cubicBezTo>
                  <a:pt x="30146" y="6119"/>
                  <a:pt x="29413" y="6596"/>
                  <a:pt x="28704" y="7517"/>
                </a:cubicBezTo>
                <a:cubicBezTo>
                  <a:pt x="27974" y="6365"/>
                  <a:pt x="26783" y="5425"/>
                  <a:pt x="25517" y="5425"/>
                </a:cubicBezTo>
                <a:cubicBezTo>
                  <a:pt x="24616" y="5425"/>
                  <a:pt x="23677" y="5901"/>
                  <a:pt x="22839" y="7113"/>
                </a:cubicBezTo>
                <a:cubicBezTo>
                  <a:pt x="22375" y="6239"/>
                  <a:pt x="21812" y="5905"/>
                  <a:pt x="21188" y="5905"/>
                </a:cubicBezTo>
                <a:cubicBezTo>
                  <a:pt x="20724" y="5905"/>
                  <a:pt x="20227" y="6090"/>
                  <a:pt x="19712" y="6376"/>
                </a:cubicBezTo>
                <a:cubicBezTo>
                  <a:pt x="18956" y="4354"/>
                  <a:pt x="17298" y="3044"/>
                  <a:pt x="15579" y="3044"/>
                </a:cubicBezTo>
                <a:cubicBezTo>
                  <a:pt x="14473" y="3044"/>
                  <a:pt x="13342" y="3586"/>
                  <a:pt x="12409" y="4830"/>
                </a:cubicBezTo>
                <a:cubicBezTo>
                  <a:pt x="12032" y="4253"/>
                  <a:pt x="11570" y="3995"/>
                  <a:pt x="11108" y="3995"/>
                </a:cubicBezTo>
                <a:cubicBezTo>
                  <a:pt x="10604" y="3995"/>
                  <a:pt x="10100" y="4300"/>
                  <a:pt x="9701" y="4830"/>
                </a:cubicBezTo>
                <a:cubicBezTo>
                  <a:pt x="8784" y="1481"/>
                  <a:pt x="6417" y="0"/>
                  <a:pt x="39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2" name="Google Shape;302;p13"/>
          <p:cNvGrpSpPr/>
          <p:nvPr/>
        </p:nvGrpSpPr>
        <p:grpSpPr>
          <a:xfrm>
            <a:off x="2507168" y="2866201"/>
            <a:ext cx="6897306" cy="2368408"/>
            <a:chOff x="2507168" y="2866201"/>
            <a:chExt cx="6897306" cy="2368408"/>
          </a:xfrm>
        </p:grpSpPr>
        <p:grpSp>
          <p:nvGrpSpPr>
            <p:cNvPr id="303" name="Google Shape;303;p13"/>
            <p:cNvGrpSpPr/>
            <p:nvPr/>
          </p:nvGrpSpPr>
          <p:grpSpPr>
            <a:xfrm>
              <a:off x="2507168" y="2866201"/>
              <a:ext cx="6897306" cy="2368408"/>
              <a:chOff x="2507168" y="2866201"/>
              <a:chExt cx="6897306" cy="2368408"/>
            </a:xfrm>
          </p:grpSpPr>
          <p:sp>
            <p:nvSpPr>
              <p:cNvPr id="304" name="Google Shape;304;p13"/>
              <p:cNvSpPr/>
              <p:nvPr/>
            </p:nvSpPr>
            <p:spPr>
              <a:xfrm flipH="1">
                <a:off x="2507168" y="2866201"/>
                <a:ext cx="6897306" cy="2368408"/>
              </a:xfrm>
              <a:custGeom>
                <a:avLst/>
                <a:gdLst/>
                <a:ahLst/>
                <a:cxnLst/>
                <a:rect l="l" t="t" r="r" b="b"/>
                <a:pathLst>
                  <a:path w="57091" h="19604" extrusionOk="0">
                    <a:moveTo>
                      <a:pt x="0" y="1"/>
                    </a:moveTo>
                    <a:lnTo>
                      <a:pt x="0" y="19603"/>
                    </a:lnTo>
                    <a:lnTo>
                      <a:pt x="57090" y="19603"/>
                    </a:lnTo>
                    <a:cubicBezTo>
                      <a:pt x="47232" y="18579"/>
                      <a:pt x="29094" y="9542"/>
                      <a:pt x="21836" y="6111"/>
                    </a:cubicBezTo>
                    <a:cubicBezTo>
                      <a:pt x="14583" y="2681"/>
                      <a:pt x="11982" y="91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3"/>
              <p:cNvSpPr/>
              <p:nvPr/>
            </p:nvSpPr>
            <p:spPr>
              <a:xfrm flipH="1">
                <a:off x="6651158" y="4223516"/>
                <a:ext cx="2753317" cy="1011080"/>
              </a:xfrm>
              <a:custGeom>
                <a:avLst/>
                <a:gdLst/>
                <a:ahLst/>
                <a:cxnLst/>
                <a:rect l="l" t="t" r="r" b="b"/>
                <a:pathLst>
                  <a:path w="22790" h="8369" extrusionOk="0">
                    <a:moveTo>
                      <a:pt x="4986" y="1"/>
                    </a:moveTo>
                    <a:cubicBezTo>
                      <a:pt x="4321" y="1"/>
                      <a:pt x="3005" y="69"/>
                      <a:pt x="2108" y="554"/>
                    </a:cubicBezTo>
                    <a:cubicBezTo>
                      <a:pt x="860" y="1233"/>
                      <a:pt x="2108" y="3291"/>
                      <a:pt x="2108" y="3291"/>
                    </a:cubicBezTo>
                    <a:cubicBezTo>
                      <a:pt x="2108" y="3291"/>
                      <a:pt x="1971" y="3276"/>
                      <a:pt x="1758" y="3276"/>
                    </a:cubicBezTo>
                    <a:cubicBezTo>
                      <a:pt x="1314" y="3276"/>
                      <a:pt x="541" y="3339"/>
                      <a:pt x="0" y="3724"/>
                    </a:cubicBezTo>
                    <a:lnTo>
                      <a:pt x="0" y="8368"/>
                    </a:lnTo>
                    <a:lnTo>
                      <a:pt x="22304" y="8368"/>
                    </a:lnTo>
                    <a:cubicBezTo>
                      <a:pt x="22789" y="7228"/>
                      <a:pt x="22507" y="6094"/>
                      <a:pt x="21690" y="5718"/>
                    </a:cubicBezTo>
                    <a:cubicBezTo>
                      <a:pt x="21270" y="5521"/>
                      <a:pt x="20887" y="5449"/>
                      <a:pt x="20553" y="5449"/>
                    </a:cubicBezTo>
                    <a:cubicBezTo>
                      <a:pt x="19635" y="5449"/>
                      <a:pt x="19076" y="5992"/>
                      <a:pt x="19076" y="5992"/>
                    </a:cubicBezTo>
                    <a:cubicBezTo>
                      <a:pt x="19076" y="5992"/>
                      <a:pt x="19379" y="4194"/>
                      <a:pt x="18707" y="3391"/>
                    </a:cubicBezTo>
                    <a:cubicBezTo>
                      <a:pt x="18043" y="2591"/>
                      <a:pt x="5402" y="11"/>
                      <a:pt x="5402" y="11"/>
                    </a:cubicBezTo>
                    <a:cubicBezTo>
                      <a:pt x="5402" y="11"/>
                      <a:pt x="5243" y="1"/>
                      <a:pt x="4986" y="1"/>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3"/>
              <p:cNvSpPr/>
              <p:nvPr/>
            </p:nvSpPr>
            <p:spPr>
              <a:xfrm flipH="1">
                <a:off x="2507205" y="3823509"/>
                <a:ext cx="3798587" cy="1411090"/>
              </a:xfrm>
              <a:custGeom>
                <a:avLst/>
                <a:gdLst/>
                <a:ahLst/>
                <a:cxnLst/>
                <a:rect l="l" t="t" r="r" b="b"/>
                <a:pathLst>
                  <a:path w="31442" h="11680" extrusionOk="0">
                    <a:moveTo>
                      <a:pt x="1" y="1"/>
                    </a:moveTo>
                    <a:lnTo>
                      <a:pt x="1" y="1"/>
                    </a:lnTo>
                    <a:cubicBezTo>
                      <a:pt x="209" y="1301"/>
                      <a:pt x="3771" y="3381"/>
                      <a:pt x="5966" y="4392"/>
                    </a:cubicBezTo>
                    <a:cubicBezTo>
                      <a:pt x="8718" y="5655"/>
                      <a:pt x="6002" y="7368"/>
                      <a:pt x="7895" y="8335"/>
                    </a:cubicBezTo>
                    <a:cubicBezTo>
                      <a:pt x="10055" y="9441"/>
                      <a:pt x="14396" y="8531"/>
                      <a:pt x="16244" y="9556"/>
                    </a:cubicBezTo>
                    <a:cubicBezTo>
                      <a:pt x="17263" y="10119"/>
                      <a:pt x="16996" y="10922"/>
                      <a:pt x="17660" y="11679"/>
                    </a:cubicBezTo>
                    <a:lnTo>
                      <a:pt x="31441" y="11679"/>
                    </a:lnTo>
                    <a:cubicBezTo>
                      <a:pt x="23027" y="10799"/>
                      <a:pt x="8566" y="408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flipH="1">
                <a:off x="4892539" y="4947779"/>
                <a:ext cx="350839" cy="87951"/>
              </a:xfrm>
              <a:custGeom>
                <a:avLst/>
                <a:gdLst/>
                <a:ahLst/>
                <a:cxnLst/>
                <a:rect l="l" t="t" r="r" b="b"/>
                <a:pathLst>
                  <a:path w="2904" h="728" extrusionOk="0">
                    <a:moveTo>
                      <a:pt x="1472" y="0"/>
                    </a:moveTo>
                    <a:cubicBezTo>
                      <a:pt x="837" y="0"/>
                      <a:pt x="196" y="87"/>
                      <a:pt x="112" y="229"/>
                    </a:cubicBezTo>
                    <a:cubicBezTo>
                      <a:pt x="0" y="424"/>
                      <a:pt x="1008" y="727"/>
                      <a:pt x="1826" y="727"/>
                    </a:cubicBezTo>
                    <a:cubicBezTo>
                      <a:pt x="2278" y="727"/>
                      <a:pt x="2671" y="635"/>
                      <a:pt x="2785" y="380"/>
                    </a:cubicBezTo>
                    <a:cubicBezTo>
                      <a:pt x="2904" y="112"/>
                      <a:pt x="2192" y="0"/>
                      <a:pt x="14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8" name="Google Shape;308;p13"/>
            <p:cNvSpPr/>
            <p:nvPr/>
          </p:nvSpPr>
          <p:spPr>
            <a:xfrm flipH="1">
              <a:off x="5682523" y="4244899"/>
              <a:ext cx="321361" cy="145700"/>
            </a:xfrm>
            <a:custGeom>
              <a:avLst/>
              <a:gdLst/>
              <a:ahLst/>
              <a:cxnLst/>
              <a:rect l="l" t="t" r="r" b="b"/>
              <a:pathLst>
                <a:path w="2660" h="1206" extrusionOk="0">
                  <a:moveTo>
                    <a:pt x="352" y="1"/>
                  </a:moveTo>
                  <a:cubicBezTo>
                    <a:pt x="285" y="1"/>
                    <a:pt x="236" y="12"/>
                    <a:pt x="209" y="37"/>
                  </a:cubicBezTo>
                  <a:cubicBezTo>
                    <a:pt x="1" y="226"/>
                    <a:pt x="1261" y="1205"/>
                    <a:pt x="1980" y="1205"/>
                  </a:cubicBezTo>
                  <a:cubicBezTo>
                    <a:pt x="2109" y="1205"/>
                    <a:pt x="2221" y="1173"/>
                    <a:pt x="2303" y="1100"/>
                  </a:cubicBezTo>
                  <a:cubicBezTo>
                    <a:pt x="2659" y="782"/>
                    <a:pt x="907" y="1"/>
                    <a:pt x="3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 name="Google Shape;309;p13"/>
          <p:cNvGrpSpPr/>
          <p:nvPr/>
        </p:nvGrpSpPr>
        <p:grpSpPr>
          <a:xfrm>
            <a:off x="1298969" y="4487798"/>
            <a:ext cx="330354" cy="241448"/>
            <a:chOff x="2300825" y="4105475"/>
            <a:chExt cx="103475" cy="75625"/>
          </a:xfrm>
        </p:grpSpPr>
        <p:sp>
          <p:nvSpPr>
            <p:cNvPr id="310" name="Google Shape;310;p13"/>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3"/>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312;p13"/>
          <p:cNvGrpSpPr/>
          <p:nvPr/>
        </p:nvGrpSpPr>
        <p:grpSpPr>
          <a:xfrm>
            <a:off x="273246" y="4181649"/>
            <a:ext cx="402315" cy="256672"/>
            <a:chOff x="2097475" y="4160575"/>
            <a:chExt cx="80600" cy="51425"/>
          </a:xfrm>
        </p:grpSpPr>
        <p:sp>
          <p:nvSpPr>
            <p:cNvPr id="313" name="Google Shape;313;p13"/>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13"/>
          <p:cNvSpPr/>
          <p:nvPr/>
        </p:nvSpPr>
        <p:spPr>
          <a:xfrm>
            <a:off x="-187378" y="223312"/>
            <a:ext cx="2015855" cy="453373"/>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3"/>
          <p:cNvSpPr/>
          <p:nvPr/>
        </p:nvSpPr>
        <p:spPr>
          <a:xfrm>
            <a:off x="7263398" y="1924834"/>
            <a:ext cx="2651793" cy="453369"/>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7" name="Google Shape;317;p13"/>
          <p:cNvGrpSpPr/>
          <p:nvPr/>
        </p:nvGrpSpPr>
        <p:grpSpPr>
          <a:xfrm>
            <a:off x="2635492" y="4525346"/>
            <a:ext cx="260701" cy="166324"/>
            <a:chOff x="2097475" y="4160575"/>
            <a:chExt cx="80600" cy="51425"/>
          </a:xfrm>
        </p:grpSpPr>
        <p:sp>
          <p:nvSpPr>
            <p:cNvPr id="318" name="Google Shape;318;p13"/>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3"/>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 name="Google Shape;320;p13"/>
          <p:cNvGrpSpPr/>
          <p:nvPr/>
        </p:nvGrpSpPr>
        <p:grpSpPr>
          <a:xfrm>
            <a:off x="3902371" y="4525344"/>
            <a:ext cx="227562" cy="166322"/>
            <a:chOff x="2300825" y="4105475"/>
            <a:chExt cx="103475" cy="75625"/>
          </a:xfrm>
        </p:grpSpPr>
        <p:sp>
          <p:nvSpPr>
            <p:cNvPr id="321" name="Google Shape;321;p13"/>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3"/>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 name="Google Shape;323;p13"/>
          <p:cNvSpPr/>
          <p:nvPr/>
        </p:nvSpPr>
        <p:spPr>
          <a:xfrm>
            <a:off x="-1352827" y="2866209"/>
            <a:ext cx="2651793" cy="453369"/>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344"/>
        <p:cNvGrpSpPr/>
        <p:nvPr/>
      </p:nvGrpSpPr>
      <p:grpSpPr>
        <a:xfrm>
          <a:off x="0" y="0"/>
          <a:ext cx="0" cy="0"/>
          <a:chOff x="0" y="0"/>
          <a:chExt cx="0" cy="0"/>
        </a:xfrm>
      </p:grpSpPr>
      <p:sp>
        <p:nvSpPr>
          <p:cNvPr id="345" name="Google Shape;345;p15"/>
          <p:cNvSpPr/>
          <p:nvPr/>
        </p:nvSpPr>
        <p:spPr>
          <a:xfrm>
            <a:off x="-57500" y="3974300"/>
            <a:ext cx="9259000" cy="1236089"/>
          </a:xfrm>
          <a:custGeom>
            <a:avLst/>
            <a:gdLst/>
            <a:ahLst/>
            <a:cxnLst/>
            <a:rect l="l" t="t" r="r" b="b"/>
            <a:pathLst>
              <a:path w="57554" h="20117" extrusionOk="0">
                <a:moveTo>
                  <a:pt x="1" y="0"/>
                </a:moveTo>
                <a:lnTo>
                  <a:pt x="1" y="20116"/>
                </a:lnTo>
                <a:lnTo>
                  <a:pt x="57554" y="20116"/>
                </a:lnTo>
                <a:lnTo>
                  <a:pt x="57554" y="0"/>
                </a:lnTo>
                <a:cubicBezTo>
                  <a:pt x="53249" y="6588"/>
                  <a:pt x="41989" y="11289"/>
                  <a:pt x="28777" y="11289"/>
                </a:cubicBezTo>
                <a:cubicBezTo>
                  <a:pt x="15566" y="11289"/>
                  <a:pt x="4307" y="658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5"/>
          <p:cNvSpPr/>
          <p:nvPr/>
        </p:nvSpPr>
        <p:spPr>
          <a:xfrm flipH="1">
            <a:off x="-116532" y="4368051"/>
            <a:ext cx="3262132" cy="921842"/>
          </a:xfrm>
          <a:custGeom>
            <a:avLst/>
            <a:gdLst/>
            <a:ahLst/>
            <a:cxnLst/>
            <a:rect l="l" t="t" r="r" b="b"/>
            <a:pathLst>
              <a:path w="24134" h="6820" extrusionOk="0">
                <a:moveTo>
                  <a:pt x="21188" y="0"/>
                </a:moveTo>
                <a:cubicBezTo>
                  <a:pt x="17796" y="0"/>
                  <a:pt x="16982" y="2940"/>
                  <a:pt x="16982" y="2940"/>
                </a:cubicBezTo>
                <a:cubicBezTo>
                  <a:pt x="16384" y="2252"/>
                  <a:pt x="15632" y="1828"/>
                  <a:pt x="14862" y="1828"/>
                </a:cubicBezTo>
                <a:cubicBezTo>
                  <a:pt x="14136" y="1828"/>
                  <a:pt x="13394" y="2205"/>
                  <a:pt x="12749" y="3092"/>
                </a:cubicBezTo>
                <a:cubicBezTo>
                  <a:pt x="12103" y="2449"/>
                  <a:pt x="11299" y="2084"/>
                  <a:pt x="10511" y="2084"/>
                </a:cubicBezTo>
                <a:cubicBezTo>
                  <a:pt x="9653" y="2084"/>
                  <a:pt x="8813" y="2517"/>
                  <a:pt x="8214" y="3496"/>
                </a:cubicBezTo>
                <a:cubicBezTo>
                  <a:pt x="7654" y="2860"/>
                  <a:pt x="6945" y="2544"/>
                  <a:pt x="6280" y="2544"/>
                </a:cubicBezTo>
                <a:cubicBezTo>
                  <a:pt x="5419" y="2544"/>
                  <a:pt x="4634" y="3075"/>
                  <a:pt x="4348" y="4132"/>
                </a:cubicBezTo>
                <a:cubicBezTo>
                  <a:pt x="3984" y="3977"/>
                  <a:pt x="3619" y="3908"/>
                  <a:pt x="3265" y="3908"/>
                </a:cubicBezTo>
                <a:cubicBezTo>
                  <a:pt x="1536" y="3908"/>
                  <a:pt x="43" y="5542"/>
                  <a:pt x="1" y="6819"/>
                </a:cubicBezTo>
                <a:lnTo>
                  <a:pt x="24133" y="6320"/>
                </a:lnTo>
                <a:lnTo>
                  <a:pt x="24090" y="585"/>
                </a:lnTo>
                <a:cubicBezTo>
                  <a:pt x="22959" y="168"/>
                  <a:pt x="22000" y="0"/>
                  <a:pt x="21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5"/>
          <p:cNvSpPr/>
          <p:nvPr/>
        </p:nvSpPr>
        <p:spPr>
          <a:xfrm>
            <a:off x="2935400" y="4552150"/>
            <a:ext cx="4218178" cy="664203"/>
          </a:xfrm>
          <a:custGeom>
            <a:avLst/>
            <a:gdLst/>
            <a:ahLst/>
            <a:cxnLst/>
            <a:rect l="l" t="t" r="r" b="b"/>
            <a:pathLst>
              <a:path w="45996" h="9492" extrusionOk="0">
                <a:moveTo>
                  <a:pt x="34548" y="0"/>
                </a:moveTo>
                <a:cubicBezTo>
                  <a:pt x="33978" y="0"/>
                  <a:pt x="33404" y="262"/>
                  <a:pt x="32973" y="817"/>
                </a:cubicBezTo>
                <a:cubicBezTo>
                  <a:pt x="32624" y="515"/>
                  <a:pt x="32212" y="371"/>
                  <a:pt x="31798" y="371"/>
                </a:cubicBezTo>
                <a:cubicBezTo>
                  <a:pt x="30837" y="371"/>
                  <a:pt x="29865" y="1150"/>
                  <a:pt x="29643" y="2528"/>
                </a:cubicBezTo>
                <a:cubicBezTo>
                  <a:pt x="29082" y="1980"/>
                  <a:pt x="28493" y="1709"/>
                  <a:pt x="27964" y="1709"/>
                </a:cubicBezTo>
                <a:cubicBezTo>
                  <a:pt x="27205" y="1709"/>
                  <a:pt x="26569" y="2266"/>
                  <a:pt x="26313" y="3360"/>
                </a:cubicBezTo>
                <a:lnTo>
                  <a:pt x="23070" y="3714"/>
                </a:lnTo>
                <a:cubicBezTo>
                  <a:pt x="22576" y="2273"/>
                  <a:pt x="21469" y="1611"/>
                  <a:pt x="20300" y="1611"/>
                </a:cubicBezTo>
                <a:cubicBezTo>
                  <a:pt x="19693" y="1611"/>
                  <a:pt x="19069" y="1790"/>
                  <a:pt x="18505" y="2131"/>
                </a:cubicBezTo>
                <a:cubicBezTo>
                  <a:pt x="18216" y="1952"/>
                  <a:pt x="17889" y="1845"/>
                  <a:pt x="17573" y="1845"/>
                </a:cubicBezTo>
                <a:cubicBezTo>
                  <a:pt x="17085" y="1845"/>
                  <a:pt x="16622" y="2101"/>
                  <a:pt x="16359" y="2745"/>
                </a:cubicBezTo>
                <a:cubicBezTo>
                  <a:pt x="15960" y="1516"/>
                  <a:pt x="15153" y="962"/>
                  <a:pt x="14283" y="962"/>
                </a:cubicBezTo>
                <a:cubicBezTo>
                  <a:pt x="13661" y="962"/>
                  <a:pt x="13006" y="1246"/>
                  <a:pt x="12445" y="1770"/>
                </a:cubicBezTo>
                <a:cubicBezTo>
                  <a:pt x="12043" y="1223"/>
                  <a:pt x="11524" y="987"/>
                  <a:pt x="11026" y="987"/>
                </a:cubicBezTo>
                <a:cubicBezTo>
                  <a:pt x="10155" y="987"/>
                  <a:pt x="9346" y="1707"/>
                  <a:pt x="9332" y="2745"/>
                </a:cubicBezTo>
                <a:cubicBezTo>
                  <a:pt x="8882" y="2695"/>
                  <a:pt x="8455" y="2671"/>
                  <a:pt x="8049" y="2671"/>
                </a:cubicBezTo>
                <a:cubicBezTo>
                  <a:pt x="2212" y="2671"/>
                  <a:pt x="695" y="7534"/>
                  <a:pt x="0" y="9492"/>
                </a:cubicBezTo>
                <a:lnTo>
                  <a:pt x="44978" y="9145"/>
                </a:lnTo>
                <a:cubicBezTo>
                  <a:pt x="45996" y="6833"/>
                  <a:pt x="44275" y="5627"/>
                  <a:pt x="42653" y="5627"/>
                </a:cubicBezTo>
                <a:cubicBezTo>
                  <a:pt x="42020" y="5627"/>
                  <a:pt x="41402" y="5811"/>
                  <a:pt x="40968" y="6184"/>
                </a:cubicBezTo>
                <a:cubicBezTo>
                  <a:pt x="41288" y="5080"/>
                  <a:pt x="40781" y="4355"/>
                  <a:pt x="40132" y="4355"/>
                </a:cubicBezTo>
                <a:cubicBezTo>
                  <a:pt x="39867" y="4355"/>
                  <a:pt x="39580" y="4475"/>
                  <a:pt x="39315" y="4738"/>
                </a:cubicBezTo>
                <a:cubicBezTo>
                  <a:pt x="39501" y="3267"/>
                  <a:pt x="38702" y="2373"/>
                  <a:pt x="37592" y="2373"/>
                </a:cubicBezTo>
                <a:cubicBezTo>
                  <a:pt x="37328" y="2373"/>
                  <a:pt x="37047" y="2423"/>
                  <a:pt x="36758" y="2528"/>
                </a:cubicBezTo>
                <a:cubicBezTo>
                  <a:pt x="36664" y="911"/>
                  <a:pt x="35612" y="0"/>
                  <a:pt x="345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8" name="Google Shape;348;p15"/>
          <p:cNvGrpSpPr/>
          <p:nvPr/>
        </p:nvGrpSpPr>
        <p:grpSpPr>
          <a:xfrm>
            <a:off x="6788827" y="4048479"/>
            <a:ext cx="3179310" cy="1512973"/>
            <a:chOff x="9295864" y="3726224"/>
            <a:chExt cx="2402743" cy="1143419"/>
          </a:xfrm>
        </p:grpSpPr>
        <p:sp>
          <p:nvSpPr>
            <p:cNvPr id="349" name="Google Shape;349;p15"/>
            <p:cNvSpPr/>
            <p:nvPr/>
          </p:nvSpPr>
          <p:spPr>
            <a:xfrm>
              <a:off x="9295864" y="3726224"/>
              <a:ext cx="1822894" cy="1143419"/>
            </a:xfrm>
            <a:custGeom>
              <a:avLst/>
              <a:gdLst/>
              <a:ahLst/>
              <a:cxnLst/>
              <a:rect l="l" t="t" r="r" b="b"/>
              <a:pathLst>
                <a:path w="27995" h="17560" extrusionOk="0">
                  <a:moveTo>
                    <a:pt x="27994" y="0"/>
                  </a:moveTo>
                  <a:cubicBezTo>
                    <a:pt x="11266" y="413"/>
                    <a:pt x="3392" y="7324"/>
                    <a:pt x="792" y="14584"/>
                  </a:cubicBezTo>
                  <a:cubicBezTo>
                    <a:pt x="0" y="16791"/>
                    <a:pt x="2212" y="17559"/>
                    <a:pt x="5671" y="17559"/>
                  </a:cubicBezTo>
                  <a:cubicBezTo>
                    <a:pt x="13575" y="17559"/>
                    <a:pt x="27994" y="13551"/>
                    <a:pt x="27994" y="13551"/>
                  </a:cubicBezTo>
                  <a:lnTo>
                    <a:pt x="27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5"/>
            <p:cNvSpPr/>
            <p:nvPr/>
          </p:nvSpPr>
          <p:spPr>
            <a:xfrm>
              <a:off x="9439637" y="3785934"/>
              <a:ext cx="1656526" cy="782943"/>
            </a:xfrm>
            <a:custGeom>
              <a:avLst/>
              <a:gdLst/>
              <a:ahLst/>
              <a:cxnLst/>
              <a:rect l="l" t="t" r="r" b="b"/>
              <a:pathLst>
                <a:path w="25440" h="12024" extrusionOk="0">
                  <a:moveTo>
                    <a:pt x="23699" y="0"/>
                  </a:moveTo>
                  <a:cubicBezTo>
                    <a:pt x="19986" y="0"/>
                    <a:pt x="15096" y="1359"/>
                    <a:pt x="10625" y="3540"/>
                  </a:cubicBezTo>
                  <a:cubicBezTo>
                    <a:pt x="6147" y="5714"/>
                    <a:pt x="2081" y="8711"/>
                    <a:pt x="7" y="11991"/>
                  </a:cubicBezTo>
                  <a:cubicBezTo>
                    <a:pt x="0" y="11998"/>
                    <a:pt x="7" y="12012"/>
                    <a:pt x="14" y="12020"/>
                  </a:cubicBezTo>
                  <a:cubicBezTo>
                    <a:pt x="16" y="12022"/>
                    <a:pt x="19" y="12023"/>
                    <a:pt x="22" y="12023"/>
                  </a:cubicBezTo>
                  <a:cubicBezTo>
                    <a:pt x="29" y="12023"/>
                    <a:pt x="39" y="12018"/>
                    <a:pt x="44" y="12012"/>
                  </a:cubicBezTo>
                  <a:cubicBezTo>
                    <a:pt x="2108" y="8740"/>
                    <a:pt x="6168" y="5750"/>
                    <a:pt x="10639" y="3576"/>
                  </a:cubicBezTo>
                  <a:cubicBezTo>
                    <a:pt x="15110" y="1402"/>
                    <a:pt x="19993" y="43"/>
                    <a:pt x="23699" y="43"/>
                  </a:cubicBezTo>
                  <a:cubicBezTo>
                    <a:pt x="24306" y="43"/>
                    <a:pt x="24876" y="80"/>
                    <a:pt x="25410" y="153"/>
                  </a:cubicBezTo>
                  <a:cubicBezTo>
                    <a:pt x="25414" y="154"/>
                    <a:pt x="25417" y="155"/>
                    <a:pt x="25420" y="155"/>
                  </a:cubicBezTo>
                  <a:cubicBezTo>
                    <a:pt x="25428" y="155"/>
                    <a:pt x="25433" y="148"/>
                    <a:pt x="25433" y="137"/>
                  </a:cubicBezTo>
                  <a:cubicBezTo>
                    <a:pt x="25440" y="123"/>
                    <a:pt x="25433" y="116"/>
                    <a:pt x="25417" y="116"/>
                  </a:cubicBezTo>
                  <a:cubicBezTo>
                    <a:pt x="24883" y="36"/>
                    <a:pt x="24306" y="0"/>
                    <a:pt x="236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5"/>
            <p:cNvSpPr/>
            <p:nvPr/>
          </p:nvSpPr>
          <p:spPr>
            <a:xfrm>
              <a:off x="9499804" y="3864919"/>
              <a:ext cx="1626963" cy="754422"/>
            </a:xfrm>
            <a:custGeom>
              <a:avLst/>
              <a:gdLst/>
              <a:ahLst/>
              <a:cxnLst/>
              <a:rect l="l" t="t" r="r" b="b"/>
              <a:pathLst>
                <a:path w="24986" h="11586" extrusionOk="0">
                  <a:moveTo>
                    <a:pt x="22956" y="0"/>
                  </a:moveTo>
                  <a:cubicBezTo>
                    <a:pt x="19416" y="0"/>
                    <a:pt x="14785" y="1250"/>
                    <a:pt x="10488" y="3324"/>
                  </a:cubicBezTo>
                  <a:cubicBezTo>
                    <a:pt x="6198" y="5397"/>
                    <a:pt x="2224" y="8285"/>
                    <a:pt x="7" y="11551"/>
                  </a:cubicBezTo>
                  <a:cubicBezTo>
                    <a:pt x="0" y="11565"/>
                    <a:pt x="0" y="11572"/>
                    <a:pt x="7" y="11579"/>
                  </a:cubicBezTo>
                  <a:cubicBezTo>
                    <a:pt x="15" y="11583"/>
                    <a:pt x="21" y="11585"/>
                    <a:pt x="25" y="11585"/>
                  </a:cubicBezTo>
                  <a:cubicBezTo>
                    <a:pt x="30" y="11585"/>
                    <a:pt x="33" y="11583"/>
                    <a:pt x="37" y="11579"/>
                  </a:cubicBezTo>
                  <a:cubicBezTo>
                    <a:pt x="2254" y="8314"/>
                    <a:pt x="6220" y="5433"/>
                    <a:pt x="10511" y="3360"/>
                  </a:cubicBezTo>
                  <a:cubicBezTo>
                    <a:pt x="14801" y="1294"/>
                    <a:pt x="19423" y="37"/>
                    <a:pt x="22956" y="37"/>
                  </a:cubicBezTo>
                  <a:cubicBezTo>
                    <a:pt x="23670" y="37"/>
                    <a:pt x="24342" y="94"/>
                    <a:pt x="24956" y="196"/>
                  </a:cubicBezTo>
                  <a:cubicBezTo>
                    <a:pt x="24960" y="198"/>
                    <a:pt x="24963" y="199"/>
                    <a:pt x="24966" y="199"/>
                  </a:cubicBezTo>
                  <a:cubicBezTo>
                    <a:pt x="24974" y="199"/>
                    <a:pt x="24979" y="192"/>
                    <a:pt x="24986" y="181"/>
                  </a:cubicBezTo>
                  <a:cubicBezTo>
                    <a:pt x="24986" y="174"/>
                    <a:pt x="24977" y="160"/>
                    <a:pt x="24963" y="160"/>
                  </a:cubicBezTo>
                  <a:cubicBezTo>
                    <a:pt x="24349" y="51"/>
                    <a:pt x="23670" y="0"/>
                    <a:pt x="229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5"/>
            <p:cNvSpPr/>
            <p:nvPr/>
          </p:nvSpPr>
          <p:spPr>
            <a:xfrm>
              <a:off x="9603727" y="3969298"/>
              <a:ext cx="1557811" cy="711381"/>
            </a:xfrm>
            <a:custGeom>
              <a:avLst/>
              <a:gdLst/>
              <a:ahLst/>
              <a:cxnLst/>
              <a:rect l="l" t="t" r="r" b="b"/>
              <a:pathLst>
                <a:path w="23924" h="10925" extrusionOk="0">
                  <a:moveTo>
                    <a:pt x="23476" y="1"/>
                  </a:moveTo>
                  <a:cubicBezTo>
                    <a:pt x="11695" y="1"/>
                    <a:pt x="3931" y="5072"/>
                    <a:pt x="8" y="10894"/>
                  </a:cubicBezTo>
                  <a:cubicBezTo>
                    <a:pt x="1" y="10901"/>
                    <a:pt x="8" y="10915"/>
                    <a:pt x="15" y="10922"/>
                  </a:cubicBezTo>
                  <a:cubicBezTo>
                    <a:pt x="17" y="10924"/>
                    <a:pt x="20" y="10925"/>
                    <a:pt x="23" y="10925"/>
                  </a:cubicBezTo>
                  <a:cubicBezTo>
                    <a:pt x="30" y="10925"/>
                    <a:pt x="39" y="10920"/>
                    <a:pt x="44" y="10915"/>
                  </a:cubicBezTo>
                  <a:cubicBezTo>
                    <a:pt x="3958" y="5108"/>
                    <a:pt x="11709" y="44"/>
                    <a:pt x="23476" y="44"/>
                  </a:cubicBezTo>
                  <a:lnTo>
                    <a:pt x="23901" y="44"/>
                  </a:lnTo>
                  <a:cubicBezTo>
                    <a:pt x="23916" y="44"/>
                    <a:pt x="23923" y="37"/>
                    <a:pt x="23923" y="24"/>
                  </a:cubicBezTo>
                  <a:cubicBezTo>
                    <a:pt x="23923" y="17"/>
                    <a:pt x="23916" y="1"/>
                    <a:pt x="23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5"/>
            <p:cNvSpPr/>
            <p:nvPr/>
          </p:nvSpPr>
          <p:spPr>
            <a:xfrm>
              <a:off x="9992269" y="4222400"/>
              <a:ext cx="1636210" cy="529580"/>
            </a:xfrm>
            <a:custGeom>
              <a:avLst/>
              <a:gdLst/>
              <a:ahLst/>
              <a:cxnLst/>
              <a:rect l="l" t="t" r="r" b="b"/>
              <a:pathLst>
                <a:path w="25128" h="8133" extrusionOk="0">
                  <a:moveTo>
                    <a:pt x="19806" y="1"/>
                  </a:moveTo>
                  <a:cubicBezTo>
                    <a:pt x="10653" y="1"/>
                    <a:pt x="3972" y="3598"/>
                    <a:pt x="8" y="8098"/>
                  </a:cubicBezTo>
                  <a:cubicBezTo>
                    <a:pt x="1" y="8105"/>
                    <a:pt x="8" y="8119"/>
                    <a:pt x="14" y="8126"/>
                  </a:cubicBezTo>
                  <a:cubicBezTo>
                    <a:pt x="18" y="8130"/>
                    <a:pt x="23" y="8132"/>
                    <a:pt x="29" y="8132"/>
                  </a:cubicBezTo>
                  <a:cubicBezTo>
                    <a:pt x="34" y="8132"/>
                    <a:pt x="40" y="8130"/>
                    <a:pt x="44" y="8126"/>
                  </a:cubicBezTo>
                  <a:cubicBezTo>
                    <a:pt x="4002" y="3634"/>
                    <a:pt x="10669" y="37"/>
                    <a:pt x="19806" y="37"/>
                  </a:cubicBezTo>
                  <a:cubicBezTo>
                    <a:pt x="21488" y="37"/>
                    <a:pt x="23258" y="160"/>
                    <a:pt x="25107" y="420"/>
                  </a:cubicBezTo>
                  <a:cubicBezTo>
                    <a:pt x="25108" y="421"/>
                    <a:pt x="25110" y="422"/>
                    <a:pt x="25111" y="422"/>
                  </a:cubicBezTo>
                  <a:cubicBezTo>
                    <a:pt x="25119" y="422"/>
                    <a:pt x="25128" y="410"/>
                    <a:pt x="25128" y="404"/>
                  </a:cubicBezTo>
                  <a:cubicBezTo>
                    <a:pt x="25128" y="391"/>
                    <a:pt x="25121" y="384"/>
                    <a:pt x="25107" y="384"/>
                  </a:cubicBezTo>
                  <a:cubicBezTo>
                    <a:pt x="23258" y="124"/>
                    <a:pt x="21488" y="1"/>
                    <a:pt x="198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5"/>
            <p:cNvSpPr/>
            <p:nvPr/>
          </p:nvSpPr>
          <p:spPr>
            <a:xfrm>
              <a:off x="10062267" y="4322091"/>
              <a:ext cx="1636340" cy="529580"/>
            </a:xfrm>
            <a:custGeom>
              <a:avLst/>
              <a:gdLst/>
              <a:ahLst/>
              <a:cxnLst/>
              <a:rect l="l" t="t" r="r" b="b"/>
              <a:pathLst>
                <a:path w="25130" h="8133" extrusionOk="0">
                  <a:moveTo>
                    <a:pt x="19806" y="0"/>
                  </a:moveTo>
                  <a:cubicBezTo>
                    <a:pt x="10655" y="0"/>
                    <a:pt x="3974" y="3597"/>
                    <a:pt x="9" y="8097"/>
                  </a:cubicBezTo>
                  <a:cubicBezTo>
                    <a:pt x="0" y="8104"/>
                    <a:pt x="0" y="8120"/>
                    <a:pt x="9" y="8127"/>
                  </a:cubicBezTo>
                  <a:cubicBezTo>
                    <a:pt x="13" y="8130"/>
                    <a:pt x="18" y="8132"/>
                    <a:pt x="23" y="8132"/>
                  </a:cubicBezTo>
                  <a:cubicBezTo>
                    <a:pt x="28" y="8132"/>
                    <a:pt x="33" y="8130"/>
                    <a:pt x="37" y="8127"/>
                  </a:cubicBezTo>
                  <a:cubicBezTo>
                    <a:pt x="3996" y="3627"/>
                    <a:pt x="10662" y="37"/>
                    <a:pt x="19806" y="37"/>
                  </a:cubicBezTo>
                  <a:cubicBezTo>
                    <a:pt x="21489" y="37"/>
                    <a:pt x="23252" y="160"/>
                    <a:pt x="25102" y="420"/>
                  </a:cubicBezTo>
                  <a:cubicBezTo>
                    <a:pt x="25116" y="420"/>
                    <a:pt x="25123" y="413"/>
                    <a:pt x="25123" y="406"/>
                  </a:cubicBezTo>
                  <a:cubicBezTo>
                    <a:pt x="25130" y="390"/>
                    <a:pt x="25123" y="383"/>
                    <a:pt x="25109" y="383"/>
                  </a:cubicBezTo>
                  <a:cubicBezTo>
                    <a:pt x="23259" y="123"/>
                    <a:pt x="21489" y="0"/>
                    <a:pt x="198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5"/>
            <p:cNvSpPr/>
            <p:nvPr/>
          </p:nvSpPr>
          <p:spPr>
            <a:xfrm>
              <a:off x="9683233" y="4048348"/>
              <a:ext cx="1540360" cy="642425"/>
            </a:xfrm>
            <a:custGeom>
              <a:avLst/>
              <a:gdLst/>
              <a:ahLst/>
              <a:cxnLst/>
              <a:rect l="l" t="t" r="r" b="b"/>
              <a:pathLst>
                <a:path w="23656" h="9866" extrusionOk="0">
                  <a:moveTo>
                    <a:pt x="23633" y="0"/>
                  </a:moveTo>
                  <a:cubicBezTo>
                    <a:pt x="19655" y="110"/>
                    <a:pt x="15942" y="406"/>
                    <a:pt x="12128" y="1750"/>
                  </a:cubicBezTo>
                  <a:cubicBezTo>
                    <a:pt x="8314" y="3093"/>
                    <a:pt x="4400" y="5490"/>
                    <a:pt x="14" y="9831"/>
                  </a:cubicBezTo>
                  <a:cubicBezTo>
                    <a:pt x="0" y="9838"/>
                    <a:pt x="0" y="9845"/>
                    <a:pt x="14" y="9861"/>
                  </a:cubicBezTo>
                  <a:cubicBezTo>
                    <a:pt x="18" y="9864"/>
                    <a:pt x="22" y="9866"/>
                    <a:pt x="26" y="9866"/>
                  </a:cubicBezTo>
                  <a:cubicBezTo>
                    <a:pt x="30" y="9866"/>
                    <a:pt x="33" y="9864"/>
                    <a:pt x="37" y="9861"/>
                  </a:cubicBezTo>
                  <a:cubicBezTo>
                    <a:pt x="4421" y="5527"/>
                    <a:pt x="8328" y="3128"/>
                    <a:pt x="12142" y="1784"/>
                  </a:cubicBezTo>
                  <a:cubicBezTo>
                    <a:pt x="15949" y="441"/>
                    <a:pt x="19655" y="153"/>
                    <a:pt x="23633" y="37"/>
                  </a:cubicBezTo>
                  <a:cubicBezTo>
                    <a:pt x="23649" y="37"/>
                    <a:pt x="23656" y="30"/>
                    <a:pt x="23656" y="16"/>
                  </a:cubicBezTo>
                  <a:cubicBezTo>
                    <a:pt x="23656" y="7"/>
                    <a:pt x="23649" y="0"/>
                    <a:pt x="236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5"/>
            <p:cNvSpPr/>
            <p:nvPr/>
          </p:nvSpPr>
          <p:spPr>
            <a:xfrm>
              <a:off x="9771138" y="4122709"/>
              <a:ext cx="1409675" cy="699075"/>
            </a:xfrm>
            <a:custGeom>
              <a:avLst/>
              <a:gdLst/>
              <a:ahLst/>
              <a:cxnLst/>
              <a:rect l="l" t="t" r="r" b="b"/>
              <a:pathLst>
                <a:path w="21649" h="10736" extrusionOk="0">
                  <a:moveTo>
                    <a:pt x="21626" y="1"/>
                  </a:moveTo>
                  <a:cubicBezTo>
                    <a:pt x="13191" y="282"/>
                    <a:pt x="4291" y="4232"/>
                    <a:pt x="8" y="10705"/>
                  </a:cubicBezTo>
                  <a:cubicBezTo>
                    <a:pt x="1" y="10712"/>
                    <a:pt x="8" y="10726"/>
                    <a:pt x="16" y="10733"/>
                  </a:cubicBezTo>
                  <a:cubicBezTo>
                    <a:pt x="18" y="10735"/>
                    <a:pt x="21" y="10736"/>
                    <a:pt x="24" y="10736"/>
                  </a:cubicBezTo>
                  <a:cubicBezTo>
                    <a:pt x="31" y="10736"/>
                    <a:pt x="39" y="10731"/>
                    <a:pt x="44" y="10726"/>
                  </a:cubicBezTo>
                  <a:cubicBezTo>
                    <a:pt x="4314" y="4276"/>
                    <a:pt x="13198" y="318"/>
                    <a:pt x="21626" y="44"/>
                  </a:cubicBezTo>
                  <a:cubicBezTo>
                    <a:pt x="21642" y="44"/>
                    <a:pt x="21649" y="36"/>
                    <a:pt x="21649" y="22"/>
                  </a:cubicBezTo>
                  <a:cubicBezTo>
                    <a:pt x="21649" y="15"/>
                    <a:pt x="21642" y="1"/>
                    <a:pt x="2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 name="Google Shape;357;p15"/>
          <p:cNvSpPr txBox="1">
            <a:spLocks noGrp="1"/>
          </p:cNvSpPr>
          <p:nvPr>
            <p:ph type="title"/>
          </p:nvPr>
        </p:nvSpPr>
        <p:spPr>
          <a:xfrm>
            <a:off x="720000" y="40367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8" name="Google Shape;358;p15"/>
          <p:cNvGrpSpPr/>
          <p:nvPr/>
        </p:nvGrpSpPr>
        <p:grpSpPr>
          <a:xfrm rot="520463">
            <a:off x="4611342" y="4760693"/>
            <a:ext cx="293920" cy="214805"/>
            <a:chOff x="2300825" y="4105475"/>
            <a:chExt cx="103475" cy="75625"/>
          </a:xfrm>
        </p:grpSpPr>
        <p:sp>
          <p:nvSpPr>
            <p:cNvPr id="359" name="Google Shape;359;p15"/>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5"/>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 name="Google Shape;361;p15"/>
          <p:cNvGrpSpPr/>
          <p:nvPr/>
        </p:nvGrpSpPr>
        <p:grpSpPr>
          <a:xfrm rot="-2550055">
            <a:off x="3278932" y="4848637"/>
            <a:ext cx="330559" cy="210899"/>
            <a:chOff x="2097475" y="4160575"/>
            <a:chExt cx="80600" cy="51425"/>
          </a:xfrm>
        </p:grpSpPr>
        <p:sp>
          <p:nvSpPr>
            <p:cNvPr id="362" name="Google Shape;362;p15"/>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5"/>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 name="Google Shape;364;p15"/>
          <p:cNvSpPr/>
          <p:nvPr/>
        </p:nvSpPr>
        <p:spPr>
          <a:xfrm>
            <a:off x="-875525" y="903475"/>
            <a:ext cx="1771494" cy="398422"/>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5"/>
          <p:cNvSpPr/>
          <p:nvPr/>
        </p:nvSpPr>
        <p:spPr>
          <a:xfrm>
            <a:off x="6794599" y="-3"/>
            <a:ext cx="2215791" cy="378825"/>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6" name="Google Shape;366;p15"/>
          <p:cNvGrpSpPr/>
          <p:nvPr/>
        </p:nvGrpSpPr>
        <p:grpSpPr>
          <a:xfrm>
            <a:off x="6078570" y="4800713"/>
            <a:ext cx="211172" cy="134734"/>
            <a:chOff x="2097475" y="4160575"/>
            <a:chExt cx="80600" cy="51425"/>
          </a:xfrm>
        </p:grpSpPr>
        <p:sp>
          <p:nvSpPr>
            <p:cNvPr id="367" name="Google Shape;367;p15"/>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5"/>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 name="Google Shape;369;p15"/>
          <p:cNvSpPr/>
          <p:nvPr/>
        </p:nvSpPr>
        <p:spPr>
          <a:xfrm flipH="1">
            <a:off x="7917605" y="1611858"/>
            <a:ext cx="1771494" cy="398422"/>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3">
  <p:cSld name="TITLE_ONLY_1_1_1">
    <p:spTree>
      <p:nvGrpSpPr>
        <p:cNvPr id="1" name="Shape 370"/>
        <p:cNvGrpSpPr/>
        <p:nvPr/>
      </p:nvGrpSpPr>
      <p:grpSpPr>
        <a:xfrm>
          <a:off x="0" y="0"/>
          <a:ext cx="0" cy="0"/>
          <a:chOff x="0" y="0"/>
          <a:chExt cx="0" cy="0"/>
        </a:xfrm>
      </p:grpSpPr>
      <p:sp>
        <p:nvSpPr>
          <p:cNvPr id="371" name="Google Shape;371;p16"/>
          <p:cNvSpPr txBox="1">
            <a:spLocks noGrp="1"/>
          </p:cNvSpPr>
          <p:nvPr>
            <p:ph type="title"/>
          </p:nvPr>
        </p:nvSpPr>
        <p:spPr>
          <a:xfrm>
            <a:off x="720000" y="40367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2" name="Google Shape;372;p16"/>
          <p:cNvSpPr/>
          <p:nvPr/>
        </p:nvSpPr>
        <p:spPr>
          <a:xfrm>
            <a:off x="-57500" y="3974300"/>
            <a:ext cx="9259000" cy="1236089"/>
          </a:xfrm>
          <a:custGeom>
            <a:avLst/>
            <a:gdLst/>
            <a:ahLst/>
            <a:cxnLst/>
            <a:rect l="l" t="t" r="r" b="b"/>
            <a:pathLst>
              <a:path w="57554" h="20117" extrusionOk="0">
                <a:moveTo>
                  <a:pt x="1" y="0"/>
                </a:moveTo>
                <a:lnTo>
                  <a:pt x="1" y="20116"/>
                </a:lnTo>
                <a:lnTo>
                  <a:pt x="57554" y="20116"/>
                </a:lnTo>
                <a:lnTo>
                  <a:pt x="57554" y="0"/>
                </a:lnTo>
                <a:cubicBezTo>
                  <a:pt x="53249" y="6588"/>
                  <a:pt x="41989" y="11289"/>
                  <a:pt x="28777" y="11289"/>
                </a:cubicBezTo>
                <a:cubicBezTo>
                  <a:pt x="15566" y="11289"/>
                  <a:pt x="4307" y="658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6"/>
          <p:cNvSpPr/>
          <p:nvPr/>
        </p:nvSpPr>
        <p:spPr>
          <a:xfrm>
            <a:off x="2619950" y="4728200"/>
            <a:ext cx="3725342" cy="685488"/>
          </a:xfrm>
          <a:custGeom>
            <a:avLst/>
            <a:gdLst/>
            <a:ahLst/>
            <a:cxnLst/>
            <a:rect l="l" t="t" r="r" b="b"/>
            <a:pathLst>
              <a:path w="38298" h="9429" extrusionOk="0">
                <a:moveTo>
                  <a:pt x="17984" y="0"/>
                </a:moveTo>
                <a:cubicBezTo>
                  <a:pt x="15608" y="0"/>
                  <a:pt x="13417" y="346"/>
                  <a:pt x="11595" y="1028"/>
                </a:cubicBezTo>
                <a:cubicBezTo>
                  <a:pt x="7037" y="2726"/>
                  <a:pt x="2204" y="7211"/>
                  <a:pt x="1" y="9428"/>
                </a:cubicBezTo>
                <a:lnTo>
                  <a:pt x="38298" y="9428"/>
                </a:lnTo>
                <a:cubicBezTo>
                  <a:pt x="36362" y="7038"/>
                  <a:pt x="34021" y="5030"/>
                  <a:pt x="31385" y="3498"/>
                </a:cubicBezTo>
                <a:cubicBezTo>
                  <a:pt x="29927" y="2654"/>
                  <a:pt x="28373" y="1960"/>
                  <a:pt x="26763" y="1433"/>
                </a:cubicBezTo>
                <a:cubicBezTo>
                  <a:pt x="26574" y="1367"/>
                  <a:pt x="26387" y="1310"/>
                  <a:pt x="26200" y="1253"/>
                </a:cubicBezTo>
                <a:cubicBezTo>
                  <a:pt x="26120" y="1230"/>
                  <a:pt x="26040" y="1210"/>
                  <a:pt x="25960" y="1187"/>
                </a:cubicBezTo>
                <a:cubicBezTo>
                  <a:pt x="25803" y="1137"/>
                  <a:pt x="25643" y="1093"/>
                  <a:pt x="25484" y="1050"/>
                </a:cubicBezTo>
                <a:cubicBezTo>
                  <a:pt x="25404" y="1028"/>
                  <a:pt x="25333" y="1007"/>
                  <a:pt x="25253" y="984"/>
                </a:cubicBezTo>
                <a:cubicBezTo>
                  <a:pt x="25166" y="963"/>
                  <a:pt x="25087" y="941"/>
                  <a:pt x="25000" y="920"/>
                </a:cubicBezTo>
                <a:cubicBezTo>
                  <a:pt x="24270" y="733"/>
                  <a:pt x="23540" y="573"/>
                  <a:pt x="22819" y="443"/>
                </a:cubicBezTo>
                <a:cubicBezTo>
                  <a:pt x="21163" y="147"/>
                  <a:pt x="19534" y="0"/>
                  <a:pt x="179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6"/>
          <p:cNvSpPr/>
          <p:nvPr/>
        </p:nvSpPr>
        <p:spPr>
          <a:xfrm>
            <a:off x="5565750" y="4542525"/>
            <a:ext cx="3725324" cy="788699"/>
          </a:xfrm>
          <a:custGeom>
            <a:avLst/>
            <a:gdLst/>
            <a:ahLst/>
            <a:cxnLst/>
            <a:rect l="l" t="t" r="r" b="b"/>
            <a:pathLst>
              <a:path w="24134" h="6820" extrusionOk="0">
                <a:moveTo>
                  <a:pt x="21188" y="0"/>
                </a:moveTo>
                <a:cubicBezTo>
                  <a:pt x="17796" y="0"/>
                  <a:pt x="16982" y="2940"/>
                  <a:pt x="16982" y="2940"/>
                </a:cubicBezTo>
                <a:cubicBezTo>
                  <a:pt x="16384" y="2252"/>
                  <a:pt x="15632" y="1828"/>
                  <a:pt x="14862" y="1828"/>
                </a:cubicBezTo>
                <a:cubicBezTo>
                  <a:pt x="14136" y="1828"/>
                  <a:pt x="13394" y="2205"/>
                  <a:pt x="12749" y="3092"/>
                </a:cubicBezTo>
                <a:cubicBezTo>
                  <a:pt x="12103" y="2449"/>
                  <a:pt x="11299" y="2084"/>
                  <a:pt x="10511" y="2084"/>
                </a:cubicBezTo>
                <a:cubicBezTo>
                  <a:pt x="9653" y="2084"/>
                  <a:pt x="8813" y="2517"/>
                  <a:pt x="8214" y="3496"/>
                </a:cubicBezTo>
                <a:cubicBezTo>
                  <a:pt x="7654" y="2860"/>
                  <a:pt x="6945" y="2544"/>
                  <a:pt x="6280" y="2544"/>
                </a:cubicBezTo>
                <a:cubicBezTo>
                  <a:pt x="5419" y="2544"/>
                  <a:pt x="4634" y="3075"/>
                  <a:pt x="4348" y="4132"/>
                </a:cubicBezTo>
                <a:cubicBezTo>
                  <a:pt x="3984" y="3977"/>
                  <a:pt x="3619" y="3908"/>
                  <a:pt x="3265" y="3908"/>
                </a:cubicBezTo>
                <a:cubicBezTo>
                  <a:pt x="1536" y="3908"/>
                  <a:pt x="43" y="5542"/>
                  <a:pt x="1" y="6819"/>
                </a:cubicBezTo>
                <a:lnTo>
                  <a:pt x="24133" y="6320"/>
                </a:lnTo>
                <a:lnTo>
                  <a:pt x="24090" y="585"/>
                </a:lnTo>
                <a:cubicBezTo>
                  <a:pt x="22959" y="168"/>
                  <a:pt x="22000" y="0"/>
                  <a:pt x="21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6"/>
          <p:cNvSpPr/>
          <p:nvPr/>
        </p:nvSpPr>
        <p:spPr>
          <a:xfrm>
            <a:off x="0" y="4456093"/>
            <a:ext cx="3015455" cy="867595"/>
          </a:xfrm>
          <a:custGeom>
            <a:avLst/>
            <a:gdLst/>
            <a:ahLst/>
            <a:cxnLst/>
            <a:rect l="l" t="t" r="r" b="b"/>
            <a:pathLst>
              <a:path w="47745" h="13737" extrusionOk="0">
                <a:moveTo>
                  <a:pt x="3987" y="0"/>
                </a:moveTo>
                <a:cubicBezTo>
                  <a:pt x="2591" y="0"/>
                  <a:pt x="1175" y="489"/>
                  <a:pt x="0" y="1392"/>
                </a:cubicBezTo>
                <a:lnTo>
                  <a:pt x="0" y="13737"/>
                </a:lnTo>
                <a:lnTo>
                  <a:pt x="47745" y="12986"/>
                </a:lnTo>
                <a:cubicBezTo>
                  <a:pt x="47138" y="9432"/>
                  <a:pt x="42262" y="9114"/>
                  <a:pt x="42262" y="9114"/>
                </a:cubicBezTo>
                <a:cubicBezTo>
                  <a:pt x="42235" y="7520"/>
                  <a:pt x="41388" y="6795"/>
                  <a:pt x="40476" y="6795"/>
                </a:cubicBezTo>
                <a:cubicBezTo>
                  <a:pt x="40122" y="6795"/>
                  <a:pt x="39759" y="6903"/>
                  <a:pt x="39431" y="7113"/>
                </a:cubicBezTo>
                <a:cubicBezTo>
                  <a:pt x="39086" y="5805"/>
                  <a:pt x="38293" y="5098"/>
                  <a:pt x="37487" y="5098"/>
                </a:cubicBezTo>
                <a:cubicBezTo>
                  <a:pt x="36874" y="5098"/>
                  <a:pt x="36254" y="5508"/>
                  <a:pt x="35820" y="6376"/>
                </a:cubicBezTo>
                <a:cubicBezTo>
                  <a:pt x="35550" y="6023"/>
                  <a:pt x="35159" y="5841"/>
                  <a:pt x="34758" y="5841"/>
                </a:cubicBezTo>
                <a:cubicBezTo>
                  <a:pt x="34075" y="5841"/>
                  <a:pt x="33361" y="6370"/>
                  <a:pt x="33161" y="7489"/>
                </a:cubicBezTo>
                <a:cubicBezTo>
                  <a:pt x="32387" y="6565"/>
                  <a:pt x="31634" y="6119"/>
                  <a:pt x="30902" y="6119"/>
                </a:cubicBezTo>
                <a:cubicBezTo>
                  <a:pt x="30146" y="6119"/>
                  <a:pt x="29413" y="6596"/>
                  <a:pt x="28704" y="7517"/>
                </a:cubicBezTo>
                <a:cubicBezTo>
                  <a:pt x="27974" y="6365"/>
                  <a:pt x="26783" y="5425"/>
                  <a:pt x="25517" y="5425"/>
                </a:cubicBezTo>
                <a:cubicBezTo>
                  <a:pt x="24616" y="5425"/>
                  <a:pt x="23677" y="5901"/>
                  <a:pt x="22839" y="7113"/>
                </a:cubicBezTo>
                <a:cubicBezTo>
                  <a:pt x="22375" y="6239"/>
                  <a:pt x="21812" y="5905"/>
                  <a:pt x="21188" y="5905"/>
                </a:cubicBezTo>
                <a:cubicBezTo>
                  <a:pt x="20724" y="5905"/>
                  <a:pt x="20227" y="6090"/>
                  <a:pt x="19712" y="6376"/>
                </a:cubicBezTo>
                <a:cubicBezTo>
                  <a:pt x="18956" y="4354"/>
                  <a:pt x="17298" y="3044"/>
                  <a:pt x="15579" y="3044"/>
                </a:cubicBezTo>
                <a:cubicBezTo>
                  <a:pt x="14473" y="3044"/>
                  <a:pt x="13342" y="3586"/>
                  <a:pt x="12409" y="4830"/>
                </a:cubicBezTo>
                <a:cubicBezTo>
                  <a:pt x="12032" y="4253"/>
                  <a:pt x="11570" y="3995"/>
                  <a:pt x="11108" y="3995"/>
                </a:cubicBezTo>
                <a:cubicBezTo>
                  <a:pt x="10604" y="3995"/>
                  <a:pt x="10100" y="4300"/>
                  <a:pt x="9701" y="4830"/>
                </a:cubicBezTo>
                <a:cubicBezTo>
                  <a:pt x="8784" y="1481"/>
                  <a:pt x="6417" y="0"/>
                  <a:pt x="3987" y="0"/>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6" name="Google Shape;376;p16"/>
          <p:cNvGrpSpPr/>
          <p:nvPr/>
        </p:nvGrpSpPr>
        <p:grpSpPr>
          <a:xfrm>
            <a:off x="941138" y="4970370"/>
            <a:ext cx="211059" cy="134662"/>
            <a:chOff x="2097475" y="4160575"/>
            <a:chExt cx="80600" cy="51425"/>
          </a:xfrm>
        </p:grpSpPr>
        <p:sp>
          <p:nvSpPr>
            <p:cNvPr id="377" name="Google Shape;377;p16"/>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6"/>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9" name="Google Shape;379;p16"/>
          <p:cNvSpPr/>
          <p:nvPr/>
        </p:nvSpPr>
        <p:spPr>
          <a:xfrm>
            <a:off x="7867501" y="327924"/>
            <a:ext cx="1878945" cy="422598"/>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6"/>
          <p:cNvSpPr/>
          <p:nvPr/>
        </p:nvSpPr>
        <p:spPr>
          <a:xfrm>
            <a:off x="-503064" y="45375"/>
            <a:ext cx="2436317" cy="416529"/>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1" name="Google Shape;381;p16"/>
          <p:cNvGrpSpPr/>
          <p:nvPr/>
        </p:nvGrpSpPr>
        <p:grpSpPr>
          <a:xfrm rot="1477197">
            <a:off x="2250735" y="4960573"/>
            <a:ext cx="211050" cy="154253"/>
            <a:chOff x="2300825" y="4105475"/>
            <a:chExt cx="103475" cy="75625"/>
          </a:xfrm>
        </p:grpSpPr>
        <p:sp>
          <p:nvSpPr>
            <p:cNvPr id="382" name="Google Shape;382;p16"/>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6"/>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16"/>
          <p:cNvGrpSpPr/>
          <p:nvPr/>
        </p:nvGrpSpPr>
        <p:grpSpPr>
          <a:xfrm>
            <a:off x="137419" y="4728211"/>
            <a:ext cx="330354" cy="241448"/>
            <a:chOff x="2300825" y="4105475"/>
            <a:chExt cx="103475" cy="75625"/>
          </a:xfrm>
        </p:grpSpPr>
        <p:sp>
          <p:nvSpPr>
            <p:cNvPr id="385" name="Google Shape;385;p16"/>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6"/>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1pPr>
            <a:lvl2pPr lvl="1"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2pPr>
            <a:lvl3pPr lvl="2"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3pPr>
            <a:lvl4pPr lvl="3"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4pPr>
            <a:lvl5pPr lvl="4"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5pPr>
            <a:lvl6pPr lvl="5"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6pPr>
            <a:lvl7pPr lvl="6"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7pPr>
            <a:lvl8pPr lvl="7"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8pPr>
            <a:lvl9pPr lvl="8"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57" r:id="rId5"/>
    <p:sldLayoutId id="2147483658" r:id="rId6"/>
    <p:sldLayoutId id="2147483659" r:id="rId7"/>
    <p:sldLayoutId id="2147483661" r:id="rId8"/>
    <p:sldLayoutId id="2147483662" r:id="rId9"/>
    <p:sldLayoutId id="2147483666" r:id="rId10"/>
    <p:sldLayoutId id="2147483667" r:id="rId11"/>
    <p:sldLayoutId id="2147483668" r:id="rId12"/>
    <p:sldLayoutId id="2147483669" r:id="rId13"/>
    <p:sldLayoutId id="2147483671" r:id="rId14"/>
    <p:sldLayoutId id="2147483684" r:id="rId15"/>
    <p:sldLayoutId id="2147483685" r:id="rId16"/>
    <p:sldLayoutId id="2147483686"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16.jp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grpSp>
        <p:nvGrpSpPr>
          <p:cNvPr id="1139" name="Google Shape;1139;p44"/>
          <p:cNvGrpSpPr/>
          <p:nvPr/>
        </p:nvGrpSpPr>
        <p:grpSpPr>
          <a:xfrm>
            <a:off x="127519" y="2993216"/>
            <a:ext cx="2800303" cy="2232242"/>
            <a:chOff x="-3487100" y="1129496"/>
            <a:chExt cx="2231318" cy="1778679"/>
          </a:xfrm>
        </p:grpSpPr>
        <p:sp>
          <p:nvSpPr>
            <p:cNvPr id="1140" name="Google Shape;1140;p44"/>
            <p:cNvSpPr/>
            <p:nvPr/>
          </p:nvSpPr>
          <p:spPr>
            <a:xfrm>
              <a:off x="-3469159" y="2306533"/>
              <a:ext cx="1149340" cy="590678"/>
            </a:xfrm>
            <a:custGeom>
              <a:avLst/>
              <a:gdLst/>
              <a:ahLst/>
              <a:cxnLst/>
              <a:rect l="l" t="t" r="r" b="b"/>
              <a:pathLst>
                <a:path w="10698" h="5498" extrusionOk="0">
                  <a:moveTo>
                    <a:pt x="780" y="0"/>
                  </a:moveTo>
                  <a:cubicBezTo>
                    <a:pt x="643" y="616"/>
                    <a:pt x="816" y="760"/>
                    <a:pt x="780" y="1612"/>
                  </a:cubicBezTo>
                  <a:cubicBezTo>
                    <a:pt x="744" y="2464"/>
                    <a:pt x="0" y="5497"/>
                    <a:pt x="0" y="5497"/>
                  </a:cubicBezTo>
                  <a:lnTo>
                    <a:pt x="10698" y="5497"/>
                  </a:lnTo>
                  <a:cubicBezTo>
                    <a:pt x="10698" y="5497"/>
                    <a:pt x="9954" y="2464"/>
                    <a:pt x="9917" y="1612"/>
                  </a:cubicBezTo>
                  <a:cubicBezTo>
                    <a:pt x="9881" y="760"/>
                    <a:pt x="10054" y="616"/>
                    <a:pt x="9917" y="0"/>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4"/>
            <p:cNvSpPr/>
            <p:nvPr/>
          </p:nvSpPr>
          <p:spPr>
            <a:xfrm>
              <a:off x="-3308437" y="2368737"/>
              <a:ext cx="49635" cy="513324"/>
            </a:xfrm>
            <a:custGeom>
              <a:avLst/>
              <a:gdLst/>
              <a:ahLst/>
              <a:cxnLst/>
              <a:rect l="l" t="t" r="r" b="b"/>
              <a:pathLst>
                <a:path w="462" h="4778" extrusionOk="0">
                  <a:moveTo>
                    <a:pt x="447" y="0"/>
                  </a:moveTo>
                  <a:cubicBezTo>
                    <a:pt x="433" y="0"/>
                    <a:pt x="426" y="0"/>
                    <a:pt x="418" y="14"/>
                  </a:cubicBezTo>
                  <a:cubicBezTo>
                    <a:pt x="368" y="187"/>
                    <a:pt x="347" y="324"/>
                    <a:pt x="347" y="454"/>
                  </a:cubicBezTo>
                  <a:cubicBezTo>
                    <a:pt x="347" y="643"/>
                    <a:pt x="390" y="817"/>
                    <a:pt x="418" y="1084"/>
                  </a:cubicBezTo>
                  <a:cubicBezTo>
                    <a:pt x="426" y="1105"/>
                    <a:pt x="426" y="1141"/>
                    <a:pt x="426" y="1184"/>
                  </a:cubicBezTo>
                  <a:cubicBezTo>
                    <a:pt x="426" y="1358"/>
                    <a:pt x="397" y="1668"/>
                    <a:pt x="361" y="2037"/>
                  </a:cubicBezTo>
                  <a:cubicBezTo>
                    <a:pt x="296" y="2585"/>
                    <a:pt x="210" y="3264"/>
                    <a:pt x="137" y="3807"/>
                  </a:cubicBezTo>
                  <a:cubicBezTo>
                    <a:pt x="101" y="4081"/>
                    <a:pt x="64" y="4318"/>
                    <a:pt x="43" y="4485"/>
                  </a:cubicBezTo>
                  <a:cubicBezTo>
                    <a:pt x="28" y="4572"/>
                    <a:pt x="21" y="4637"/>
                    <a:pt x="14" y="4681"/>
                  </a:cubicBezTo>
                  <a:cubicBezTo>
                    <a:pt x="7" y="4731"/>
                    <a:pt x="0" y="4752"/>
                    <a:pt x="0" y="4752"/>
                  </a:cubicBezTo>
                  <a:cubicBezTo>
                    <a:pt x="0" y="4767"/>
                    <a:pt x="7" y="4774"/>
                    <a:pt x="21" y="4774"/>
                  </a:cubicBezTo>
                  <a:cubicBezTo>
                    <a:pt x="23" y="4776"/>
                    <a:pt x="25" y="4777"/>
                    <a:pt x="28" y="4777"/>
                  </a:cubicBezTo>
                  <a:cubicBezTo>
                    <a:pt x="35" y="4777"/>
                    <a:pt x="43" y="4771"/>
                    <a:pt x="43" y="4761"/>
                  </a:cubicBezTo>
                  <a:cubicBezTo>
                    <a:pt x="43" y="4761"/>
                    <a:pt x="151" y="4045"/>
                    <a:pt x="253" y="3235"/>
                  </a:cubicBezTo>
                  <a:cubicBezTo>
                    <a:pt x="303" y="2831"/>
                    <a:pt x="361" y="2405"/>
                    <a:pt x="397" y="2037"/>
                  </a:cubicBezTo>
                  <a:cubicBezTo>
                    <a:pt x="440" y="1668"/>
                    <a:pt x="461" y="1358"/>
                    <a:pt x="461" y="1184"/>
                  </a:cubicBezTo>
                  <a:lnTo>
                    <a:pt x="461" y="1077"/>
                  </a:lnTo>
                  <a:cubicBezTo>
                    <a:pt x="426" y="808"/>
                    <a:pt x="390" y="635"/>
                    <a:pt x="390" y="454"/>
                  </a:cubicBezTo>
                  <a:cubicBezTo>
                    <a:pt x="390" y="324"/>
                    <a:pt x="404" y="194"/>
                    <a:pt x="461" y="28"/>
                  </a:cubicBezTo>
                  <a:cubicBezTo>
                    <a:pt x="461" y="14"/>
                    <a:pt x="454" y="0"/>
                    <a:pt x="447"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4"/>
            <p:cNvSpPr/>
            <p:nvPr/>
          </p:nvSpPr>
          <p:spPr>
            <a:xfrm>
              <a:off x="-3036952" y="2397099"/>
              <a:ext cx="20198" cy="502473"/>
            </a:xfrm>
            <a:custGeom>
              <a:avLst/>
              <a:gdLst/>
              <a:ahLst/>
              <a:cxnLst/>
              <a:rect l="l" t="t" r="r" b="b"/>
              <a:pathLst>
                <a:path w="188" h="4677" extrusionOk="0">
                  <a:moveTo>
                    <a:pt x="30" y="1"/>
                  </a:moveTo>
                  <a:cubicBezTo>
                    <a:pt x="23" y="1"/>
                    <a:pt x="14" y="7"/>
                    <a:pt x="14" y="17"/>
                  </a:cubicBezTo>
                  <a:cubicBezTo>
                    <a:pt x="1" y="54"/>
                    <a:pt x="1" y="97"/>
                    <a:pt x="1" y="147"/>
                  </a:cubicBezTo>
                  <a:cubicBezTo>
                    <a:pt x="1" y="371"/>
                    <a:pt x="73" y="697"/>
                    <a:pt x="131" y="891"/>
                  </a:cubicBezTo>
                  <a:cubicBezTo>
                    <a:pt x="137" y="899"/>
                    <a:pt x="137" y="913"/>
                    <a:pt x="137" y="927"/>
                  </a:cubicBezTo>
                  <a:cubicBezTo>
                    <a:pt x="144" y="977"/>
                    <a:pt x="144" y="1073"/>
                    <a:pt x="144" y="1187"/>
                  </a:cubicBezTo>
                  <a:cubicBezTo>
                    <a:pt x="144" y="1643"/>
                    <a:pt x="110" y="2510"/>
                    <a:pt x="73" y="3261"/>
                  </a:cubicBezTo>
                  <a:cubicBezTo>
                    <a:pt x="58" y="3637"/>
                    <a:pt x="37" y="3990"/>
                    <a:pt x="23" y="4243"/>
                  </a:cubicBezTo>
                  <a:cubicBezTo>
                    <a:pt x="14" y="4373"/>
                    <a:pt x="7" y="4474"/>
                    <a:pt x="7" y="4547"/>
                  </a:cubicBezTo>
                  <a:cubicBezTo>
                    <a:pt x="1" y="4618"/>
                    <a:pt x="1" y="4654"/>
                    <a:pt x="1" y="4654"/>
                  </a:cubicBezTo>
                  <a:cubicBezTo>
                    <a:pt x="1" y="4670"/>
                    <a:pt x="7" y="4677"/>
                    <a:pt x="23" y="4677"/>
                  </a:cubicBezTo>
                  <a:cubicBezTo>
                    <a:pt x="30" y="4677"/>
                    <a:pt x="37" y="4670"/>
                    <a:pt x="44" y="4661"/>
                  </a:cubicBezTo>
                  <a:cubicBezTo>
                    <a:pt x="44" y="4661"/>
                    <a:pt x="188" y="2097"/>
                    <a:pt x="188" y="1187"/>
                  </a:cubicBezTo>
                  <a:cubicBezTo>
                    <a:pt x="188" y="1107"/>
                    <a:pt x="188" y="1043"/>
                    <a:pt x="181" y="993"/>
                  </a:cubicBezTo>
                  <a:lnTo>
                    <a:pt x="181" y="927"/>
                  </a:lnTo>
                  <a:cubicBezTo>
                    <a:pt x="181" y="906"/>
                    <a:pt x="174" y="891"/>
                    <a:pt x="174" y="884"/>
                  </a:cubicBezTo>
                  <a:cubicBezTo>
                    <a:pt x="117" y="690"/>
                    <a:pt x="44" y="364"/>
                    <a:pt x="44" y="147"/>
                  </a:cubicBezTo>
                  <a:cubicBezTo>
                    <a:pt x="44" y="104"/>
                    <a:pt x="44" y="60"/>
                    <a:pt x="51" y="24"/>
                  </a:cubicBezTo>
                  <a:cubicBezTo>
                    <a:pt x="51" y="10"/>
                    <a:pt x="51" y="3"/>
                    <a:pt x="37" y="3"/>
                  </a:cubicBezTo>
                  <a:cubicBezTo>
                    <a:pt x="35" y="1"/>
                    <a:pt x="33" y="1"/>
                    <a:pt x="30"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4"/>
            <p:cNvSpPr/>
            <p:nvPr/>
          </p:nvSpPr>
          <p:spPr>
            <a:xfrm>
              <a:off x="-3392343" y="2520218"/>
              <a:ext cx="848307" cy="88312"/>
            </a:xfrm>
            <a:custGeom>
              <a:avLst/>
              <a:gdLst/>
              <a:ahLst/>
              <a:cxnLst/>
              <a:rect l="l" t="t" r="r" b="b"/>
              <a:pathLst>
                <a:path w="7896" h="822" extrusionOk="0">
                  <a:moveTo>
                    <a:pt x="25" y="0"/>
                  </a:moveTo>
                  <a:cubicBezTo>
                    <a:pt x="19" y="0"/>
                    <a:pt x="12" y="4"/>
                    <a:pt x="8" y="13"/>
                  </a:cubicBezTo>
                  <a:cubicBezTo>
                    <a:pt x="1" y="20"/>
                    <a:pt x="8" y="34"/>
                    <a:pt x="15" y="41"/>
                  </a:cubicBezTo>
                  <a:cubicBezTo>
                    <a:pt x="188" y="171"/>
                    <a:pt x="485" y="287"/>
                    <a:pt x="868" y="381"/>
                  </a:cubicBezTo>
                  <a:cubicBezTo>
                    <a:pt x="2022" y="677"/>
                    <a:pt x="3945" y="821"/>
                    <a:pt x="5548" y="821"/>
                  </a:cubicBezTo>
                  <a:cubicBezTo>
                    <a:pt x="6529" y="821"/>
                    <a:pt x="7382" y="764"/>
                    <a:pt x="7882" y="664"/>
                  </a:cubicBezTo>
                  <a:cubicBezTo>
                    <a:pt x="7888" y="664"/>
                    <a:pt x="7895" y="648"/>
                    <a:pt x="7895" y="641"/>
                  </a:cubicBezTo>
                  <a:cubicBezTo>
                    <a:pt x="7895" y="627"/>
                    <a:pt x="7882" y="620"/>
                    <a:pt x="7873" y="620"/>
                  </a:cubicBezTo>
                  <a:cubicBezTo>
                    <a:pt x="7382" y="728"/>
                    <a:pt x="6522" y="778"/>
                    <a:pt x="5548" y="778"/>
                  </a:cubicBezTo>
                  <a:cubicBezTo>
                    <a:pt x="4486" y="778"/>
                    <a:pt x="3272" y="714"/>
                    <a:pt x="2248" y="591"/>
                  </a:cubicBezTo>
                  <a:cubicBezTo>
                    <a:pt x="1734" y="525"/>
                    <a:pt x="1265" y="438"/>
                    <a:pt x="882" y="345"/>
                  </a:cubicBezTo>
                  <a:cubicBezTo>
                    <a:pt x="498" y="251"/>
                    <a:pt x="202" y="135"/>
                    <a:pt x="37" y="5"/>
                  </a:cubicBezTo>
                  <a:cubicBezTo>
                    <a:pt x="34" y="2"/>
                    <a:pt x="30" y="0"/>
                    <a:pt x="25"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4"/>
            <p:cNvSpPr/>
            <p:nvPr/>
          </p:nvSpPr>
          <p:spPr>
            <a:xfrm>
              <a:off x="-3406310" y="2603693"/>
              <a:ext cx="786317" cy="93254"/>
            </a:xfrm>
            <a:custGeom>
              <a:avLst/>
              <a:gdLst/>
              <a:ahLst/>
              <a:cxnLst/>
              <a:rect l="l" t="t" r="r" b="b"/>
              <a:pathLst>
                <a:path w="7319" h="868" extrusionOk="0">
                  <a:moveTo>
                    <a:pt x="29" y="1"/>
                  </a:moveTo>
                  <a:cubicBezTo>
                    <a:pt x="22" y="1"/>
                    <a:pt x="8" y="1"/>
                    <a:pt x="1" y="17"/>
                  </a:cubicBezTo>
                  <a:cubicBezTo>
                    <a:pt x="1" y="24"/>
                    <a:pt x="1" y="37"/>
                    <a:pt x="8" y="37"/>
                  </a:cubicBezTo>
                  <a:cubicBezTo>
                    <a:pt x="635" y="370"/>
                    <a:pt x="1502" y="580"/>
                    <a:pt x="2428" y="701"/>
                  </a:cubicBezTo>
                  <a:cubicBezTo>
                    <a:pt x="3352" y="824"/>
                    <a:pt x="4328" y="868"/>
                    <a:pt x="5186" y="868"/>
                  </a:cubicBezTo>
                  <a:cubicBezTo>
                    <a:pt x="6112" y="868"/>
                    <a:pt x="6885" y="817"/>
                    <a:pt x="7303" y="767"/>
                  </a:cubicBezTo>
                  <a:cubicBezTo>
                    <a:pt x="7309" y="767"/>
                    <a:pt x="7318" y="760"/>
                    <a:pt x="7318" y="745"/>
                  </a:cubicBezTo>
                  <a:cubicBezTo>
                    <a:pt x="7318" y="738"/>
                    <a:pt x="7309" y="731"/>
                    <a:pt x="7296" y="731"/>
                  </a:cubicBezTo>
                  <a:cubicBezTo>
                    <a:pt x="6885" y="781"/>
                    <a:pt x="6105" y="824"/>
                    <a:pt x="5186" y="824"/>
                  </a:cubicBezTo>
                  <a:cubicBezTo>
                    <a:pt x="4335" y="824"/>
                    <a:pt x="3352" y="788"/>
                    <a:pt x="2428" y="658"/>
                  </a:cubicBezTo>
                  <a:cubicBezTo>
                    <a:pt x="1511" y="537"/>
                    <a:pt x="651" y="334"/>
                    <a:pt x="29"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4"/>
            <p:cNvSpPr/>
            <p:nvPr/>
          </p:nvSpPr>
          <p:spPr>
            <a:xfrm>
              <a:off x="-3421888" y="2680078"/>
              <a:ext cx="721748" cy="103890"/>
            </a:xfrm>
            <a:custGeom>
              <a:avLst/>
              <a:gdLst/>
              <a:ahLst/>
              <a:cxnLst/>
              <a:rect l="l" t="t" r="r" b="b"/>
              <a:pathLst>
                <a:path w="6718" h="967" extrusionOk="0">
                  <a:moveTo>
                    <a:pt x="23" y="1"/>
                  </a:moveTo>
                  <a:cubicBezTo>
                    <a:pt x="18" y="1"/>
                    <a:pt x="12" y="2"/>
                    <a:pt x="9" y="6"/>
                  </a:cubicBezTo>
                  <a:cubicBezTo>
                    <a:pt x="0" y="13"/>
                    <a:pt x="0" y="27"/>
                    <a:pt x="9" y="34"/>
                  </a:cubicBezTo>
                  <a:cubicBezTo>
                    <a:pt x="160" y="200"/>
                    <a:pt x="456" y="337"/>
                    <a:pt x="832" y="460"/>
                  </a:cubicBezTo>
                  <a:cubicBezTo>
                    <a:pt x="1966" y="814"/>
                    <a:pt x="3880" y="966"/>
                    <a:pt x="5267" y="966"/>
                  </a:cubicBezTo>
                  <a:cubicBezTo>
                    <a:pt x="5894" y="966"/>
                    <a:pt x="6407" y="937"/>
                    <a:pt x="6704" y="880"/>
                  </a:cubicBezTo>
                  <a:cubicBezTo>
                    <a:pt x="6711" y="873"/>
                    <a:pt x="6718" y="866"/>
                    <a:pt x="6718" y="850"/>
                  </a:cubicBezTo>
                  <a:cubicBezTo>
                    <a:pt x="6711" y="843"/>
                    <a:pt x="6704" y="836"/>
                    <a:pt x="6690" y="836"/>
                  </a:cubicBezTo>
                  <a:cubicBezTo>
                    <a:pt x="6407" y="893"/>
                    <a:pt x="5894" y="930"/>
                    <a:pt x="5267" y="930"/>
                  </a:cubicBezTo>
                  <a:cubicBezTo>
                    <a:pt x="4350" y="930"/>
                    <a:pt x="3187" y="857"/>
                    <a:pt x="2183" y="706"/>
                  </a:cubicBezTo>
                  <a:cubicBezTo>
                    <a:pt x="1684" y="633"/>
                    <a:pt x="1222" y="540"/>
                    <a:pt x="846" y="424"/>
                  </a:cubicBezTo>
                  <a:cubicBezTo>
                    <a:pt x="470" y="302"/>
                    <a:pt x="182" y="164"/>
                    <a:pt x="37" y="6"/>
                  </a:cubicBezTo>
                  <a:cubicBezTo>
                    <a:pt x="33" y="2"/>
                    <a:pt x="28" y="1"/>
                    <a:pt x="23"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4"/>
            <p:cNvSpPr/>
            <p:nvPr/>
          </p:nvSpPr>
          <p:spPr>
            <a:xfrm>
              <a:off x="-3469159" y="2559645"/>
              <a:ext cx="1149340" cy="337561"/>
            </a:xfrm>
            <a:custGeom>
              <a:avLst/>
              <a:gdLst/>
              <a:ahLst/>
              <a:cxnLst/>
              <a:rect l="l" t="t" r="r" b="b"/>
              <a:pathLst>
                <a:path w="10698" h="3142" extrusionOk="0">
                  <a:moveTo>
                    <a:pt x="10011" y="0"/>
                  </a:moveTo>
                  <a:cubicBezTo>
                    <a:pt x="9297" y="1364"/>
                    <a:pt x="7150" y="1733"/>
                    <a:pt x="5455" y="1733"/>
                  </a:cubicBezTo>
                  <a:cubicBezTo>
                    <a:pt x="4799" y="1733"/>
                    <a:pt x="4211" y="1678"/>
                    <a:pt x="3800" y="1604"/>
                  </a:cubicBezTo>
                  <a:cubicBezTo>
                    <a:pt x="2139" y="1314"/>
                    <a:pt x="1307" y="751"/>
                    <a:pt x="666" y="94"/>
                  </a:cubicBezTo>
                  <a:cubicBezTo>
                    <a:pt x="449" y="1314"/>
                    <a:pt x="0" y="3141"/>
                    <a:pt x="0" y="3141"/>
                  </a:cubicBezTo>
                  <a:lnTo>
                    <a:pt x="10698" y="3141"/>
                  </a:lnTo>
                  <a:cubicBezTo>
                    <a:pt x="10698" y="3141"/>
                    <a:pt x="10221" y="1214"/>
                    <a:pt x="1001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4"/>
            <p:cNvSpPr/>
            <p:nvPr/>
          </p:nvSpPr>
          <p:spPr>
            <a:xfrm>
              <a:off x="-3392343" y="2368414"/>
              <a:ext cx="980882" cy="110443"/>
            </a:xfrm>
            <a:custGeom>
              <a:avLst/>
              <a:gdLst/>
              <a:ahLst/>
              <a:cxnLst/>
              <a:rect l="l" t="t" r="r" b="b"/>
              <a:pathLst>
                <a:path w="9130" h="1028" extrusionOk="0">
                  <a:moveTo>
                    <a:pt x="23" y="0"/>
                  </a:moveTo>
                  <a:cubicBezTo>
                    <a:pt x="20" y="0"/>
                    <a:pt x="17" y="1"/>
                    <a:pt x="15" y="3"/>
                  </a:cubicBezTo>
                  <a:cubicBezTo>
                    <a:pt x="8" y="10"/>
                    <a:pt x="1" y="24"/>
                    <a:pt x="8" y="31"/>
                  </a:cubicBezTo>
                  <a:cubicBezTo>
                    <a:pt x="65" y="111"/>
                    <a:pt x="152" y="184"/>
                    <a:pt x="261" y="248"/>
                  </a:cubicBezTo>
                  <a:cubicBezTo>
                    <a:pt x="455" y="371"/>
                    <a:pt x="738" y="480"/>
                    <a:pt x="1077" y="574"/>
                  </a:cubicBezTo>
                  <a:cubicBezTo>
                    <a:pt x="2102" y="854"/>
                    <a:pt x="3669" y="1028"/>
                    <a:pt x="5165" y="1028"/>
                  </a:cubicBezTo>
                  <a:cubicBezTo>
                    <a:pt x="6053" y="1028"/>
                    <a:pt x="6919" y="971"/>
                    <a:pt x="7622" y="834"/>
                  </a:cubicBezTo>
                  <a:cubicBezTo>
                    <a:pt x="7975" y="768"/>
                    <a:pt x="8285" y="681"/>
                    <a:pt x="8539" y="574"/>
                  </a:cubicBezTo>
                  <a:cubicBezTo>
                    <a:pt x="8799" y="473"/>
                    <a:pt x="8993" y="343"/>
                    <a:pt x="9123" y="190"/>
                  </a:cubicBezTo>
                  <a:cubicBezTo>
                    <a:pt x="9130" y="184"/>
                    <a:pt x="9130" y="177"/>
                    <a:pt x="9123" y="170"/>
                  </a:cubicBezTo>
                  <a:cubicBezTo>
                    <a:pt x="9119" y="165"/>
                    <a:pt x="9114" y="163"/>
                    <a:pt x="9109" y="163"/>
                  </a:cubicBezTo>
                  <a:cubicBezTo>
                    <a:pt x="9104" y="163"/>
                    <a:pt x="9098" y="165"/>
                    <a:pt x="9095" y="170"/>
                  </a:cubicBezTo>
                  <a:cubicBezTo>
                    <a:pt x="8972" y="314"/>
                    <a:pt x="8776" y="437"/>
                    <a:pt x="8523" y="537"/>
                  </a:cubicBezTo>
                  <a:cubicBezTo>
                    <a:pt x="7765" y="854"/>
                    <a:pt x="6495" y="993"/>
                    <a:pt x="5165" y="993"/>
                  </a:cubicBezTo>
                  <a:cubicBezTo>
                    <a:pt x="4031" y="993"/>
                    <a:pt x="2846" y="891"/>
                    <a:pt x="1901" y="717"/>
                  </a:cubicBezTo>
                  <a:cubicBezTo>
                    <a:pt x="1431" y="631"/>
                    <a:pt x="1012" y="523"/>
                    <a:pt x="694" y="407"/>
                  </a:cubicBezTo>
                  <a:cubicBezTo>
                    <a:pt x="528" y="350"/>
                    <a:pt x="391" y="284"/>
                    <a:pt x="282" y="220"/>
                  </a:cubicBezTo>
                  <a:cubicBezTo>
                    <a:pt x="174" y="147"/>
                    <a:pt x="95" y="83"/>
                    <a:pt x="44" y="10"/>
                  </a:cubicBezTo>
                  <a:cubicBezTo>
                    <a:pt x="39" y="5"/>
                    <a:pt x="30" y="0"/>
                    <a:pt x="2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4"/>
            <p:cNvSpPr/>
            <p:nvPr/>
          </p:nvSpPr>
          <p:spPr>
            <a:xfrm>
              <a:off x="-3385360" y="2210380"/>
              <a:ext cx="981741" cy="192524"/>
            </a:xfrm>
            <a:custGeom>
              <a:avLst/>
              <a:gdLst/>
              <a:ahLst/>
              <a:cxnLst/>
              <a:rect l="l" t="t" r="r" b="b"/>
              <a:pathLst>
                <a:path w="9138" h="1792" extrusionOk="0">
                  <a:moveTo>
                    <a:pt x="4566" y="1"/>
                  </a:moveTo>
                  <a:cubicBezTo>
                    <a:pt x="2044" y="1"/>
                    <a:pt x="0" y="405"/>
                    <a:pt x="0" y="895"/>
                  </a:cubicBezTo>
                  <a:cubicBezTo>
                    <a:pt x="0" y="1395"/>
                    <a:pt x="2044" y="1792"/>
                    <a:pt x="4566" y="1792"/>
                  </a:cubicBezTo>
                  <a:cubicBezTo>
                    <a:pt x="7094" y="1792"/>
                    <a:pt x="9137" y="1395"/>
                    <a:pt x="9137" y="895"/>
                  </a:cubicBezTo>
                  <a:cubicBezTo>
                    <a:pt x="9137" y="405"/>
                    <a:pt x="7094" y="1"/>
                    <a:pt x="4566"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4"/>
            <p:cNvSpPr/>
            <p:nvPr/>
          </p:nvSpPr>
          <p:spPr>
            <a:xfrm>
              <a:off x="-2218949" y="1980581"/>
              <a:ext cx="436079" cy="927594"/>
            </a:xfrm>
            <a:custGeom>
              <a:avLst/>
              <a:gdLst/>
              <a:ahLst/>
              <a:cxnLst/>
              <a:rect l="l" t="t" r="r" b="b"/>
              <a:pathLst>
                <a:path w="4059" h="8634" extrusionOk="0">
                  <a:moveTo>
                    <a:pt x="643" y="1"/>
                  </a:moveTo>
                  <a:lnTo>
                    <a:pt x="0" y="8634"/>
                  </a:lnTo>
                  <a:lnTo>
                    <a:pt x="4058" y="8634"/>
                  </a:lnTo>
                  <a:lnTo>
                    <a:pt x="34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4"/>
            <p:cNvSpPr/>
            <p:nvPr/>
          </p:nvSpPr>
          <p:spPr>
            <a:xfrm>
              <a:off x="-2171678" y="2114120"/>
              <a:ext cx="342180" cy="207564"/>
            </a:xfrm>
            <a:custGeom>
              <a:avLst/>
              <a:gdLst/>
              <a:ahLst/>
              <a:cxnLst/>
              <a:rect l="l" t="t" r="r" b="b"/>
              <a:pathLst>
                <a:path w="3185" h="1932" extrusionOk="0">
                  <a:moveTo>
                    <a:pt x="108" y="1"/>
                  </a:moveTo>
                  <a:lnTo>
                    <a:pt x="0" y="1524"/>
                  </a:lnTo>
                  <a:cubicBezTo>
                    <a:pt x="0" y="1796"/>
                    <a:pt x="797" y="1931"/>
                    <a:pt x="1593" y="1931"/>
                  </a:cubicBezTo>
                  <a:cubicBezTo>
                    <a:pt x="2389" y="1931"/>
                    <a:pt x="3185" y="1796"/>
                    <a:pt x="3185" y="1524"/>
                  </a:cubicBezTo>
                  <a:lnTo>
                    <a:pt x="3071" y="1"/>
                  </a:lnTo>
                  <a:cubicBezTo>
                    <a:pt x="3071" y="229"/>
                    <a:pt x="2330" y="342"/>
                    <a:pt x="1589" y="342"/>
                  </a:cubicBezTo>
                  <a:cubicBezTo>
                    <a:pt x="849" y="342"/>
                    <a:pt x="108" y="229"/>
                    <a:pt x="108"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4"/>
            <p:cNvSpPr/>
            <p:nvPr/>
          </p:nvSpPr>
          <p:spPr>
            <a:xfrm>
              <a:off x="-2196496" y="2440824"/>
              <a:ext cx="391278" cy="241299"/>
            </a:xfrm>
            <a:custGeom>
              <a:avLst/>
              <a:gdLst/>
              <a:ahLst/>
              <a:cxnLst/>
              <a:rect l="l" t="t" r="r" b="b"/>
              <a:pathLst>
                <a:path w="3642" h="2246" extrusionOk="0">
                  <a:moveTo>
                    <a:pt x="115" y="0"/>
                  </a:moveTo>
                  <a:lnTo>
                    <a:pt x="1" y="1524"/>
                  </a:lnTo>
                  <a:cubicBezTo>
                    <a:pt x="1" y="2005"/>
                    <a:pt x="911" y="2245"/>
                    <a:pt x="1821" y="2245"/>
                  </a:cubicBezTo>
                  <a:cubicBezTo>
                    <a:pt x="2731" y="2245"/>
                    <a:pt x="3641" y="2005"/>
                    <a:pt x="3641" y="1524"/>
                  </a:cubicBezTo>
                  <a:lnTo>
                    <a:pt x="3525" y="0"/>
                  </a:lnTo>
                  <a:cubicBezTo>
                    <a:pt x="3525" y="369"/>
                    <a:pt x="2673" y="553"/>
                    <a:pt x="1820" y="553"/>
                  </a:cubicBezTo>
                  <a:cubicBezTo>
                    <a:pt x="968" y="553"/>
                    <a:pt x="115" y="369"/>
                    <a:pt x="115"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4"/>
            <p:cNvSpPr/>
            <p:nvPr/>
          </p:nvSpPr>
          <p:spPr>
            <a:xfrm>
              <a:off x="-2218949" y="2233693"/>
              <a:ext cx="317470" cy="674477"/>
            </a:xfrm>
            <a:custGeom>
              <a:avLst/>
              <a:gdLst/>
              <a:ahLst/>
              <a:cxnLst/>
              <a:rect l="l" t="t" r="r" b="b"/>
              <a:pathLst>
                <a:path w="2955" h="6278" extrusionOk="0">
                  <a:moveTo>
                    <a:pt x="470" y="0"/>
                  </a:moveTo>
                  <a:lnTo>
                    <a:pt x="0" y="6278"/>
                  </a:lnTo>
                  <a:lnTo>
                    <a:pt x="2954" y="6278"/>
                  </a:lnTo>
                  <a:cubicBezTo>
                    <a:pt x="1654" y="4875"/>
                    <a:pt x="1415" y="758"/>
                    <a:pt x="470"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4"/>
            <p:cNvSpPr/>
            <p:nvPr/>
          </p:nvSpPr>
          <p:spPr>
            <a:xfrm>
              <a:off x="-2149869" y="1944268"/>
              <a:ext cx="298025" cy="72948"/>
            </a:xfrm>
            <a:custGeom>
              <a:avLst/>
              <a:gdLst/>
              <a:ahLst/>
              <a:cxnLst/>
              <a:rect l="l" t="t" r="r" b="b"/>
              <a:pathLst>
                <a:path w="2774" h="679" extrusionOk="0">
                  <a:moveTo>
                    <a:pt x="1387" y="1"/>
                  </a:moveTo>
                  <a:cubicBezTo>
                    <a:pt x="621" y="1"/>
                    <a:pt x="0" y="151"/>
                    <a:pt x="0" y="339"/>
                  </a:cubicBezTo>
                  <a:cubicBezTo>
                    <a:pt x="0" y="528"/>
                    <a:pt x="621" y="678"/>
                    <a:pt x="1387" y="678"/>
                  </a:cubicBezTo>
                  <a:cubicBezTo>
                    <a:pt x="2152" y="678"/>
                    <a:pt x="2774" y="528"/>
                    <a:pt x="2774" y="339"/>
                  </a:cubicBezTo>
                  <a:cubicBezTo>
                    <a:pt x="2774" y="151"/>
                    <a:pt x="2152" y="1"/>
                    <a:pt x="1387" y="1"/>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4"/>
            <p:cNvSpPr/>
            <p:nvPr/>
          </p:nvSpPr>
          <p:spPr>
            <a:xfrm>
              <a:off x="-2144498" y="2001853"/>
              <a:ext cx="295661" cy="36420"/>
            </a:xfrm>
            <a:custGeom>
              <a:avLst/>
              <a:gdLst/>
              <a:ahLst/>
              <a:cxnLst/>
              <a:rect l="l" t="t" r="r" b="b"/>
              <a:pathLst>
                <a:path w="2752" h="339" extrusionOk="0">
                  <a:moveTo>
                    <a:pt x="2723" y="0"/>
                  </a:moveTo>
                  <a:cubicBezTo>
                    <a:pt x="2717" y="0"/>
                    <a:pt x="2712" y="2"/>
                    <a:pt x="2708" y="5"/>
                  </a:cubicBezTo>
                  <a:cubicBezTo>
                    <a:pt x="2665" y="56"/>
                    <a:pt x="2601" y="99"/>
                    <a:pt x="2514" y="135"/>
                  </a:cubicBezTo>
                  <a:cubicBezTo>
                    <a:pt x="2276" y="245"/>
                    <a:pt x="1898" y="296"/>
                    <a:pt x="1506" y="296"/>
                  </a:cubicBezTo>
                  <a:cubicBezTo>
                    <a:pt x="1481" y="296"/>
                    <a:pt x="1456" y="295"/>
                    <a:pt x="1431" y="295"/>
                  </a:cubicBezTo>
                  <a:cubicBezTo>
                    <a:pt x="1148" y="295"/>
                    <a:pt x="867" y="272"/>
                    <a:pt x="621" y="236"/>
                  </a:cubicBezTo>
                  <a:cubicBezTo>
                    <a:pt x="368" y="193"/>
                    <a:pt x="158" y="135"/>
                    <a:pt x="28" y="63"/>
                  </a:cubicBezTo>
                  <a:cubicBezTo>
                    <a:pt x="26" y="61"/>
                    <a:pt x="24" y="60"/>
                    <a:pt x="21" y="60"/>
                  </a:cubicBezTo>
                  <a:cubicBezTo>
                    <a:pt x="14" y="60"/>
                    <a:pt x="5" y="65"/>
                    <a:pt x="1" y="71"/>
                  </a:cubicBezTo>
                  <a:cubicBezTo>
                    <a:pt x="1" y="78"/>
                    <a:pt x="1" y="92"/>
                    <a:pt x="14" y="99"/>
                  </a:cubicBezTo>
                  <a:cubicBezTo>
                    <a:pt x="151" y="172"/>
                    <a:pt x="361" y="236"/>
                    <a:pt x="614" y="272"/>
                  </a:cubicBezTo>
                  <a:cubicBezTo>
                    <a:pt x="860" y="316"/>
                    <a:pt x="1148" y="338"/>
                    <a:pt x="1431" y="338"/>
                  </a:cubicBezTo>
                  <a:cubicBezTo>
                    <a:pt x="1712" y="338"/>
                    <a:pt x="1994" y="316"/>
                    <a:pt x="2225" y="265"/>
                  </a:cubicBezTo>
                  <a:cubicBezTo>
                    <a:pt x="2341" y="245"/>
                    <a:pt x="2441" y="215"/>
                    <a:pt x="2528" y="172"/>
                  </a:cubicBezTo>
                  <a:cubicBezTo>
                    <a:pt x="2622" y="135"/>
                    <a:pt x="2694" y="92"/>
                    <a:pt x="2738" y="35"/>
                  </a:cubicBezTo>
                  <a:cubicBezTo>
                    <a:pt x="2752" y="28"/>
                    <a:pt x="2745" y="12"/>
                    <a:pt x="2738" y="5"/>
                  </a:cubicBezTo>
                  <a:cubicBezTo>
                    <a:pt x="2734" y="2"/>
                    <a:pt x="2729" y="0"/>
                    <a:pt x="272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4"/>
            <p:cNvSpPr/>
            <p:nvPr/>
          </p:nvSpPr>
          <p:spPr>
            <a:xfrm>
              <a:off x="-3487100" y="1129496"/>
              <a:ext cx="2231318" cy="1274072"/>
            </a:xfrm>
            <a:custGeom>
              <a:avLst/>
              <a:gdLst/>
              <a:ahLst/>
              <a:cxnLst/>
              <a:rect l="l" t="t" r="r" b="b"/>
              <a:pathLst>
                <a:path w="20769" h="11859" extrusionOk="0">
                  <a:moveTo>
                    <a:pt x="20002" y="0"/>
                  </a:moveTo>
                  <a:cubicBezTo>
                    <a:pt x="19576" y="439"/>
                    <a:pt x="18142" y="1802"/>
                    <a:pt x="16609" y="1802"/>
                  </a:cubicBezTo>
                  <a:cubicBezTo>
                    <a:pt x="16531" y="1802"/>
                    <a:pt x="16453" y="1798"/>
                    <a:pt x="16375" y="1791"/>
                  </a:cubicBezTo>
                  <a:cubicBezTo>
                    <a:pt x="15938" y="1752"/>
                    <a:pt x="15573" y="1733"/>
                    <a:pt x="15271" y="1733"/>
                  </a:cubicBezTo>
                  <a:cubicBezTo>
                    <a:pt x="14082" y="1733"/>
                    <a:pt x="13859" y="2016"/>
                    <a:pt x="13955" y="2391"/>
                  </a:cubicBezTo>
                  <a:cubicBezTo>
                    <a:pt x="13712" y="2247"/>
                    <a:pt x="13498" y="2178"/>
                    <a:pt x="13312" y="2178"/>
                  </a:cubicBezTo>
                  <a:cubicBezTo>
                    <a:pt x="12964" y="2178"/>
                    <a:pt x="12715" y="2423"/>
                    <a:pt x="12555" y="2889"/>
                  </a:cubicBezTo>
                  <a:cubicBezTo>
                    <a:pt x="12028" y="2722"/>
                    <a:pt x="11571" y="2647"/>
                    <a:pt x="11170" y="2647"/>
                  </a:cubicBezTo>
                  <a:cubicBezTo>
                    <a:pt x="9905" y="2647"/>
                    <a:pt x="9200" y="3391"/>
                    <a:pt x="8640" y="4334"/>
                  </a:cubicBezTo>
                  <a:cubicBezTo>
                    <a:pt x="8434" y="4186"/>
                    <a:pt x="8271" y="4119"/>
                    <a:pt x="8144" y="4119"/>
                  </a:cubicBezTo>
                  <a:cubicBezTo>
                    <a:pt x="7912" y="4119"/>
                    <a:pt x="7801" y="4344"/>
                    <a:pt x="7758" y="4709"/>
                  </a:cubicBezTo>
                  <a:cubicBezTo>
                    <a:pt x="7358" y="4237"/>
                    <a:pt x="6870" y="3977"/>
                    <a:pt x="6414" y="3977"/>
                  </a:cubicBezTo>
                  <a:cubicBezTo>
                    <a:pt x="5726" y="3977"/>
                    <a:pt x="5111" y="4570"/>
                    <a:pt x="4984" y="5922"/>
                  </a:cubicBezTo>
                  <a:cubicBezTo>
                    <a:pt x="4766" y="5651"/>
                    <a:pt x="4482" y="5512"/>
                    <a:pt x="4230" y="5512"/>
                  </a:cubicBezTo>
                  <a:cubicBezTo>
                    <a:pt x="3825" y="5512"/>
                    <a:pt x="3501" y="5869"/>
                    <a:pt x="3657" y="6609"/>
                  </a:cubicBezTo>
                  <a:cubicBezTo>
                    <a:pt x="3448" y="6512"/>
                    <a:pt x="3267" y="6469"/>
                    <a:pt x="3116" y="6469"/>
                  </a:cubicBezTo>
                  <a:cubicBezTo>
                    <a:pt x="2570" y="6469"/>
                    <a:pt x="2409" y="7024"/>
                    <a:pt x="2731" y="7585"/>
                  </a:cubicBezTo>
                  <a:cubicBezTo>
                    <a:pt x="2691" y="7582"/>
                    <a:pt x="2653" y="7581"/>
                    <a:pt x="2614" y="7581"/>
                  </a:cubicBezTo>
                  <a:cubicBezTo>
                    <a:pt x="742" y="7581"/>
                    <a:pt x="1" y="10146"/>
                    <a:pt x="1684" y="11449"/>
                  </a:cubicBezTo>
                  <a:cubicBezTo>
                    <a:pt x="2722" y="11726"/>
                    <a:pt x="4172" y="11859"/>
                    <a:pt x="5583" y="11859"/>
                  </a:cubicBezTo>
                  <a:cubicBezTo>
                    <a:pt x="7361" y="11859"/>
                    <a:pt x="9078" y="11648"/>
                    <a:pt x="9831" y="11253"/>
                  </a:cubicBezTo>
                  <a:cubicBezTo>
                    <a:pt x="10721" y="10358"/>
                    <a:pt x="11175" y="8235"/>
                    <a:pt x="9457" y="8061"/>
                  </a:cubicBezTo>
                  <a:lnTo>
                    <a:pt x="9457" y="8061"/>
                  </a:lnTo>
                  <a:cubicBezTo>
                    <a:pt x="9500" y="8064"/>
                    <a:pt x="9543" y="8065"/>
                    <a:pt x="9586" y="8065"/>
                  </a:cubicBezTo>
                  <a:cubicBezTo>
                    <a:pt x="11095" y="8065"/>
                    <a:pt x="12074" y="6477"/>
                    <a:pt x="10878" y="5128"/>
                  </a:cubicBezTo>
                  <a:lnTo>
                    <a:pt x="10878" y="5128"/>
                  </a:lnTo>
                  <a:cubicBezTo>
                    <a:pt x="11225" y="5307"/>
                    <a:pt x="11545" y="5394"/>
                    <a:pt x="11839" y="5394"/>
                  </a:cubicBezTo>
                  <a:cubicBezTo>
                    <a:pt x="12494" y="5394"/>
                    <a:pt x="13020" y="4960"/>
                    <a:pt x="13428" y="4131"/>
                  </a:cubicBezTo>
                  <a:cubicBezTo>
                    <a:pt x="13704" y="4292"/>
                    <a:pt x="13973" y="4321"/>
                    <a:pt x="14133" y="4321"/>
                  </a:cubicBezTo>
                  <a:cubicBezTo>
                    <a:pt x="14225" y="4321"/>
                    <a:pt x="14281" y="4312"/>
                    <a:pt x="14281" y="4312"/>
                  </a:cubicBezTo>
                  <a:lnTo>
                    <a:pt x="14281" y="4312"/>
                  </a:lnTo>
                  <a:cubicBezTo>
                    <a:pt x="14281" y="4312"/>
                    <a:pt x="13661" y="4449"/>
                    <a:pt x="13285" y="4912"/>
                  </a:cubicBezTo>
                  <a:cubicBezTo>
                    <a:pt x="12981" y="5288"/>
                    <a:pt x="13068" y="5785"/>
                    <a:pt x="13285" y="6232"/>
                  </a:cubicBezTo>
                  <a:cubicBezTo>
                    <a:pt x="13095" y="6072"/>
                    <a:pt x="12918" y="6005"/>
                    <a:pt x="12770" y="6005"/>
                  </a:cubicBezTo>
                  <a:cubicBezTo>
                    <a:pt x="12358" y="6005"/>
                    <a:pt x="12178" y="6525"/>
                    <a:pt x="12634" y="6999"/>
                  </a:cubicBezTo>
                  <a:cubicBezTo>
                    <a:pt x="12624" y="6998"/>
                    <a:pt x="12614" y="6998"/>
                    <a:pt x="12604" y="6998"/>
                  </a:cubicBezTo>
                  <a:cubicBezTo>
                    <a:pt x="12135" y="6998"/>
                    <a:pt x="11949" y="7807"/>
                    <a:pt x="12621" y="8082"/>
                  </a:cubicBezTo>
                  <a:cubicBezTo>
                    <a:pt x="12844" y="8202"/>
                    <a:pt x="13321" y="8259"/>
                    <a:pt x="13806" y="8259"/>
                  </a:cubicBezTo>
                  <a:cubicBezTo>
                    <a:pt x="14292" y="8259"/>
                    <a:pt x="14786" y="8201"/>
                    <a:pt x="15039" y="8089"/>
                  </a:cubicBezTo>
                  <a:cubicBezTo>
                    <a:pt x="16044" y="7403"/>
                    <a:pt x="16485" y="5591"/>
                    <a:pt x="15221" y="4645"/>
                  </a:cubicBezTo>
                  <a:lnTo>
                    <a:pt x="15221" y="4645"/>
                  </a:lnTo>
                  <a:cubicBezTo>
                    <a:pt x="15249" y="4648"/>
                    <a:pt x="15277" y="4650"/>
                    <a:pt x="15305" y="4650"/>
                  </a:cubicBezTo>
                  <a:cubicBezTo>
                    <a:pt x="15733" y="4650"/>
                    <a:pt x="16145" y="4197"/>
                    <a:pt x="15581" y="3546"/>
                  </a:cubicBezTo>
                  <a:lnTo>
                    <a:pt x="15581" y="3546"/>
                  </a:lnTo>
                  <a:cubicBezTo>
                    <a:pt x="15819" y="3762"/>
                    <a:pt x="16077" y="3851"/>
                    <a:pt x="16318" y="3851"/>
                  </a:cubicBezTo>
                  <a:cubicBezTo>
                    <a:pt x="16909" y="3851"/>
                    <a:pt x="17399" y="3319"/>
                    <a:pt x="17235" y="2817"/>
                  </a:cubicBezTo>
                  <a:lnTo>
                    <a:pt x="17235" y="2817"/>
                  </a:lnTo>
                  <a:cubicBezTo>
                    <a:pt x="17390" y="2870"/>
                    <a:pt x="17534" y="2894"/>
                    <a:pt x="17669" y="2894"/>
                  </a:cubicBezTo>
                  <a:cubicBezTo>
                    <a:pt x="18182" y="2894"/>
                    <a:pt x="18558" y="2539"/>
                    <a:pt x="18861" y="2008"/>
                  </a:cubicBezTo>
                  <a:cubicBezTo>
                    <a:pt x="19121" y="1552"/>
                    <a:pt x="20319" y="931"/>
                    <a:pt x="20768" y="708"/>
                  </a:cubicBezTo>
                  <a:cubicBezTo>
                    <a:pt x="20595" y="455"/>
                    <a:pt x="20356" y="217"/>
                    <a:pt x="20002" y="0"/>
                  </a:cubicBezTo>
                  <a:close/>
                </a:path>
              </a:pathLst>
            </a:custGeom>
            <a:solidFill>
              <a:srgbClr val="002416">
                <a:alpha val="32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6" name="Google Shape;1156;p44"/>
          <p:cNvSpPr/>
          <p:nvPr/>
        </p:nvSpPr>
        <p:spPr>
          <a:xfrm>
            <a:off x="7120274" y="4245492"/>
            <a:ext cx="1497915" cy="242156"/>
          </a:xfrm>
          <a:custGeom>
            <a:avLst/>
            <a:gdLst/>
            <a:ahLst/>
            <a:cxnLst/>
            <a:rect l="l" t="t" r="r" b="b"/>
            <a:pathLst>
              <a:path w="16238" h="3185" extrusionOk="0">
                <a:moveTo>
                  <a:pt x="9626" y="1"/>
                </a:moveTo>
                <a:cubicBezTo>
                  <a:pt x="5595" y="1"/>
                  <a:pt x="173" y="749"/>
                  <a:pt x="1" y="2861"/>
                </a:cubicBezTo>
                <a:cubicBezTo>
                  <a:pt x="410" y="3056"/>
                  <a:pt x="840" y="3185"/>
                  <a:pt x="1313" y="3185"/>
                </a:cubicBezTo>
                <a:cubicBezTo>
                  <a:pt x="1716" y="3185"/>
                  <a:pt x="2151" y="3090"/>
                  <a:pt x="2630" y="2861"/>
                </a:cubicBezTo>
                <a:cubicBezTo>
                  <a:pt x="2630" y="2861"/>
                  <a:pt x="5389" y="2198"/>
                  <a:pt x="8522" y="2198"/>
                </a:cubicBezTo>
                <a:cubicBezTo>
                  <a:pt x="9753" y="2198"/>
                  <a:pt x="11042" y="2300"/>
                  <a:pt x="12245" y="2586"/>
                </a:cubicBezTo>
                <a:cubicBezTo>
                  <a:pt x="12952" y="2755"/>
                  <a:pt x="13523" y="2827"/>
                  <a:pt x="13974" y="2827"/>
                </a:cubicBezTo>
                <a:cubicBezTo>
                  <a:pt x="16237" y="2827"/>
                  <a:pt x="15449" y="993"/>
                  <a:pt x="13508" y="361"/>
                </a:cubicBezTo>
                <a:cubicBezTo>
                  <a:pt x="12811" y="137"/>
                  <a:pt x="11345" y="1"/>
                  <a:pt x="9626" y="1"/>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4"/>
          <p:cNvSpPr/>
          <p:nvPr/>
        </p:nvSpPr>
        <p:spPr>
          <a:xfrm>
            <a:off x="6425211" y="331751"/>
            <a:ext cx="2377913" cy="406556"/>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8" name="Google Shape;1158;p44"/>
          <p:cNvGrpSpPr/>
          <p:nvPr/>
        </p:nvGrpSpPr>
        <p:grpSpPr>
          <a:xfrm>
            <a:off x="7752471" y="2744953"/>
            <a:ext cx="946969" cy="1623825"/>
            <a:chOff x="4612750" y="4301550"/>
            <a:chExt cx="248125" cy="425475"/>
          </a:xfrm>
        </p:grpSpPr>
        <p:sp>
          <p:nvSpPr>
            <p:cNvPr id="1159" name="Google Shape;1159;p44"/>
            <p:cNvSpPr/>
            <p:nvPr/>
          </p:nvSpPr>
          <p:spPr>
            <a:xfrm>
              <a:off x="4704100" y="4511025"/>
              <a:ext cx="72100" cy="46300"/>
            </a:xfrm>
            <a:custGeom>
              <a:avLst/>
              <a:gdLst/>
              <a:ahLst/>
              <a:cxnLst/>
              <a:rect l="l" t="t" r="r" b="b"/>
              <a:pathLst>
                <a:path w="2884" h="1852" extrusionOk="0">
                  <a:moveTo>
                    <a:pt x="89" y="0"/>
                  </a:moveTo>
                  <a:cubicBezTo>
                    <a:pt x="61" y="0"/>
                    <a:pt x="36" y="15"/>
                    <a:pt x="23" y="38"/>
                  </a:cubicBezTo>
                  <a:cubicBezTo>
                    <a:pt x="0" y="73"/>
                    <a:pt x="7" y="125"/>
                    <a:pt x="51" y="152"/>
                  </a:cubicBezTo>
                  <a:lnTo>
                    <a:pt x="2744" y="1836"/>
                  </a:lnTo>
                  <a:cubicBezTo>
                    <a:pt x="2760" y="1846"/>
                    <a:pt x="2776" y="1851"/>
                    <a:pt x="2791" y="1851"/>
                  </a:cubicBezTo>
                  <a:cubicBezTo>
                    <a:pt x="2818" y="1851"/>
                    <a:pt x="2842" y="1837"/>
                    <a:pt x="2861" y="1815"/>
                  </a:cubicBezTo>
                  <a:cubicBezTo>
                    <a:pt x="2883" y="1778"/>
                    <a:pt x="2868" y="1728"/>
                    <a:pt x="2831" y="1699"/>
                  </a:cubicBezTo>
                  <a:lnTo>
                    <a:pt x="137" y="15"/>
                  </a:lnTo>
                  <a:cubicBezTo>
                    <a:pt x="122" y="5"/>
                    <a:pt x="105" y="0"/>
                    <a:pt x="89" y="0"/>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4"/>
            <p:cNvSpPr/>
            <p:nvPr/>
          </p:nvSpPr>
          <p:spPr>
            <a:xfrm>
              <a:off x="4697600" y="4511025"/>
              <a:ext cx="72100" cy="46300"/>
            </a:xfrm>
            <a:custGeom>
              <a:avLst/>
              <a:gdLst/>
              <a:ahLst/>
              <a:cxnLst/>
              <a:rect l="l" t="t" r="r" b="b"/>
              <a:pathLst>
                <a:path w="2884" h="1852" extrusionOk="0">
                  <a:moveTo>
                    <a:pt x="2795" y="0"/>
                  </a:moveTo>
                  <a:cubicBezTo>
                    <a:pt x="2780" y="0"/>
                    <a:pt x="2766" y="5"/>
                    <a:pt x="2753" y="15"/>
                  </a:cubicBezTo>
                  <a:lnTo>
                    <a:pt x="51" y="1699"/>
                  </a:lnTo>
                  <a:cubicBezTo>
                    <a:pt x="14" y="1728"/>
                    <a:pt x="0" y="1778"/>
                    <a:pt x="30" y="1815"/>
                  </a:cubicBezTo>
                  <a:cubicBezTo>
                    <a:pt x="43" y="1837"/>
                    <a:pt x="68" y="1851"/>
                    <a:pt x="94" y="1851"/>
                  </a:cubicBezTo>
                  <a:cubicBezTo>
                    <a:pt x="109" y="1851"/>
                    <a:pt x="124" y="1846"/>
                    <a:pt x="137" y="1836"/>
                  </a:cubicBezTo>
                  <a:lnTo>
                    <a:pt x="2840" y="152"/>
                  </a:lnTo>
                  <a:cubicBezTo>
                    <a:pt x="2874" y="125"/>
                    <a:pt x="2883" y="73"/>
                    <a:pt x="2861" y="38"/>
                  </a:cubicBezTo>
                  <a:cubicBezTo>
                    <a:pt x="2847" y="15"/>
                    <a:pt x="2821" y="0"/>
                    <a:pt x="2795" y="0"/>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4"/>
            <p:cNvSpPr/>
            <p:nvPr/>
          </p:nvSpPr>
          <p:spPr>
            <a:xfrm>
              <a:off x="4693600" y="4580900"/>
              <a:ext cx="95375" cy="60925"/>
            </a:xfrm>
            <a:custGeom>
              <a:avLst/>
              <a:gdLst/>
              <a:ahLst/>
              <a:cxnLst/>
              <a:rect l="l" t="t" r="r" b="b"/>
              <a:pathLst>
                <a:path w="3815" h="2437" extrusionOk="0">
                  <a:moveTo>
                    <a:pt x="87" y="1"/>
                  </a:moveTo>
                  <a:cubicBezTo>
                    <a:pt x="62" y="1"/>
                    <a:pt x="36" y="15"/>
                    <a:pt x="23" y="37"/>
                  </a:cubicBezTo>
                  <a:cubicBezTo>
                    <a:pt x="1" y="81"/>
                    <a:pt x="9" y="124"/>
                    <a:pt x="44" y="154"/>
                  </a:cubicBezTo>
                  <a:lnTo>
                    <a:pt x="3678" y="2421"/>
                  </a:lnTo>
                  <a:cubicBezTo>
                    <a:pt x="3691" y="2432"/>
                    <a:pt x="3706" y="2437"/>
                    <a:pt x="3721" y="2437"/>
                  </a:cubicBezTo>
                  <a:cubicBezTo>
                    <a:pt x="3747" y="2437"/>
                    <a:pt x="3772" y="2422"/>
                    <a:pt x="3787" y="2400"/>
                  </a:cubicBezTo>
                  <a:cubicBezTo>
                    <a:pt x="3814" y="2364"/>
                    <a:pt x="3801" y="2314"/>
                    <a:pt x="3764" y="2284"/>
                  </a:cubicBezTo>
                  <a:lnTo>
                    <a:pt x="131" y="17"/>
                  </a:lnTo>
                  <a:cubicBezTo>
                    <a:pt x="118" y="6"/>
                    <a:pt x="102" y="1"/>
                    <a:pt x="87" y="1"/>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4"/>
            <p:cNvSpPr/>
            <p:nvPr/>
          </p:nvSpPr>
          <p:spPr>
            <a:xfrm>
              <a:off x="4684950" y="4580900"/>
              <a:ext cx="95350" cy="60925"/>
            </a:xfrm>
            <a:custGeom>
              <a:avLst/>
              <a:gdLst/>
              <a:ahLst/>
              <a:cxnLst/>
              <a:rect l="l" t="t" r="r" b="b"/>
              <a:pathLst>
                <a:path w="3814" h="2437" extrusionOk="0">
                  <a:moveTo>
                    <a:pt x="3721" y="1"/>
                  </a:moveTo>
                  <a:cubicBezTo>
                    <a:pt x="3706" y="1"/>
                    <a:pt x="3690" y="6"/>
                    <a:pt x="3677" y="17"/>
                  </a:cubicBezTo>
                  <a:lnTo>
                    <a:pt x="52" y="2284"/>
                  </a:lnTo>
                  <a:cubicBezTo>
                    <a:pt x="9" y="2314"/>
                    <a:pt x="0" y="2364"/>
                    <a:pt x="23" y="2400"/>
                  </a:cubicBezTo>
                  <a:cubicBezTo>
                    <a:pt x="36" y="2422"/>
                    <a:pt x="62" y="2437"/>
                    <a:pt x="87" y="2437"/>
                  </a:cubicBezTo>
                  <a:cubicBezTo>
                    <a:pt x="102" y="2437"/>
                    <a:pt x="117" y="2432"/>
                    <a:pt x="130" y="2421"/>
                  </a:cubicBezTo>
                  <a:lnTo>
                    <a:pt x="3764" y="154"/>
                  </a:lnTo>
                  <a:cubicBezTo>
                    <a:pt x="3800" y="124"/>
                    <a:pt x="3814" y="81"/>
                    <a:pt x="3786" y="37"/>
                  </a:cubicBezTo>
                  <a:cubicBezTo>
                    <a:pt x="3772" y="15"/>
                    <a:pt x="3747" y="1"/>
                    <a:pt x="3721" y="1"/>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4"/>
            <p:cNvSpPr/>
            <p:nvPr/>
          </p:nvSpPr>
          <p:spPr>
            <a:xfrm>
              <a:off x="4698150" y="4360075"/>
              <a:ext cx="77300" cy="48250"/>
            </a:xfrm>
            <a:custGeom>
              <a:avLst/>
              <a:gdLst/>
              <a:ahLst/>
              <a:cxnLst/>
              <a:rect l="l" t="t" r="r" b="b"/>
              <a:pathLst>
                <a:path w="3092" h="1930" extrusionOk="0">
                  <a:moveTo>
                    <a:pt x="1545" y="0"/>
                  </a:moveTo>
                  <a:cubicBezTo>
                    <a:pt x="902" y="426"/>
                    <a:pt x="412" y="1106"/>
                    <a:pt x="1" y="1929"/>
                  </a:cubicBezTo>
                  <a:lnTo>
                    <a:pt x="3092" y="1929"/>
                  </a:lnTo>
                  <a:cubicBezTo>
                    <a:pt x="2679" y="1106"/>
                    <a:pt x="2188" y="426"/>
                    <a:pt x="1545" y="0"/>
                  </a:cubicBezTo>
                  <a:close/>
                </a:path>
              </a:pathLst>
            </a:custGeom>
            <a:solidFill>
              <a:srgbClr val="AB6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4"/>
            <p:cNvSpPr/>
            <p:nvPr/>
          </p:nvSpPr>
          <p:spPr>
            <a:xfrm>
              <a:off x="4650275" y="4440250"/>
              <a:ext cx="67200" cy="286775"/>
            </a:xfrm>
            <a:custGeom>
              <a:avLst/>
              <a:gdLst/>
              <a:ahLst/>
              <a:cxnLst/>
              <a:rect l="l" t="t" r="r" b="b"/>
              <a:pathLst>
                <a:path w="2688" h="11471" extrusionOk="0">
                  <a:moveTo>
                    <a:pt x="2687" y="0"/>
                  </a:moveTo>
                  <a:lnTo>
                    <a:pt x="1640" y="139"/>
                  </a:lnTo>
                  <a:lnTo>
                    <a:pt x="0" y="11471"/>
                  </a:lnTo>
                  <a:lnTo>
                    <a:pt x="947" y="11471"/>
                  </a:lnTo>
                  <a:lnTo>
                    <a:pt x="2687" y="0"/>
                  </a:ln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4"/>
            <p:cNvSpPr/>
            <p:nvPr/>
          </p:nvSpPr>
          <p:spPr>
            <a:xfrm>
              <a:off x="4756450" y="4440250"/>
              <a:ext cx="67025" cy="286775"/>
            </a:xfrm>
            <a:custGeom>
              <a:avLst/>
              <a:gdLst/>
              <a:ahLst/>
              <a:cxnLst/>
              <a:rect l="l" t="t" r="r" b="b"/>
              <a:pathLst>
                <a:path w="2681" h="11471" extrusionOk="0">
                  <a:moveTo>
                    <a:pt x="0" y="0"/>
                  </a:moveTo>
                  <a:lnTo>
                    <a:pt x="1734" y="11471"/>
                  </a:lnTo>
                  <a:lnTo>
                    <a:pt x="2680" y="11471"/>
                  </a:lnTo>
                  <a:lnTo>
                    <a:pt x="1040" y="139"/>
                  </a:lnTo>
                  <a:lnTo>
                    <a:pt x="0" y="0"/>
                  </a:ln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4"/>
            <p:cNvSpPr/>
            <p:nvPr/>
          </p:nvSpPr>
          <p:spPr>
            <a:xfrm>
              <a:off x="4650275" y="4614900"/>
              <a:ext cx="40325" cy="112125"/>
            </a:xfrm>
            <a:custGeom>
              <a:avLst/>
              <a:gdLst/>
              <a:ahLst/>
              <a:cxnLst/>
              <a:rect l="l" t="t" r="r" b="b"/>
              <a:pathLst>
                <a:path w="1613" h="4485" extrusionOk="0">
                  <a:moveTo>
                    <a:pt x="650" y="0"/>
                  </a:moveTo>
                  <a:lnTo>
                    <a:pt x="0" y="4485"/>
                  </a:lnTo>
                  <a:lnTo>
                    <a:pt x="947" y="4485"/>
                  </a:lnTo>
                  <a:lnTo>
                    <a:pt x="1612" y="121"/>
                  </a:lnTo>
                  <a:cubicBezTo>
                    <a:pt x="1496" y="108"/>
                    <a:pt x="1373" y="101"/>
                    <a:pt x="1257" y="78"/>
                  </a:cubicBezTo>
                  <a:cubicBezTo>
                    <a:pt x="1056" y="78"/>
                    <a:pt x="853" y="50"/>
                    <a:pt x="650" y="0"/>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4"/>
            <p:cNvSpPr/>
            <p:nvPr/>
          </p:nvSpPr>
          <p:spPr>
            <a:xfrm>
              <a:off x="4777600" y="4548075"/>
              <a:ext cx="45875" cy="178950"/>
            </a:xfrm>
            <a:custGeom>
              <a:avLst/>
              <a:gdLst/>
              <a:ahLst/>
              <a:cxnLst/>
              <a:rect l="l" t="t" r="r" b="b"/>
              <a:pathLst>
                <a:path w="1835" h="7158" extrusionOk="0">
                  <a:moveTo>
                    <a:pt x="801" y="0"/>
                  </a:moveTo>
                  <a:cubicBezTo>
                    <a:pt x="607" y="463"/>
                    <a:pt x="333" y="917"/>
                    <a:pt x="0" y="1293"/>
                  </a:cubicBezTo>
                  <a:lnTo>
                    <a:pt x="888" y="7158"/>
                  </a:lnTo>
                  <a:lnTo>
                    <a:pt x="1834" y="7158"/>
                  </a:lnTo>
                  <a:lnTo>
                    <a:pt x="801" y="0"/>
                  </a:ln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4"/>
            <p:cNvSpPr/>
            <p:nvPr/>
          </p:nvSpPr>
          <p:spPr>
            <a:xfrm>
              <a:off x="4686400" y="4401975"/>
              <a:ext cx="100800" cy="52025"/>
            </a:xfrm>
            <a:custGeom>
              <a:avLst/>
              <a:gdLst/>
              <a:ahLst/>
              <a:cxnLst/>
              <a:rect l="l" t="t" r="r" b="b"/>
              <a:pathLst>
                <a:path w="4032" h="2081" extrusionOk="0">
                  <a:moveTo>
                    <a:pt x="348" y="0"/>
                  </a:moveTo>
                  <a:lnTo>
                    <a:pt x="1" y="2081"/>
                  </a:lnTo>
                  <a:lnTo>
                    <a:pt x="4031" y="2081"/>
                  </a:lnTo>
                  <a:lnTo>
                    <a:pt x="3692" y="0"/>
                  </a:lnTo>
                  <a:close/>
                </a:path>
              </a:pathLst>
            </a:custGeom>
            <a:solidFill>
              <a:srgbClr val="AB6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4"/>
            <p:cNvSpPr/>
            <p:nvPr/>
          </p:nvSpPr>
          <p:spPr>
            <a:xfrm>
              <a:off x="4690750" y="4310225"/>
              <a:ext cx="92125" cy="230900"/>
            </a:xfrm>
            <a:custGeom>
              <a:avLst/>
              <a:gdLst/>
              <a:ahLst/>
              <a:cxnLst/>
              <a:rect l="l" t="t" r="r" b="b"/>
              <a:pathLst>
                <a:path w="3685" h="9236" extrusionOk="0">
                  <a:moveTo>
                    <a:pt x="14" y="1"/>
                  </a:moveTo>
                  <a:cubicBezTo>
                    <a:pt x="7" y="9"/>
                    <a:pt x="0" y="23"/>
                    <a:pt x="7" y="30"/>
                  </a:cubicBezTo>
                  <a:lnTo>
                    <a:pt x="3641" y="9225"/>
                  </a:lnTo>
                  <a:cubicBezTo>
                    <a:pt x="3646" y="9229"/>
                    <a:pt x="3650" y="9235"/>
                    <a:pt x="3658" y="9235"/>
                  </a:cubicBezTo>
                  <a:cubicBezTo>
                    <a:pt x="3661" y="9235"/>
                    <a:pt x="3664" y="9234"/>
                    <a:pt x="3668" y="9231"/>
                  </a:cubicBezTo>
                  <a:cubicBezTo>
                    <a:pt x="3677" y="9231"/>
                    <a:pt x="3684" y="9218"/>
                    <a:pt x="3677" y="9204"/>
                  </a:cubicBezTo>
                  <a:lnTo>
                    <a:pt x="44" y="16"/>
                  </a:lnTo>
                  <a:cubicBezTo>
                    <a:pt x="37" y="1"/>
                    <a:pt x="28" y="1"/>
                    <a:pt x="14"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4"/>
            <p:cNvSpPr/>
            <p:nvPr/>
          </p:nvSpPr>
          <p:spPr>
            <a:xfrm>
              <a:off x="4621400" y="4379700"/>
              <a:ext cx="230975" cy="91975"/>
            </a:xfrm>
            <a:custGeom>
              <a:avLst/>
              <a:gdLst/>
              <a:ahLst/>
              <a:cxnLst/>
              <a:rect l="l" t="t" r="r" b="b"/>
              <a:pathLst>
                <a:path w="9239" h="3679" extrusionOk="0">
                  <a:moveTo>
                    <a:pt x="9213" y="0"/>
                  </a:moveTo>
                  <a:cubicBezTo>
                    <a:pt x="9210" y="0"/>
                    <a:pt x="9206" y="1"/>
                    <a:pt x="9202" y="4"/>
                  </a:cubicBezTo>
                  <a:lnTo>
                    <a:pt x="15" y="3636"/>
                  </a:lnTo>
                  <a:cubicBezTo>
                    <a:pt x="1" y="3644"/>
                    <a:pt x="1" y="3651"/>
                    <a:pt x="1" y="3665"/>
                  </a:cubicBezTo>
                  <a:cubicBezTo>
                    <a:pt x="8" y="3672"/>
                    <a:pt x="15" y="3679"/>
                    <a:pt x="28" y="3679"/>
                  </a:cubicBezTo>
                  <a:lnTo>
                    <a:pt x="9216" y="38"/>
                  </a:lnTo>
                  <a:cubicBezTo>
                    <a:pt x="9232" y="38"/>
                    <a:pt x="9239" y="25"/>
                    <a:pt x="9232" y="18"/>
                  </a:cubicBezTo>
                  <a:cubicBezTo>
                    <a:pt x="9227" y="8"/>
                    <a:pt x="9221" y="0"/>
                    <a:pt x="921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4"/>
            <p:cNvSpPr/>
            <p:nvPr/>
          </p:nvSpPr>
          <p:spPr>
            <a:xfrm>
              <a:off x="4622825" y="4376075"/>
              <a:ext cx="227900" cy="99250"/>
            </a:xfrm>
            <a:custGeom>
              <a:avLst/>
              <a:gdLst/>
              <a:ahLst/>
              <a:cxnLst/>
              <a:rect l="l" t="t" r="r" b="b"/>
              <a:pathLst>
                <a:path w="9116" h="3970" extrusionOk="0">
                  <a:moveTo>
                    <a:pt x="23" y="0"/>
                  </a:moveTo>
                  <a:cubicBezTo>
                    <a:pt x="16" y="0"/>
                    <a:pt x="8" y="5"/>
                    <a:pt x="8" y="10"/>
                  </a:cubicBezTo>
                  <a:cubicBezTo>
                    <a:pt x="1" y="26"/>
                    <a:pt x="8" y="33"/>
                    <a:pt x="15" y="40"/>
                  </a:cubicBezTo>
                  <a:lnTo>
                    <a:pt x="9088" y="3969"/>
                  </a:lnTo>
                  <a:cubicBezTo>
                    <a:pt x="9095" y="3969"/>
                    <a:pt x="9109" y="3969"/>
                    <a:pt x="9116" y="3954"/>
                  </a:cubicBezTo>
                  <a:cubicBezTo>
                    <a:pt x="9116" y="3947"/>
                    <a:pt x="9109" y="3933"/>
                    <a:pt x="9102" y="3933"/>
                  </a:cubicBezTo>
                  <a:lnTo>
                    <a:pt x="30" y="3"/>
                  </a:lnTo>
                  <a:cubicBezTo>
                    <a:pt x="28" y="1"/>
                    <a:pt x="26" y="0"/>
                    <a:pt x="2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4"/>
            <p:cNvSpPr/>
            <p:nvPr/>
          </p:nvSpPr>
          <p:spPr>
            <a:xfrm>
              <a:off x="4687100" y="4311800"/>
              <a:ext cx="99350" cy="227800"/>
            </a:xfrm>
            <a:custGeom>
              <a:avLst/>
              <a:gdLst/>
              <a:ahLst/>
              <a:cxnLst/>
              <a:rect l="l" t="t" r="r" b="b"/>
              <a:pathLst>
                <a:path w="3974" h="9112" extrusionOk="0">
                  <a:moveTo>
                    <a:pt x="3952" y="1"/>
                  </a:moveTo>
                  <a:cubicBezTo>
                    <a:pt x="3945" y="1"/>
                    <a:pt x="3936" y="5"/>
                    <a:pt x="3931" y="10"/>
                  </a:cubicBezTo>
                  <a:lnTo>
                    <a:pt x="9" y="9082"/>
                  </a:lnTo>
                  <a:cubicBezTo>
                    <a:pt x="1" y="9090"/>
                    <a:pt x="9" y="9104"/>
                    <a:pt x="16" y="9111"/>
                  </a:cubicBezTo>
                  <a:cubicBezTo>
                    <a:pt x="23" y="9111"/>
                    <a:pt x="37" y="9111"/>
                    <a:pt x="44" y="9097"/>
                  </a:cubicBezTo>
                  <a:lnTo>
                    <a:pt x="3974" y="24"/>
                  </a:lnTo>
                  <a:cubicBezTo>
                    <a:pt x="3974" y="17"/>
                    <a:pt x="3974" y="3"/>
                    <a:pt x="3960" y="3"/>
                  </a:cubicBezTo>
                  <a:cubicBezTo>
                    <a:pt x="3958" y="1"/>
                    <a:pt x="3955" y="1"/>
                    <a:pt x="3952"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4"/>
            <p:cNvSpPr/>
            <p:nvPr/>
          </p:nvSpPr>
          <p:spPr>
            <a:xfrm>
              <a:off x="4727200" y="4302125"/>
              <a:ext cx="19350" cy="80025"/>
            </a:xfrm>
            <a:custGeom>
              <a:avLst/>
              <a:gdLst/>
              <a:ahLst/>
              <a:cxnLst/>
              <a:rect l="l" t="t" r="r" b="b"/>
              <a:pathLst>
                <a:path w="774" h="3201" extrusionOk="0">
                  <a:moveTo>
                    <a:pt x="0" y="0"/>
                  </a:moveTo>
                  <a:lnTo>
                    <a:pt x="0" y="3200"/>
                  </a:lnTo>
                  <a:lnTo>
                    <a:pt x="773" y="3200"/>
                  </a:lnTo>
                  <a:lnTo>
                    <a:pt x="773"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4"/>
            <p:cNvSpPr/>
            <p:nvPr/>
          </p:nvSpPr>
          <p:spPr>
            <a:xfrm>
              <a:off x="4727200" y="4469325"/>
              <a:ext cx="19350" cy="79850"/>
            </a:xfrm>
            <a:custGeom>
              <a:avLst/>
              <a:gdLst/>
              <a:ahLst/>
              <a:cxnLst/>
              <a:rect l="l" t="t" r="r" b="b"/>
              <a:pathLst>
                <a:path w="774" h="3194" extrusionOk="0">
                  <a:moveTo>
                    <a:pt x="0" y="0"/>
                  </a:moveTo>
                  <a:lnTo>
                    <a:pt x="0" y="3193"/>
                  </a:lnTo>
                  <a:lnTo>
                    <a:pt x="773" y="3193"/>
                  </a:lnTo>
                  <a:lnTo>
                    <a:pt x="773"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4"/>
            <p:cNvSpPr/>
            <p:nvPr/>
          </p:nvSpPr>
          <p:spPr>
            <a:xfrm>
              <a:off x="4682425" y="4307200"/>
              <a:ext cx="40450" cy="64125"/>
            </a:xfrm>
            <a:custGeom>
              <a:avLst/>
              <a:gdLst/>
              <a:ahLst/>
              <a:cxnLst/>
              <a:rect l="l" t="t" r="r" b="b"/>
              <a:pathLst>
                <a:path w="1618" h="2565" extrusionOk="0">
                  <a:moveTo>
                    <a:pt x="716" y="0"/>
                  </a:moveTo>
                  <a:lnTo>
                    <a:pt x="1" y="288"/>
                  </a:lnTo>
                  <a:lnTo>
                    <a:pt x="897" y="2564"/>
                  </a:lnTo>
                  <a:lnTo>
                    <a:pt x="1618" y="2275"/>
                  </a:lnTo>
                  <a:lnTo>
                    <a:pt x="716"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4"/>
            <p:cNvSpPr/>
            <p:nvPr/>
          </p:nvSpPr>
          <p:spPr>
            <a:xfrm>
              <a:off x="4750850" y="4480725"/>
              <a:ext cx="40500" cy="63375"/>
            </a:xfrm>
            <a:custGeom>
              <a:avLst/>
              <a:gdLst/>
              <a:ahLst/>
              <a:cxnLst/>
              <a:rect l="l" t="t" r="r" b="b"/>
              <a:pathLst>
                <a:path w="1620" h="2535" extrusionOk="0">
                  <a:moveTo>
                    <a:pt x="724" y="0"/>
                  </a:moveTo>
                  <a:lnTo>
                    <a:pt x="1" y="281"/>
                  </a:lnTo>
                  <a:lnTo>
                    <a:pt x="897" y="2535"/>
                  </a:lnTo>
                  <a:lnTo>
                    <a:pt x="1620" y="2254"/>
                  </a:lnTo>
                  <a:lnTo>
                    <a:pt x="724"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4"/>
            <p:cNvSpPr/>
            <p:nvPr/>
          </p:nvSpPr>
          <p:spPr>
            <a:xfrm>
              <a:off x="4618325" y="4439550"/>
              <a:ext cx="64125" cy="40625"/>
            </a:xfrm>
            <a:custGeom>
              <a:avLst/>
              <a:gdLst/>
              <a:ahLst/>
              <a:cxnLst/>
              <a:rect l="l" t="t" r="r" b="b"/>
              <a:pathLst>
                <a:path w="2565" h="1625" extrusionOk="0">
                  <a:moveTo>
                    <a:pt x="2275" y="0"/>
                  </a:moveTo>
                  <a:lnTo>
                    <a:pt x="1" y="903"/>
                  </a:lnTo>
                  <a:lnTo>
                    <a:pt x="281" y="1625"/>
                  </a:lnTo>
                  <a:lnTo>
                    <a:pt x="2565" y="721"/>
                  </a:lnTo>
                  <a:lnTo>
                    <a:pt x="2275"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4"/>
            <p:cNvSpPr/>
            <p:nvPr/>
          </p:nvSpPr>
          <p:spPr>
            <a:xfrm>
              <a:off x="4791675" y="4371300"/>
              <a:ext cx="63600" cy="40275"/>
            </a:xfrm>
            <a:custGeom>
              <a:avLst/>
              <a:gdLst/>
              <a:ahLst/>
              <a:cxnLst/>
              <a:rect l="l" t="t" r="r" b="b"/>
              <a:pathLst>
                <a:path w="2544" h="1611" extrusionOk="0">
                  <a:moveTo>
                    <a:pt x="2261" y="0"/>
                  </a:moveTo>
                  <a:lnTo>
                    <a:pt x="1" y="888"/>
                  </a:lnTo>
                  <a:lnTo>
                    <a:pt x="290" y="1610"/>
                  </a:lnTo>
                  <a:lnTo>
                    <a:pt x="2544" y="714"/>
                  </a:lnTo>
                  <a:lnTo>
                    <a:pt x="2261"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4"/>
            <p:cNvSpPr/>
            <p:nvPr/>
          </p:nvSpPr>
          <p:spPr>
            <a:xfrm>
              <a:off x="4752675" y="4308450"/>
              <a:ext cx="42100" cy="63950"/>
            </a:xfrm>
            <a:custGeom>
              <a:avLst/>
              <a:gdLst/>
              <a:ahLst/>
              <a:cxnLst/>
              <a:rect l="l" t="t" r="r" b="b"/>
              <a:pathLst>
                <a:path w="1684" h="2558" extrusionOk="0">
                  <a:moveTo>
                    <a:pt x="975" y="0"/>
                  </a:moveTo>
                  <a:lnTo>
                    <a:pt x="1" y="2247"/>
                  </a:lnTo>
                  <a:lnTo>
                    <a:pt x="708" y="2557"/>
                  </a:lnTo>
                  <a:lnTo>
                    <a:pt x="1684" y="311"/>
                  </a:lnTo>
                  <a:lnTo>
                    <a:pt x="975"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4"/>
            <p:cNvSpPr/>
            <p:nvPr/>
          </p:nvSpPr>
          <p:spPr>
            <a:xfrm>
              <a:off x="4678825" y="4479625"/>
              <a:ext cx="41900" cy="63225"/>
            </a:xfrm>
            <a:custGeom>
              <a:avLst/>
              <a:gdLst/>
              <a:ahLst/>
              <a:cxnLst/>
              <a:rect l="l" t="t" r="r" b="b"/>
              <a:pathLst>
                <a:path w="1676" h="2529" extrusionOk="0">
                  <a:moveTo>
                    <a:pt x="961" y="1"/>
                  </a:moveTo>
                  <a:lnTo>
                    <a:pt x="1" y="2225"/>
                  </a:lnTo>
                  <a:lnTo>
                    <a:pt x="708" y="2528"/>
                  </a:lnTo>
                  <a:lnTo>
                    <a:pt x="1675" y="304"/>
                  </a:lnTo>
                  <a:lnTo>
                    <a:pt x="961" y="1"/>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4"/>
            <p:cNvSpPr/>
            <p:nvPr/>
          </p:nvSpPr>
          <p:spPr>
            <a:xfrm>
              <a:off x="4619575" y="4367650"/>
              <a:ext cx="63775" cy="42100"/>
            </a:xfrm>
            <a:custGeom>
              <a:avLst/>
              <a:gdLst/>
              <a:ahLst/>
              <a:cxnLst/>
              <a:rect l="l" t="t" r="r" b="b"/>
              <a:pathLst>
                <a:path w="2551" h="1684" extrusionOk="0">
                  <a:moveTo>
                    <a:pt x="304" y="0"/>
                  </a:moveTo>
                  <a:lnTo>
                    <a:pt x="1" y="709"/>
                  </a:lnTo>
                  <a:lnTo>
                    <a:pt x="2248" y="1684"/>
                  </a:lnTo>
                  <a:lnTo>
                    <a:pt x="2551" y="976"/>
                  </a:lnTo>
                  <a:lnTo>
                    <a:pt x="304"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4"/>
            <p:cNvSpPr/>
            <p:nvPr/>
          </p:nvSpPr>
          <p:spPr>
            <a:xfrm>
              <a:off x="4790600" y="4441875"/>
              <a:ext cx="63375" cy="41725"/>
            </a:xfrm>
            <a:custGeom>
              <a:avLst/>
              <a:gdLst/>
              <a:ahLst/>
              <a:cxnLst/>
              <a:rect l="l" t="t" r="r" b="b"/>
              <a:pathLst>
                <a:path w="2535" h="1669" extrusionOk="0">
                  <a:moveTo>
                    <a:pt x="311" y="1"/>
                  </a:moveTo>
                  <a:lnTo>
                    <a:pt x="0" y="708"/>
                  </a:lnTo>
                  <a:lnTo>
                    <a:pt x="2231" y="1669"/>
                  </a:lnTo>
                  <a:lnTo>
                    <a:pt x="2535" y="961"/>
                  </a:lnTo>
                  <a:lnTo>
                    <a:pt x="311" y="1"/>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4"/>
            <p:cNvSpPr/>
            <p:nvPr/>
          </p:nvSpPr>
          <p:spPr>
            <a:xfrm>
              <a:off x="4613250" y="4416050"/>
              <a:ext cx="80025" cy="19350"/>
            </a:xfrm>
            <a:custGeom>
              <a:avLst/>
              <a:gdLst/>
              <a:ahLst/>
              <a:cxnLst/>
              <a:rect l="l" t="t" r="r" b="b"/>
              <a:pathLst>
                <a:path w="3201" h="774" extrusionOk="0">
                  <a:moveTo>
                    <a:pt x="1" y="1"/>
                  </a:moveTo>
                  <a:lnTo>
                    <a:pt x="1" y="774"/>
                  </a:lnTo>
                  <a:lnTo>
                    <a:pt x="3201" y="774"/>
                  </a:lnTo>
                  <a:lnTo>
                    <a:pt x="3201" y="1"/>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4"/>
            <p:cNvSpPr/>
            <p:nvPr/>
          </p:nvSpPr>
          <p:spPr>
            <a:xfrm>
              <a:off x="4780500" y="4416050"/>
              <a:ext cx="79800" cy="19350"/>
            </a:xfrm>
            <a:custGeom>
              <a:avLst/>
              <a:gdLst/>
              <a:ahLst/>
              <a:cxnLst/>
              <a:rect l="l" t="t" r="r" b="b"/>
              <a:pathLst>
                <a:path w="3192" h="774" extrusionOk="0">
                  <a:moveTo>
                    <a:pt x="0" y="1"/>
                  </a:moveTo>
                  <a:lnTo>
                    <a:pt x="0" y="774"/>
                  </a:lnTo>
                  <a:lnTo>
                    <a:pt x="3192" y="774"/>
                  </a:lnTo>
                  <a:lnTo>
                    <a:pt x="3192" y="1"/>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4"/>
            <p:cNvSpPr/>
            <p:nvPr/>
          </p:nvSpPr>
          <p:spPr>
            <a:xfrm>
              <a:off x="4642500" y="4449650"/>
              <a:ext cx="70275" cy="70275"/>
            </a:xfrm>
            <a:custGeom>
              <a:avLst/>
              <a:gdLst/>
              <a:ahLst/>
              <a:cxnLst/>
              <a:rect l="l" t="t" r="r" b="b"/>
              <a:pathLst>
                <a:path w="2811" h="2811" extrusionOk="0">
                  <a:moveTo>
                    <a:pt x="2261" y="0"/>
                  </a:moveTo>
                  <a:lnTo>
                    <a:pt x="1" y="2261"/>
                  </a:lnTo>
                  <a:lnTo>
                    <a:pt x="550" y="2810"/>
                  </a:lnTo>
                  <a:lnTo>
                    <a:pt x="2811" y="550"/>
                  </a:lnTo>
                  <a:lnTo>
                    <a:pt x="2261"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4"/>
            <p:cNvSpPr/>
            <p:nvPr/>
          </p:nvSpPr>
          <p:spPr>
            <a:xfrm>
              <a:off x="4760775" y="4331550"/>
              <a:ext cx="70275" cy="70100"/>
            </a:xfrm>
            <a:custGeom>
              <a:avLst/>
              <a:gdLst/>
              <a:ahLst/>
              <a:cxnLst/>
              <a:rect l="l" t="t" r="r" b="b"/>
              <a:pathLst>
                <a:path w="2811" h="2804" extrusionOk="0">
                  <a:moveTo>
                    <a:pt x="2263" y="0"/>
                  </a:moveTo>
                  <a:lnTo>
                    <a:pt x="1" y="2261"/>
                  </a:lnTo>
                  <a:lnTo>
                    <a:pt x="550" y="2803"/>
                  </a:lnTo>
                  <a:lnTo>
                    <a:pt x="2811" y="543"/>
                  </a:lnTo>
                  <a:lnTo>
                    <a:pt x="2263"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4"/>
            <p:cNvSpPr/>
            <p:nvPr/>
          </p:nvSpPr>
          <p:spPr>
            <a:xfrm>
              <a:off x="4642500" y="4331550"/>
              <a:ext cx="70275" cy="70100"/>
            </a:xfrm>
            <a:custGeom>
              <a:avLst/>
              <a:gdLst/>
              <a:ahLst/>
              <a:cxnLst/>
              <a:rect l="l" t="t" r="r" b="b"/>
              <a:pathLst>
                <a:path w="2811" h="2804" extrusionOk="0">
                  <a:moveTo>
                    <a:pt x="550" y="0"/>
                  </a:moveTo>
                  <a:lnTo>
                    <a:pt x="1" y="543"/>
                  </a:lnTo>
                  <a:lnTo>
                    <a:pt x="2261" y="2803"/>
                  </a:lnTo>
                  <a:lnTo>
                    <a:pt x="2811" y="2261"/>
                  </a:lnTo>
                  <a:lnTo>
                    <a:pt x="550"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4"/>
            <p:cNvSpPr/>
            <p:nvPr/>
          </p:nvSpPr>
          <p:spPr>
            <a:xfrm>
              <a:off x="4760775" y="4449650"/>
              <a:ext cx="70275" cy="70275"/>
            </a:xfrm>
            <a:custGeom>
              <a:avLst/>
              <a:gdLst/>
              <a:ahLst/>
              <a:cxnLst/>
              <a:rect l="l" t="t" r="r" b="b"/>
              <a:pathLst>
                <a:path w="2811" h="2811" extrusionOk="0">
                  <a:moveTo>
                    <a:pt x="550" y="0"/>
                  </a:moveTo>
                  <a:lnTo>
                    <a:pt x="1" y="550"/>
                  </a:lnTo>
                  <a:lnTo>
                    <a:pt x="2263" y="2810"/>
                  </a:lnTo>
                  <a:lnTo>
                    <a:pt x="2811" y="2261"/>
                  </a:lnTo>
                  <a:lnTo>
                    <a:pt x="550"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4"/>
            <p:cNvSpPr/>
            <p:nvPr/>
          </p:nvSpPr>
          <p:spPr>
            <a:xfrm>
              <a:off x="4736250" y="4301550"/>
              <a:ext cx="1100" cy="248150"/>
            </a:xfrm>
            <a:custGeom>
              <a:avLst/>
              <a:gdLst/>
              <a:ahLst/>
              <a:cxnLst/>
              <a:rect l="l" t="t" r="r" b="b"/>
              <a:pathLst>
                <a:path w="44" h="9926" extrusionOk="0">
                  <a:moveTo>
                    <a:pt x="21" y="1"/>
                  </a:moveTo>
                  <a:cubicBezTo>
                    <a:pt x="14" y="1"/>
                    <a:pt x="1" y="9"/>
                    <a:pt x="1" y="23"/>
                  </a:cubicBezTo>
                  <a:lnTo>
                    <a:pt x="1" y="9904"/>
                  </a:lnTo>
                  <a:cubicBezTo>
                    <a:pt x="1" y="9918"/>
                    <a:pt x="14" y="9925"/>
                    <a:pt x="21" y="9925"/>
                  </a:cubicBezTo>
                  <a:cubicBezTo>
                    <a:pt x="37" y="9925"/>
                    <a:pt x="44" y="9918"/>
                    <a:pt x="44" y="9904"/>
                  </a:cubicBezTo>
                  <a:lnTo>
                    <a:pt x="44" y="23"/>
                  </a:lnTo>
                  <a:cubicBezTo>
                    <a:pt x="44" y="9"/>
                    <a:pt x="37" y="1"/>
                    <a:pt x="21"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4"/>
            <p:cNvSpPr/>
            <p:nvPr/>
          </p:nvSpPr>
          <p:spPr>
            <a:xfrm>
              <a:off x="4612750" y="4425075"/>
              <a:ext cx="248125" cy="1100"/>
            </a:xfrm>
            <a:custGeom>
              <a:avLst/>
              <a:gdLst/>
              <a:ahLst/>
              <a:cxnLst/>
              <a:rect l="l" t="t" r="r" b="b"/>
              <a:pathLst>
                <a:path w="9925" h="44" extrusionOk="0">
                  <a:moveTo>
                    <a:pt x="21" y="0"/>
                  </a:moveTo>
                  <a:cubicBezTo>
                    <a:pt x="7" y="0"/>
                    <a:pt x="0" y="16"/>
                    <a:pt x="0" y="23"/>
                  </a:cubicBezTo>
                  <a:cubicBezTo>
                    <a:pt x="0" y="37"/>
                    <a:pt x="7" y="44"/>
                    <a:pt x="21" y="44"/>
                  </a:cubicBezTo>
                  <a:lnTo>
                    <a:pt x="9902" y="44"/>
                  </a:lnTo>
                  <a:cubicBezTo>
                    <a:pt x="9917" y="44"/>
                    <a:pt x="9924" y="37"/>
                    <a:pt x="9924" y="23"/>
                  </a:cubicBezTo>
                  <a:cubicBezTo>
                    <a:pt x="9924" y="16"/>
                    <a:pt x="9917" y="0"/>
                    <a:pt x="9902"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4"/>
            <p:cNvSpPr/>
            <p:nvPr/>
          </p:nvSpPr>
          <p:spPr>
            <a:xfrm>
              <a:off x="4648850" y="4337750"/>
              <a:ext cx="175875" cy="175800"/>
            </a:xfrm>
            <a:custGeom>
              <a:avLst/>
              <a:gdLst/>
              <a:ahLst/>
              <a:cxnLst/>
              <a:rect l="l" t="t" r="r" b="b"/>
              <a:pathLst>
                <a:path w="7035" h="7032" extrusionOk="0">
                  <a:moveTo>
                    <a:pt x="22" y="0"/>
                  </a:moveTo>
                  <a:cubicBezTo>
                    <a:pt x="16" y="0"/>
                    <a:pt x="10" y="2"/>
                    <a:pt x="7" y="5"/>
                  </a:cubicBezTo>
                  <a:cubicBezTo>
                    <a:pt x="0" y="19"/>
                    <a:pt x="0" y="26"/>
                    <a:pt x="7" y="35"/>
                  </a:cubicBezTo>
                  <a:lnTo>
                    <a:pt x="7000" y="7026"/>
                  </a:lnTo>
                  <a:cubicBezTo>
                    <a:pt x="7003" y="7030"/>
                    <a:pt x="7009" y="7031"/>
                    <a:pt x="7014" y="7031"/>
                  </a:cubicBezTo>
                  <a:cubicBezTo>
                    <a:pt x="7019" y="7031"/>
                    <a:pt x="7024" y="7030"/>
                    <a:pt x="7028" y="7026"/>
                  </a:cubicBezTo>
                  <a:cubicBezTo>
                    <a:pt x="7035" y="7019"/>
                    <a:pt x="7035" y="7004"/>
                    <a:pt x="7028" y="6997"/>
                  </a:cubicBezTo>
                  <a:lnTo>
                    <a:pt x="36" y="5"/>
                  </a:lnTo>
                  <a:cubicBezTo>
                    <a:pt x="33" y="2"/>
                    <a:pt x="27" y="0"/>
                    <a:pt x="22"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4"/>
            <p:cNvSpPr/>
            <p:nvPr/>
          </p:nvSpPr>
          <p:spPr>
            <a:xfrm>
              <a:off x="4648850" y="4337750"/>
              <a:ext cx="175875" cy="175800"/>
            </a:xfrm>
            <a:custGeom>
              <a:avLst/>
              <a:gdLst/>
              <a:ahLst/>
              <a:cxnLst/>
              <a:rect l="l" t="t" r="r" b="b"/>
              <a:pathLst>
                <a:path w="7035" h="7032" extrusionOk="0">
                  <a:moveTo>
                    <a:pt x="7014" y="0"/>
                  </a:moveTo>
                  <a:cubicBezTo>
                    <a:pt x="7009" y="0"/>
                    <a:pt x="7003" y="2"/>
                    <a:pt x="7000" y="5"/>
                  </a:cubicBezTo>
                  <a:lnTo>
                    <a:pt x="7" y="6997"/>
                  </a:lnTo>
                  <a:cubicBezTo>
                    <a:pt x="0" y="7004"/>
                    <a:pt x="0" y="7019"/>
                    <a:pt x="7" y="7026"/>
                  </a:cubicBezTo>
                  <a:cubicBezTo>
                    <a:pt x="10" y="7030"/>
                    <a:pt x="16" y="7031"/>
                    <a:pt x="22" y="7031"/>
                  </a:cubicBezTo>
                  <a:cubicBezTo>
                    <a:pt x="27" y="7031"/>
                    <a:pt x="33" y="7030"/>
                    <a:pt x="36" y="7026"/>
                  </a:cubicBezTo>
                  <a:lnTo>
                    <a:pt x="7028" y="35"/>
                  </a:lnTo>
                  <a:cubicBezTo>
                    <a:pt x="7035" y="26"/>
                    <a:pt x="7035" y="19"/>
                    <a:pt x="7028" y="5"/>
                  </a:cubicBezTo>
                  <a:cubicBezTo>
                    <a:pt x="7024" y="2"/>
                    <a:pt x="7019" y="0"/>
                    <a:pt x="7014"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4"/>
            <p:cNvSpPr/>
            <p:nvPr/>
          </p:nvSpPr>
          <p:spPr>
            <a:xfrm>
              <a:off x="4699250" y="4388050"/>
              <a:ext cx="75125" cy="75175"/>
            </a:xfrm>
            <a:custGeom>
              <a:avLst/>
              <a:gdLst/>
              <a:ahLst/>
              <a:cxnLst/>
              <a:rect l="l" t="t" r="r" b="b"/>
              <a:pathLst>
                <a:path w="3005" h="3007" extrusionOk="0">
                  <a:moveTo>
                    <a:pt x="1501" y="44"/>
                  </a:moveTo>
                  <a:cubicBezTo>
                    <a:pt x="1907" y="44"/>
                    <a:pt x="2274" y="204"/>
                    <a:pt x="2535" y="471"/>
                  </a:cubicBezTo>
                  <a:cubicBezTo>
                    <a:pt x="2801" y="738"/>
                    <a:pt x="2961" y="1100"/>
                    <a:pt x="2961" y="1504"/>
                  </a:cubicBezTo>
                  <a:cubicBezTo>
                    <a:pt x="2961" y="1908"/>
                    <a:pt x="2801" y="2277"/>
                    <a:pt x="2535" y="2537"/>
                  </a:cubicBezTo>
                  <a:cubicBezTo>
                    <a:pt x="2274" y="2804"/>
                    <a:pt x="1907" y="2970"/>
                    <a:pt x="1501" y="2970"/>
                  </a:cubicBezTo>
                  <a:cubicBezTo>
                    <a:pt x="1097" y="2970"/>
                    <a:pt x="737" y="2804"/>
                    <a:pt x="468" y="2537"/>
                  </a:cubicBezTo>
                  <a:cubicBezTo>
                    <a:pt x="201" y="2277"/>
                    <a:pt x="43" y="1908"/>
                    <a:pt x="43" y="1504"/>
                  </a:cubicBezTo>
                  <a:cubicBezTo>
                    <a:pt x="43" y="1100"/>
                    <a:pt x="201" y="738"/>
                    <a:pt x="468" y="471"/>
                  </a:cubicBezTo>
                  <a:cubicBezTo>
                    <a:pt x="737" y="204"/>
                    <a:pt x="1097" y="44"/>
                    <a:pt x="1501" y="44"/>
                  </a:cubicBezTo>
                  <a:close/>
                  <a:moveTo>
                    <a:pt x="1501" y="1"/>
                  </a:moveTo>
                  <a:cubicBezTo>
                    <a:pt x="671" y="1"/>
                    <a:pt x="0" y="674"/>
                    <a:pt x="0" y="1504"/>
                  </a:cubicBezTo>
                  <a:cubicBezTo>
                    <a:pt x="0" y="2334"/>
                    <a:pt x="671" y="3007"/>
                    <a:pt x="1501" y="3007"/>
                  </a:cubicBezTo>
                  <a:cubicBezTo>
                    <a:pt x="2332" y="3007"/>
                    <a:pt x="3004" y="2334"/>
                    <a:pt x="3004" y="1504"/>
                  </a:cubicBezTo>
                  <a:cubicBezTo>
                    <a:pt x="3004" y="674"/>
                    <a:pt x="2332" y="1"/>
                    <a:pt x="1501"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4"/>
            <p:cNvSpPr/>
            <p:nvPr/>
          </p:nvSpPr>
          <p:spPr>
            <a:xfrm>
              <a:off x="4721600" y="4410475"/>
              <a:ext cx="30375" cy="30350"/>
            </a:xfrm>
            <a:custGeom>
              <a:avLst/>
              <a:gdLst/>
              <a:ahLst/>
              <a:cxnLst/>
              <a:rect l="l" t="t" r="r" b="b"/>
              <a:pathLst>
                <a:path w="1215" h="1214" extrusionOk="0">
                  <a:moveTo>
                    <a:pt x="607" y="43"/>
                  </a:moveTo>
                  <a:cubicBezTo>
                    <a:pt x="767" y="43"/>
                    <a:pt x="904" y="108"/>
                    <a:pt x="1013" y="210"/>
                  </a:cubicBezTo>
                  <a:cubicBezTo>
                    <a:pt x="1114" y="310"/>
                    <a:pt x="1178" y="454"/>
                    <a:pt x="1178" y="607"/>
                  </a:cubicBezTo>
                  <a:cubicBezTo>
                    <a:pt x="1178" y="766"/>
                    <a:pt x="1114" y="910"/>
                    <a:pt x="1013" y="1011"/>
                  </a:cubicBezTo>
                  <a:cubicBezTo>
                    <a:pt x="904" y="1113"/>
                    <a:pt x="767" y="1177"/>
                    <a:pt x="607" y="1177"/>
                  </a:cubicBezTo>
                  <a:cubicBezTo>
                    <a:pt x="450" y="1177"/>
                    <a:pt x="311" y="1113"/>
                    <a:pt x="210" y="1011"/>
                  </a:cubicBezTo>
                  <a:cubicBezTo>
                    <a:pt x="103" y="910"/>
                    <a:pt x="44" y="766"/>
                    <a:pt x="44" y="607"/>
                  </a:cubicBezTo>
                  <a:cubicBezTo>
                    <a:pt x="44" y="454"/>
                    <a:pt x="103" y="310"/>
                    <a:pt x="210" y="210"/>
                  </a:cubicBezTo>
                  <a:cubicBezTo>
                    <a:pt x="311" y="108"/>
                    <a:pt x="450" y="43"/>
                    <a:pt x="607" y="43"/>
                  </a:cubicBezTo>
                  <a:close/>
                  <a:moveTo>
                    <a:pt x="607" y="0"/>
                  </a:moveTo>
                  <a:cubicBezTo>
                    <a:pt x="276" y="0"/>
                    <a:pt x="1" y="274"/>
                    <a:pt x="1" y="607"/>
                  </a:cubicBezTo>
                  <a:cubicBezTo>
                    <a:pt x="1" y="947"/>
                    <a:pt x="276" y="1214"/>
                    <a:pt x="607" y="1214"/>
                  </a:cubicBezTo>
                  <a:cubicBezTo>
                    <a:pt x="940" y="1214"/>
                    <a:pt x="1214" y="947"/>
                    <a:pt x="1214" y="607"/>
                  </a:cubicBezTo>
                  <a:cubicBezTo>
                    <a:pt x="1214" y="274"/>
                    <a:pt x="940" y="0"/>
                    <a:pt x="607"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44"/>
          <p:cNvGrpSpPr/>
          <p:nvPr/>
        </p:nvGrpSpPr>
        <p:grpSpPr>
          <a:xfrm>
            <a:off x="7263696" y="3622925"/>
            <a:ext cx="700927" cy="745687"/>
            <a:chOff x="4135625" y="4481225"/>
            <a:chExt cx="231375" cy="246150"/>
          </a:xfrm>
        </p:grpSpPr>
        <p:sp>
          <p:nvSpPr>
            <p:cNvPr id="1196" name="Google Shape;1196;p44"/>
            <p:cNvSpPr/>
            <p:nvPr/>
          </p:nvSpPr>
          <p:spPr>
            <a:xfrm>
              <a:off x="4135625" y="4565750"/>
              <a:ext cx="231375" cy="161275"/>
            </a:xfrm>
            <a:custGeom>
              <a:avLst/>
              <a:gdLst/>
              <a:ahLst/>
              <a:cxnLst/>
              <a:rect l="l" t="t" r="r" b="b"/>
              <a:pathLst>
                <a:path w="9255" h="6451" extrusionOk="0">
                  <a:moveTo>
                    <a:pt x="1" y="0"/>
                  </a:moveTo>
                  <a:lnTo>
                    <a:pt x="1" y="6451"/>
                  </a:lnTo>
                  <a:lnTo>
                    <a:pt x="9254" y="6451"/>
                  </a:lnTo>
                  <a:lnTo>
                    <a:pt x="9254" y="0"/>
                  </a:lnTo>
                  <a:close/>
                </a:path>
              </a:pathLst>
            </a:custGeom>
            <a:solidFill>
              <a:srgbClr val="AB6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4"/>
            <p:cNvSpPr/>
            <p:nvPr/>
          </p:nvSpPr>
          <p:spPr>
            <a:xfrm>
              <a:off x="4135625" y="4481225"/>
              <a:ext cx="231375" cy="84550"/>
            </a:xfrm>
            <a:custGeom>
              <a:avLst/>
              <a:gdLst/>
              <a:ahLst/>
              <a:cxnLst/>
              <a:rect l="l" t="t" r="r" b="b"/>
              <a:pathLst>
                <a:path w="9255" h="3382" extrusionOk="0">
                  <a:moveTo>
                    <a:pt x="4314" y="1"/>
                  </a:moveTo>
                  <a:cubicBezTo>
                    <a:pt x="2450" y="1"/>
                    <a:pt x="1" y="1511"/>
                    <a:pt x="1" y="3381"/>
                  </a:cubicBezTo>
                  <a:lnTo>
                    <a:pt x="9254" y="3381"/>
                  </a:lnTo>
                  <a:cubicBezTo>
                    <a:pt x="9254" y="1511"/>
                    <a:pt x="6957" y="1"/>
                    <a:pt x="5094" y="1"/>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4"/>
            <p:cNvSpPr/>
            <p:nvPr/>
          </p:nvSpPr>
          <p:spPr>
            <a:xfrm>
              <a:off x="4231700" y="4504000"/>
              <a:ext cx="39050" cy="39025"/>
            </a:xfrm>
            <a:custGeom>
              <a:avLst/>
              <a:gdLst/>
              <a:ahLst/>
              <a:cxnLst/>
              <a:rect l="l" t="t" r="r" b="b"/>
              <a:pathLst>
                <a:path w="1562" h="1561" extrusionOk="0">
                  <a:moveTo>
                    <a:pt x="781" y="0"/>
                  </a:moveTo>
                  <a:cubicBezTo>
                    <a:pt x="355" y="0"/>
                    <a:pt x="1" y="347"/>
                    <a:pt x="1" y="780"/>
                  </a:cubicBezTo>
                  <a:cubicBezTo>
                    <a:pt x="1" y="1214"/>
                    <a:pt x="355" y="1560"/>
                    <a:pt x="781" y="1560"/>
                  </a:cubicBezTo>
                  <a:cubicBezTo>
                    <a:pt x="1214" y="1560"/>
                    <a:pt x="1561" y="1214"/>
                    <a:pt x="1561" y="780"/>
                  </a:cubicBezTo>
                  <a:cubicBezTo>
                    <a:pt x="1561" y="347"/>
                    <a:pt x="1214" y="0"/>
                    <a:pt x="781"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4"/>
            <p:cNvSpPr/>
            <p:nvPr/>
          </p:nvSpPr>
          <p:spPr>
            <a:xfrm>
              <a:off x="4251050" y="4503475"/>
              <a:ext cx="925" cy="40100"/>
            </a:xfrm>
            <a:custGeom>
              <a:avLst/>
              <a:gdLst/>
              <a:ahLst/>
              <a:cxnLst/>
              <a:rect l="l" t="t" r="r" b="b"/>
              <a:pathLst>
                <a:path w="37" h="1604" extrusionOk="0">
                  <a:moveTo>
                    <a:pt x="21" y="0"/>
                  </a:moveTo>
                  <a:cubicBezTo>
                    <a:pt x="7" y="0"/>
                    <a:pt x="0" y="7"/>
                    <a:pt x="0" y="21"/>
                  </a:cubicBezTo>
                  <a:lnTo>
                    <a:pt x="0" y="1581"/>
                  </a:lnTo>
                  <a:cubicBezTo>
                    <a:pt x="0" y="1588"/>
                    <a:pt x="7" y="1604"/>
                    <a:pt x="21" y="1604"/>
                  </a:cubicBezTo>
                  <a:cubicBezTo>
                    <a:pt x="30" y="1604"/>
                    <a:pt x="36" y="1588"/>
                    <a:pt x="36" y="1581"/>
                  </a:cubicBezTo>
                  <a:lnTo>
                    <a:pt x="36" y="21"/>
                  </a:lnTo>
                  <a:cubicBezTo>
                    <a:pt x="36" y="7"/>
                    <a:pt x="30" y="0"/>
                    <a:pt x="21"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4"/>
            <p:cNvSpPr/>
            <p:nvPr/>
          </p:nvSpPr>
          <p:spPr>
            <a:xfrm>
              <a:off x="4182600" y="4616500"/>
              <a:ext cx="137450" cy="110525"/>
            </a:xfrm>
            <a:custGeom>
              <a:avLst/>
              <a:gdLst/>
              <a:ahLst/>
              <a:cxnLst/>
              <a:rect l="l" t="t" r="r" b="b"/>
              <a:pathLst>
                <a:path w="5498" h="4421" extrusionOk="0">
                  <a:moveTo>
                    <a:pt x="1828" y="0"/>
                  </a:moveTo>
                  <a:cubicBezTo>
                    <a:pt x="817" y="0"/>
                    <a:pt x="1" y="817"/>
                    <a:pt x="1" y="1834"/>
                  </a:cubicBezTo>
                  <a:lnTo>
                    <a:pt x="1" y="4421"/>
                  </a:lnTo>
                  <a:lnTo>
                    <a:pt x="5498" y="4421"/>
                  </a:lnTo>
                  <a:lnTo>
                    <a:pt x="5498" y="1834"/>
                  </a:lnTo>
                  <a:cubicBezTo>
                    <a:pt x="5498" y="817"/>
                    <a:pt x="4674" y="0"/>
                    <a:pt x="3662" y="0"/>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4"/>
            <p:cNvSpPr/>
            <p:nvPr/>
          </p:nvSpPr>
          <p:spPr>
            <a:xfrm>
              <a:off x="4250875" y="4615975"/>
              <a:ext cx="925" cy="111400"/>
            </a:xfrm>
            <a:custGeom>
              <a:avLst/>
              <a:gdLst/>
              <a:ahLst/>
              <a:cxnLst/>
              <a:rect l="l" t="t" r="r" b="b"/>
              <a:pathLst>
                <a:path w="37" h="4456" extrusionOk="0">
                  <a:moveTo>
                    <a:pt x="14" y="0"/>
                  </a:moveTo>
                  <a:cubicBezTo>
                    <a:pt x="7" y="0"/>
                    <a:pt x="0" y="7"/>
                    <a:pt x="0" y="21"/>
                  </a:cubicBezTo>
                  <a:lnTo>
                    <a:pt x="0" y="4442"/>
                  </a:lnTo>
                  <a:cubicBezTo>
                    <a:pt x="0" y="4449"/>
                    <a:pt x="7" y="4456"/>
                    <a:pt x="14" y="4456"/>
                  </a:cubicBezTo>
                  <a:cubicBezTo>
                    <a:pt x="28" y="4456"/>
                    <a:pt x="37" y="4449"/>
                    <a:pt x="37" y="4442"/>
                  </a:cubicBezTo>
                  <a:lnTo>
                    <a:pt x="37" y="21"/>
                  </a:lnTo>
                  <a:cubicBezTo>
                    <a:pt x="37" y="7"/>
                    <a:pt x="28" y="0"/>
                    <a:pt x="14"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4"/>
            <p:cNvSpPr/>
            <p:nvPr/>
          </p:nvSpPr>
          <p:spPr>
            <a:xfrm>
              <a:off x="4188025" y="4639250"/>
              <a:ext cx="925" cy="88125"/>
            </a:xfrm>
            <a:custGeom>
              <a:avLst/>
              <a:gdLst/>
              <a:ahLst/>
              <a:cxnLst/>
              <a:rect l="l" t="t" r="r" b="b"/>
              <a:pathLst>
                <a:path w="37" h="3525" extrusionOk="0">
                  <a:moveTo>
                    <a:pt x="21" y="0"/>
                  </a:moveTo>
                  <a:cubicBezTo>
                    <a:pt x="7" y="0"/>
                    <a:pt x="1" y="7"/>
                    <a:pt x="1" y="23"/>
                  </a:cubicBezTo>
                  <a:lnTo>
                    <a:pt x="1" y="3511"/>
                  </a:lnTo>
                  <a:cubicBezTo>
                    <a:pt x="1" y="3518"/>
                    <a:pt x="7" y="3525"/>
                    <a:pt x="21" y="3525"/>
                  </a:cubicBezTo>
                  <a:cubicBezTo>
                    <a:pt x="28" y="3525"/>
                    <a:pt x="37" y="3518"/>
                    <a:pt x="37" y="3511"/>
                  </a:cubicBezTo>
                  <a:lnTo>
                    <a:pt x="37" y="23"/>
                  </a:lnTo>
                  <a:cubicBezTo>
                    <a:pt x="37" y="7"/>
                    <a:pt x="28" y="0"/>
                    <a:pt x="21"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4"/>
            <p:cNvSpPr/>
            <p:nvPr/>
          </p:nvSpPr>
          <p:spPr>
            <a:xfrm>
              <a:off x="4198675" y="4626600"/>
              <a:ext cx="900" cy="100775"/>
            </a:xfrm>
            <a:custGeom>
              <a:avLst/>
              <a:gdLst/>
              <a:ahLst/>
              <a:cxnLst/>
              <a:rect l="l" t="t" r="r" b="b"/>
              <a:pathLst>
                <a:path w="36" h="4031" extrusionOk="0">
                  <a:moveTo>
                    <a:pt x="15" y="0"/>
                  </a:moveTo>
                  <a:cubicBezTo>
                    <a:pt x="8" y="0"/>
                    <a:pt x="1" y="9"/>
                    <a:pt x="1" y="16"/>
                  </a:cubicBezTo>
                  <a:lnTo>
                    <a:pt x="1" y="4017"/>
                  </a:lnTo>
                  <a:cubicBezTo>
                    <a:pt x="1" y="4024"/>
                    <a:pt x="8" y="4031"/>
                    <a:pt x="15" y="4031"/>
                  </a:cubicBezTo>
                  <a:cubicBezTo>
                    <a:pt x="29" y="4031"/>
                    <a:pt x="36" y="4024"/>
                    <a:pt x="36" y="4017"/>
                  </a:cubicBezTo>
                  <a:lnTo>
                    <a:pt x="36" y="16"/>
                  </a:lnTo>
                  <a:cubicBezTo>
                    <a:pt x="36" y="9"/>
                    <a:pt x="29" y="0"/>
                    <a:pt x="15"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4"/>
            <p:cNvSpPr/>
            <p:nvPr/>
          </p:nvSpPr>
          <p:spPr>
            <a:xfrm>
              <a:off x="4210950" y="4619225"/>
              <a:ext cx="1100" cy="108150"/>
            </a:xfrm>
            <a:custGeom>
              <a:avLst/>
              <a:gdLst/>
              <a:ahLst/>
              <a:cxnLst/>
              <a:rect l="l" t="t" r="r" b="b"/>
              <a:pathLst>
                <a:path w="44" h="4326" extrusionOk="0">
                  <a:moveTo>
                    <a:pt x="21" y="0"/>
                  </a:moveTo>
                  <a:cubicBezTo>
                    <a:pt x="7" y="0"/>
                    <a:pt x="1" y="7"/>
                    <a:pt x="1" y="21"/>
                  </a:cubicBezTo>
                  <a:lnTo>
                    <a:pt x="1" y="4312"/>
                  </a:lnTo>
                  <a:cubicBezTo>
                    <a:pt x="1" y="4319"/>
                    <a:pt x="7" y="4326"/>
                    <a:pt x="21" y="4326"/>
                  </a:cubicBezTo>
                  <a:cubicBezTo>
                    <a:pt x="30" y="4326"/>
                    <a:pt x="44" y="4319"/>
                    <a:pt x="44" y="4312"/>
                  </a:cubicBezTo>
                  <a:lnTo>
                    <a:pt x="44" y="21"/>
                  </a:lnTo>
                  <a:cubicBezTo>
                    <a:pt x="44" y="7"/>
                    <a:pt x="30" y="0"/>
                    <a:pt x="21"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4"/>
            <p:cNvSpPr/>
            <p:nvPr/>
          </p:nvSpPr>
          <p:spPr>
            <a:xfrm>
              <a:off x="4222125" y="4616325"/>
              <a:ext cx="1125" cy="111050"/>
            </a:xfrm>
            <a:custGeom>
              <a:avLst/>
              <a:gdLst/>
              <a:ahLst/>
              <a:cxnLst/>
              <a:rect l="l" t="t" r="r" b="b"/>
              <a:pathLst>
                <a:path w="45" h="4442" extrusionOk="0">
                  <a:moveTo>
                    <a:pt x="23" y="0"/>
                  </a:moveTo>
                  <a:cubicBezTo>
                    <a:pt x="8" y="0"/>
                    <a:pt x="1" y="7"/>
                    <a:pt x="1" y="21"/>
                  </a:cubicBezTo>
                  <a:lnTo>
                    <a:pt x="1" y="4428"/>
                  </a:lnTo>
                  <a:cubicBezTo>
                    <a:pt x="1" y="4435"/>
                    <a:pt x="8" y="4442"/>
                    <a:pt x="23" y="4442"/>
                  </a:cubicBezTo>
                  <a:cubicBezTo>
                    <a:pt x="30" y="4442"/>
                    <a:pt x="44" y="4435"/>
                    <a:pt x="44" y="4428"/>
                  </a:cubicBezTo>
                  <a:lnTo>
                    <a:pt x="44" y="21"/>
                  </a:lnTo>
                  <a:cubicBezTo>
                    <a:pt x="44" y="7"/>
                    <a:pt x="30" y="0"/>
                    <a:pt x="2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4"/>
            <p:cNvSpPr/>
            <p:nvPr/>
          </p:nvSpPr>
          <p:spPr>
            <a:xfrm>
              <a:off x="4235300" y="4615975"/>
              <a:ext cx="1125" cy="111400"/>
            </a:xfrm>
            <a:custGeom>
              <a:avLst/>
              <a:gdLst/>
              <a:ahLst/>
              <a:cxnLst/>
              <a:rect l="l" t="t" r="r" b="b"/>
              <a:pathLst>
                <a:path w="45" h="4456" extrusionOk="0">
                  <a:moveTo>
                    <a:pt x="23" y="0"/>
                  </a:moveTo>
                  <a:cubicBezTo>
                    <a:pt x="9" y="0"/>
                    <a:pt x="1" y="7"/>
                    <a:pt x="1" y="21"/>
                  </a:cubicBezTo>
                  <a:lnTo>
                    <a:pt x="1" y="4442"/>
                  </a:lnTo>
                  <a:cubicBezTo>
                    <a:pt x="1" y="4449"/>
                    <a:pt x="9" y="4456"/>
                    <a:pt x="23" y="4456"/>
                  </a:cubicBezTo>
                  <a:cubicBezTo>
                    <a:pt x="30" y="4456"/>
                    <a:pt x="44" y="4449"/>
                    <a:pt x="44" y="4442"/>
                  </a:cubicBezTo>
                  <a:lnTo>
                    <a:pt x="44" y="21"/>
                  </a:lnTo>
                  <a:cubicBezTo>
                    <a:pt x="44" y="7"/>
                    <a:pt x="30" y="0"/>
                    <a:pt x="2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4"/>
            <p:cNvSpPr/>
            <p:nvPr/>
          </p:nvSpPr>
          <p:spPr>
            <a:xfrm>
              <a:off x="4313525" y="4639250"/>
              <a:ext cx="1125" cy="88125"/>
            </a:xfrm>
            <a:custGeom>
              <a:avLst/>
              <a:gdLst/>
              <a:ahLst/>
              <a:cxnLst/>
              <a:rect l="l" t="t" r="r" b="b"/>
              <a:pathLst>
                <a:path w="45" h="3525" extrusionOk="0">
                  <a:moveTo>
                    <a:pt x="22" y="0"/>
                  </a:moveTo>
                  <a:cubicBezTo>
                    <a:pt x="15" y="0"/>
                    <a:pt x="1" y="7"/>
                    <a:pt x="1" y="23"/>
                  </a:cubicBezTo>
                  <a:lnTo>
                    <a:pt x="1" y="3511"/>
                  </a:lnTo>
                  <a:cubicBezTo>
                    <a:pt x="1" y="3518"/>
                    <a:pt x="15" y="3525"/>
                    <a:pt x="22" y="3525"/>
                  </a:cubicBezTo>
                  <a:cubicBezTo>
                    <a:pt x="35" y="3525"/>
                    <a:pt x="44" y="3518"/>
                    <a:pt x="44" y="3511"/>
                  </a:cubicBezTo>
                  <a:lnTo>
                    <a:pt x="44" y="23"/>
                  </a:lnTo>
                  <a:cubicBezTo>
                    <a:pt x="44" y="7"/>
                    <a:pt x="35" y="0"/>
                    <a:pt x="22"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4"/>
            <p:cNvSpPr/>
            <p:nvPr/>
          </p:nvSpPr>
          <p:spPr>
            <a:xfrm>
              <a:off x="4302875" y="4626600"/>
              <a:ext cx="1100" cy="100775"/>
            </a:xfrm>
            <a:custGeom>
              <a:avLst/>
              <a:gdLst/>
              <a:ahLst/>
              <a:cxnLst/>
              <a:rect l="l" t="t" r="r" b="b"/>
              <a:pathLst>
                <a:path w="44" h="4031" extrusionOk="0">
                  <a:moveTo>
                    <a:pt x="21" y="0"/>
                  </a:moveTo>
                  <a:cubicBezTo>
                    <a:pt x="14" y="0"/>
                    <a:pt x="0" y="9"/>
                    <a:pt x="0" y="16"/>
                  </a:cubicBezTo>
                  <a:lnTo>
                    <a:pt x="0" y="4017"/>
                  </a:lnTo>
                  <a:cubicBezTo>
                    <a:pt x="0" y="4024"/>
                    <a:pt x="14" y="4031"/>
                    <a:pt x="21" y="4031"/>
                  </a:cubicBezTo>
                  <a:cubicBezTo>
                    <a:pt x="37" y="4031"/>
                    <a:pt x="44" y="4024"/>
                    <a:pt x="44" y="4017"/>
                  </a:cubicBezTo>
                  <a:lnTo>
                    <a:pt x="44" y="16"/>
                  </a:lnTo>
                  <a:cubicBezTo>
                    <a:pt x="44" y="9"/>
                    <a:pt x="37" y="0"/>
                    <a:pt x="21"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4"/>
            <p:cNvSpPr/>
            <p:nvPr/>
          </p:nvSpPr>
          <p:spPr>
            <a:xfrm>
              <a:off x="4290575" y="4619225"/>
              <a:ext cx="1100" cy="108150"/>
            </a:xfrm>
            <a:custGeom>
              <a:avLst/>
              <a:gdLst/>
              <a:ahLst/>
              <a:cxnLst/>
              <a:rect l="l" t="t" r="r" b="b"/>
              <a:pathLst>
                <a:path w="44" h="4326" extrusionOk="0">
                  <a:moveTo>
                    <a:pt x="23" y="0"/>
                  </a:moveTo>
                  <a:cubicBezTo>
                    <a:pt x="9" y="0"/>
                    <a:pt x="0" y="7"/>
                    <a:pt x="0" y="21"/>
                  </a:cubicBezTo>
                  <a:lnTo>
                    <a:pt x="0" y="4312"/>
                  </a:lnTo>
                  <a:cubicBezTo>
                    <a:pt x="0" y="4319"/>
                    <a:pt x="9" y="4326"/>
                    <a:pt x="23" y="4326"/>
                  </a:cubicBezTo>
                  <a:cubicBezTo>
                    <a:pt x="29" y="4326"/>
                    <a:pt x="43" y="4319"/>
                    <a:pt x="43" y="4312"/>
                  </a:cubicBezTo>
                  <a:lnTo>
                    <a:pt x="43" y="21"/>
                  </a:lnTo>
                  <a:cubicBezTo>
                    <a:pt x="43" y="7"/>
                    <a:pt x="29" y="0"/>
                    <a:pt x="2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4"/>
            <p:cNvSpPr/>
            <p:nvPr/>
          </p:nvSpPr>
          <p:spPr>
            <a:xfrm>
              <a:off x="4279375" y="4616325"/>
              <a:ext cx="1125" cy="111050"/>
            </a:xfrm>
            <a:custGeom>
              <a:avLst/>
              <a:gdLst/>
              <a:ahLst/>
              <a:cxnLst/>
              <a:rect l="l" t="t" r="r" b="b"/>
              <a:pathLst>
                <a:path w="45" h="4442" extrusionOk="0">
                  <a:moveTo>
                    <a:pt x="23" y="0"/>
                  </a:moveTo>
                  <a:cubicBezTo>
                    <a:pt x="8" y="0"/>
                    <a:pt x="1" y="7"/>
                    <a:pt x="1" y="21"/>
                  </a:cubicBezTo>
                  <a:lnTo>
                    <a:pt x="1" y="4428"/>
                  </a:lnTo>
                  <a:cubicBezTo>
                    <a:pt x="1" y="4435"/>
                    <a:pt x="8" y="4442"/>
                    <a:pt x="23" y="4442"/>
                  </a:cubicBezTo>
                  <a:cubicBezTo>
                    <a:pt x="37" y="4442"/>
                    <a:pt x="44" y="4435"/>
                    <a:pt x="44" y="4428"/>
                  </a:cubicBezTo>
                  <a:lnTo>
                    <a:pt x="44" y="21"/>
                  </a:lnTo>
                  <a:cubicBezTo>
                    <a:pt x="44" y="7"/>
                    <a:pt x="37" y="0"/>
                    <a:pt x="2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4"/>
            <p:cNvSpPr/>
            <p:nvPr/>
          </p:nvSpPr>
          <p:spPr>
            <a:xfrm>
              <a:off x="4266200" y="4615975"/>
              <a:ext cx="1125" cy="111400"/>
            </a:xfrm>
            <a:custGeom>
              <a:avLst/>
              <a:gdLst/>
              <a:ahLst/>
              <a:cxnLst/>
              <a:rect l="l" t="t" r="r" b="b"/>
              <a:pathLst>
                <a:path w="45" h="4456" extrusionOk="0">
                  <a:moveTo>
                    <a:pt x="22" y="0"/>
                  </a:moveTo>
                  <a:cubicBezTo>
                    <a:pt x="8" y="0"/>
                    <a:pt x="1" y="7"/>
                    <a:pt x="1" y="21"/>
                  </a:cubicBezTo>
                  <a:lnTo>
                    <a:pt x="1" y="4442"/>
                  </a:lnTo>
                  <a:cubicBezTo>
                    <a:pt x="1" y="4449"/>
                    <a:pt x="8" y="4456"/>
                    <a:pt x="22" y="4456"/>
                  </a:cubicBezTo>
                  <a:cubicBezTo>
                    <a:pt x="30" y="4456"/>
                    <a:pt x="44" y="4449"/>
                    <a:pt x="44" y="4442"/>
                  </a:cubicBezTo>
                  <a:lnTo>
                    <a:pt x="44" y="21"/>
                  </a:lnTo>
                  <a:cubicBezTo>
                    <a:pt x="44" y="7"/>
                    <a:pt x="30" y="0"/>
                    <a:pt x="22"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4"/>
            <p:cNvSpPr/>
            <p:nvPr/>
          </p:nvSpPr>
          <p:spPr>
            <a:xfrm>
              <a:off x="4135625" y="4589975"/>
              <a:ext cx="231375" cy="137050"/>
            </a:xfrm>
            <a:custGeom>
              <a:avLst/>
              <a:gdLst/>
              <a:ahLst/>
              <a:cxnLst/>
              <a:rect l="l" t="t" r="r" b="b"/>
              <a:pathLst>
                <a:path w="9255" h="5482" extrusionOk="0">
                  <a:moveTo>
                    <a:pt x="1" y="0"/>
                  </a:moveTo>
                  <a:lnTo>
                    <a:pt x="1" y="5482"/>
                  </a:lnTo>
                  <a:lnTo>
                    <a:pt x="9254" y="5482"/>
                  </a:lnTo>
                  <a:lnTo>
                    <a:pt x="9254" y="3554"/>
                  </a:lnTo>
                  <a:cubicBezTo>
                    <a:pt x="7484" y="3495"/>
                    <a:pt x="5737" y="3221"/>
                    <a:pt x="4054" y="2571"/>
                  </a:cubicBezTo>
                  <a:cubicBezTo>
                    <a:pt x="2774" y="2081"/>
                    <a:pt x="1518" y="1328"/>
                    <a:pt x="477" y="425"/>
                  </a:cubicBezTo>
                  <a:cubicBezTo>
                    <a:pt x="320" y="288"/>
                    <a:pt x="160" y="144"/>
                    <a:pt x="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3" name="Google Shape;1213;p44"/>
          <p:cNvGrpSpPr/>
          <p:nvPr/>
        </p:nvGrpSpPr>
        <p:grpSpPr>
          <a:xfrm>
            <a:off x="350132" y="2890696"/>
            <a:ext cx="259658" cy="320277"/>
            <a:chOff x="4574075" y="4938625"/>
            <a:chExt cx="143600" cy="177125"/>
          </a:xfrm>
        </p:grpSpPr>
        <p:sp>
          <p:nvSpPr>
            <p:cNvPr id="1214" name="Google Shape;1214;p44"/>
            <p:cNvSpPr/>
            <p:nvPr/>
          </p:nvSpPr>
          <p:spPr>
            <a:xfrm>
              <a:off x="4594325" y="4944700"/>
              <a:ext cx="86525" cy="166850"/>
            </a:xfrm>
            <a:custGeom>
              <a:avLst/>
              <a:gdLst/>
              <a:ahLst/>
              <a:cxnLst/>
              <a:rect l="l" t="t" r="r" b="b"/>
              <a:pathLst>
                <a:path w="3461" h="6674" extrusionOk="0">
                  <a:moveTo>
                    <a:pt x="2136" y="0"/>
                  </a:moveTo>
                  <a:cubicBezTo>
                    <a:pt x="1357" y="0"/>
                    <a:pt x="1250" y="3575"/>
                    <a:pt x="708" y="4757"/>
                  </a:cubicBezTo>
                  <a:cubicBezTo>
                    <a:pt x="144" y="5977"/>
                    <a:pt x="0" y="6374"/>
                    <a:pt x="578" y="6614"/>
                  </a:cubicBezTo>
                  <a:cubicBezTo>
                    <a:pt x="679" y="6656"/>
                    <a:pt x="803" y="6673"/>
                    <a:pt x="940" y="6673"/>
                  </a:cubicBezTo>
                  <a:cubicBezTo>
                    <a:pt x="1571" y="6673"/>
                    <a:pt x="2455" y="6301"/>
                    <a:pt x="2455" y="6301"/>
                  </a:cubicBezTo>
                  <a:cubicBezTo>
                    <a:pt x="3460" y="5218"/>
                    <a:pt x="3105" y="330"/>
                    <a:pt x="2231" y="17"/>
                  </a:cubicBezTo>
                  <a:cubicBezTo>
                    <a:pt x="2198" y="6"/>
                    <a:pt x="2167" y="0"/>
                    <a:pt x="2136" y="0"/>
                  </a:cubicBezTo>
                  <a:close/>
                </a:path>
              </a:pathLst>
            </a:custGeom>
            <a:solidFill>
              <a:srgbClr val="3080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4"/>
            <p:cNvSpPr/>
            <p:nvPr/>
          </p:nvSpPr>
          <p:spPr>
            <a:xfrm>
              <a:off x="4602075" y="5054200"/>
              <a:ext cx="15725" cy="57275"/>
            </a:xfrm>
            <a:custGeom>
              <a:avLst/>
              <a:gdLst/>
              <a:ahLst/>
              <a:cxnLst/>
              <a:rect l="l" t="t" r="r" b="b"/>
              <a:pathLst>
                <a:path w="629" h="2291" extrusionOk="0">
                  <a:moveTo>
                    <a:pt x="1" y="2051"/>
                  </a:moveTo>
                  <a:cubicBezTo>
                    <a:pt x="58" y="2124"/>
                    <a:pt x="144" y="2182"/>
                    <a:pt x="268" y="2234"/>
                  </a:cubicBezTo>
                  <a:cubicBezTo>
                    <a:pt x="368" y="2277"/>
                    <a:pt x="491" y="2291"/>
                    <a:pt x="628" y="2291"/>
                  </a:cubicBezTo>
                  <a:lnTo>
                    <a:pt x="628" y="2291"/>
                  </a:lnTo>
                  <a:cubicBezTo>
                    <a:pt x="491" y="2291"/>
                    <a:pt x="368" y="2277"/>
                    <a:pt x="268" y="2234"/>
                  </a:cubicBezTo>
                  <a:cubicBezTo>
                    <a:pt x="144" y="2182"/>
                    <a:pt x="58" y="2124"/>
                    <a:pt x="1" y="2051"/>
                  </a:cubicBezTo>
                  <a:close/>
                  <a:moveTo>
                    <a:pt x="398" y="370"/>
                  </a:moveTo>
                  <a:lnTo>
                    <a:pt x="398" y="377"/>
                  </a:lnTo>
                  <a:lnTo>
                    <a:pt x="398" y="377"/>
                  </a:lnTo>
                  <a:lnTo>
                    <a:pt x="398" y="377"/>
                  </a:lnTo>
                  <a:lnTo>
                    <a:pt x="398" y="370"/>
                  </a:lnTo>
                  <a:close/>
                  <a:moveTo>
                    <a:pt x="534" y="1"/>
                  </a:moveTo>
                  <a:lnTo>
                    <a:pt x="534" y="1"/>
                  </a:lnTo>
                  <a:cubicBezTo>
                    <a:pt x="491" y="138"/>
                    <a:pt x="448" y="261"/>
                    <a:pt x="398" y="370"/>
                  </a:cubicBezTo>
                  <a:cubicBezTo>
                    <a:pt x="448" y="261"/>
                    <a:pt x="491" y="138"/>
                    <a:pt x="534" y="1"/>
                  </a:cubicBezTo>
                  <a:close/>
                </a:path>
              </a:pathLst>
            </a:custGeom>
            <a:solidFill>
              <a:srgbClr val="3080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4"/>
            <p:cNvSpPr/>
            <p:nvPr/>
          </p:nvSpPr>
          <p:spPr>
            <a:xfrm>
              <a:off x="4596300" y="4995700"/>
              <a:ext cx="77300" cy="115775"/>
            </a:xfrm>
            <a:custGeom>
              <a:avLst/>
              <a:gdLst/>
              <a:ahLst/>
              <a:cxnLst/>
              <a:rect l="l" t="t" r="r" b="b"/>
              <a:pathLst>
                <a:path w="3092" h="4631" extrusionOk="0">
                  <a:moveTo>
                    <a:pt x="2896" y="1"/>
                  </a:moveTo>
                  <a:lnTo>
                    <a:pt x="2896" y="1"/>
                  </a:lnTo>
                  <a:cubicBezTo>
                    <a:pt x="2478" y="947"/>
                    <a:pt x="1748" y="1973"/>
                    <a:pt x="765" y="2341"/>
                  </a:cubicBezTo>
                  <a:cubicBezTo>
                    <a:pt x="722" y="2478"/>
                    <a:pt x="679" y="2601"/>
                    <a:pt x="629" y="2710"/>
                  </a:cubicBezTo>
                  <a:lnTo>
                    <a:pt x="629" y="2717"/>
                  </a:lnTo>
                  <a:cubicBezTo>
                    <a:pt x="188" y="3684"/>
                    <a:pt x="1" y="4131"/>
                    <a:pt x="232" y="4391"/>
                  </a:cubicBezTo>
                  <a:cubicBezTo>
                    <a:pt x="289" y="4464"/>
                    <a:pt x="375" y="4522"/>
                    <a:pt x="499" y="4574"/>
                  </a:cubicBezTo>
                  <a:cubicBezTo>
                    <a:pt x="599" y="4617"/>
                    <a:pt x="722" y="4631"/>
                    <a:pt x="859" y="4631"/>
                  </a:cubicBezTo>
                  <a:cubicBezTo>
                    <a:pt x="1495" y="4631"/>
                    <a:pt x="2376" y="4261"/>
                    <a:pt x="2376" y="4261"/>
                  </a:cubicBezTo>
                  <a:cubicBezTo>
                    <a:pt x="2976" y="3604"/>
                    <a:pt x="3092" y="1583"/>
                    <a:pt x="2896" y="1"/>
                  </a:cubicBezTo>
                  <a:close/>
                </a:path>
              </a:pathLst>
            </a:custGeom>
            <a:solidFill>
              <a:srgbClr val="094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4"/>
            <p:cNvSpPr/>
            <p:nvPr/>
          </p:nvSpPr>
          <p:spPr>
            <a:xfrm>
              <a:off x="4574075" y="4938625"/>
              <a:ext cx="111625" cy="169050"/>
            </a:xfrm>
            <a:custGeom>
              <a:avLst/>
              <a:gdLst/>
              <a:ahLst/>
              <a:cxnLst/>
              <a:rect l="l" t="t" r="r" b="b"/>
              <a:pathLst>
                <a:path w="4465" h="6762" extrusionOk="0">
                  <a:moveTo>
                    <a:pt x="1832" y="1"/>
                  </a:moveTo>
                  <a:cubicBezTo>
                    <a:pt x="766" y="1"/>
                    <a:pt x="1217" y="3629"/>
                    <a:pt x="680" y="4834"/>
                  </a:cubicBezTo>
                  <a:cubicBezTo>
                    <a:pt x="131" y="6083"/>
                    <a:pt x="1" y="6487"/>
                    <a:pt x="817" y="6711"/>
                  </a:cubicBezTo>
                  <a:cubicBezTo>
                    <a:pt x="947" y="6747"/>
                    <a:pt x="1099" y="6762"/>
                    <a:pt x="1263" y="6762"/>
                  </a:cubicBezTo>
                  <a:cubicBezTo>
                    <a:pt x="2120" y="6762"/>
                    <a:pt x="3294" y="6350"/>
                    <a:pt x="3294" y="6350"/>
                  </a:cubicBezTo>
                  <a:cubicBezTo>
                    <a:pt x="4465" y="5230"/>
                    <a:pt x="3187" y="304"/>
                    <a:pt x="1958" y="16"/>
                  </a:cubicBezTo>
                  <a:cubicBezTo>
                    <a:pt x="1914" y="6"/>
                    <a:pt x="1872" y="1"/>
                    <a:pt x="18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4"/>
            <p:cNvSpPr/>
            <p:nvPr/>
          </p:nvSpPr>
          <p:spPr>
            <a:xfrm>
              <a:off x="4585475" y="4996050"/>
              <a:ext cx="87775" cy="111625"/>
            </a:xfrm>
            <a:custGeom>
              <a:avLst/>
              <a:gdLst/>
              <a:ahLst/>
              <a:cxnLst/>
              <a:rect l="l" t="t" r="r" b="b"/>
              <a:pathLst>
                <a:path w="3511" h="4465" extrusionOk="0">
                  <a:moveTo>
                    <a:pt x="2918" y="0"/>
                  </a:moveTo>
                  <a:lnTo>
                    <a:pt x="2918" y="0"/>
                  </a:lnTo>
                  <a:cubicBezTo>
                    <a:pt x="2939" y="536"/>
                    <a:pt x="2861" y="1070"/>
                    <a:pt x="2658" y="1583"/>
                  </a:cubicBezTo>
                  <a:cubicBezTo>
                    <a:pt x="2254" y="2594"/>
                    <a:pt x="1474" y="3764"/>
                    <a:pt x="391" y="4140"/>
                  </a:cubicBezTo>
                  <a:cubicBezTo>
                    <a:pt x="261" y="4183"/>
                    <a:pt x="131" y="4227"/>
                    <a:pt x="1" y="4263"/>
                  </a:cubicBezTo>
                  <a:cubicBezTo>
                    <a:pt x="87" y="4327"/>
                    <a:pt x="209" y="4371"/>
                    <a:pt x="361" y="4414"/>
                  </a:cubicBezTo>
                  <a:cubicBezTo>
                    <a:pt x="491" y="4450"/>
                    <a:pt x="643" y="4465"/>
                    <a:pt x="807" y="4465"/>
                  </a:cubicBezTo>
                  <a:cubicBezTo>
                    <a:pt x="1664" y="4465"/>
                    <a:pt x="2838" y="4053"/>
                    <a:pt x="2838" y="4053"/>
                  </a:cubicBezTo>
                  <a:cubicBezTo>
                    <a:pt x="3511" y="3417"/>
                    <a:pt x="3381" y="1547"/>
                    <a:pt x="2918"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4"/>
            <p:cNvSpPr/>
            <p:nvPr/>
          </p:nvSpPr>
          <p:spPr>
            <a:xfrm>
              <a:off x="4643900" y="5079625"/>
              <a:ext cx="38525" cy="36125"/>
            </a:xfrm>
            <a:custGeom>
              <a:avLst/>
              <a:gdLst/>
              <a:ahLst/>
              <a:cxnLst/>
              <a:rect l="l" t="t" r="r" b="b"/>
              <a:pathLst>
                <a:path w="1541" h="1445" extrusionOk="0">
                  <a:moveTo>
                    <a:pt x="1225" y="1"/>
                  </a:moveTo>
                  <a:cubicBezTo>
                    <a:pt x="835" y="1"/>
                    <a:pt x="1" y="1353"/>
                    <a:pt x="169" y="1440"/>
                  </a:cubicBezTo>
                  <a:cubicBezTo>
                    <a:pt x="174" y="1443"/>
                    <a:pt x="181" y="1445"/>
                    <a:pt x="189" y="1445"/>
                  </a:cubicBezTo>
                  <a:cubicBezTo>
                    <a:pt x="421" y="1445"/>
                    <a:pt x="1540" y="185"/>
                    <a:pt x="1304" y="24"/>
                  </a:cubicBezTo>
                  <a:cubicBezTo>
                    <a:pt x="1281" y="8"/>
                    <a:pt x="1254" y="1"/>
                    <a:pt x="1225" y="1"/>
                  </a:cubicBezTo>
                  <a:close/>
                </a:path>
              </a:pathLst>
            </a:custGeom>
            <a:solidFill>
              <a:srgbClr val="06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4"/>
            <p:cNvSpPr/>
            <p:nvPr/>
          </p:nvSpPr>
          <p:spPr>
            <a:xfrm>
              <a:off x="4675925" y="5019875"/>
              <a:ext cx="41750" cy="60875"/>
            </a:xfrm>
            <a:custGeom>
              <a:avLst/>
              <a:gdLst/>
              <a:ahLst/>
              <a:cxnLst/>
              <a:rect l="l" t="t" r="r" b="b"/>
              <a:pathLst>
                <a:path w="1670" h="2435" extrusionOk="0">
                  <a:moveTo>
                    <a:pt x="918" y="1"/>
                  </a:moveTo>
                  <a:cubicBezTo>
                    <a:pt x="911" y="1"/>
                    <a:pt x="904" y="9"/>
                    <a:pt x="904" y="23"/>
                  </a:cubicBezTo>
                  <a:lnTo>
                    <a:pt x="904" y="60"/>
                  </a:lnTo>
                  <a:cubicBezTo>
                    <a:pt x="904" y="261"/>
                    <a:pt x="846" y="507"/>
                    <a:pt x="760" y="767"/>
                  </a:cubicBezTo>
                  <a:cubicBezTo>
                    <a:pt x="637" y="1150"/>
                    <a:pt x="448" y="1561"/>
                    <a:pt x="290" y="1873"/>
                  </a:cubicBezTo>
                  <a:cubicBezTo>
                    <a:pt x="210" y="2031"/>
                    <a:pt x="137" y="2161"/>
                    <a:pt x="87" y="2254"/>
                  </a:cubicBezTo>
                  <a:cubicBezTo>
                    <a:pt x="66" y="2306"/>
                    <a:pt x="44" y="2341"/>
                    <a:pt x="30" y="2364"/>
                  </a:cubicBezTo>
                  <a:cubicBezTo>
                    <a:pt x="14" y="2393"/>
                    <a:pt x="7" y="2400"/>
                    <a:pt x="7" y="2400"/>
                  </a:cubicBezTo>
                  <a:cubicBezTo>
                    <a:pt x="0" y="2414"/>
                    <a:pt x="0" y="2421"/>
                    <a:pt x="7" y="2428"/>
                  </a:cubicBezTo>
                  <a:cubicBezTo>
                    <a:pt x="11" y="2432"/>
                    <a:pt x="17" y="2434"/>
                    <a:pt x="22" y="2434"/>
                  </a:cubicBezTo>
                  <a:cubicBezTo>
                    <a:pt x="28" y="2434"/>
                    <a:pt x="33" y="2432"/>
                    <a:pt x="37" y="2428"/>
                  </a:cubicBezTo>
                  <a:cubicBezTo>
                    <a:pt x="37" y="2428"/>
                    <a:pt x="354" y="2124"/>
                    <a:pt x="716" y="1691"/>
                  </a:cubicBezTo>
                  <a:cubicBezTo>
                    <a:pt x="1077" y="1266"/>
                    <a:pt x="1481" y="710"/>
                    <a:pt x="1670" y="204"/>
                  </a:cubicBezTo>
                  <a:cubicBezTo>
                    <a:pt x="1670" y="190"/>
                    <a:pt x="1670" y="183"/>
                    <a:pt x="1654" y="174"/>
                  </a:cubicBezTo>
                  <a:cubicBezTo>
                    <a:pt x="1647" y="174"/>
                    <a:pt x="1633" y="183"/>
                    <a:pt x="1633" y="190"/>
                  </a:cubicBezTo>
                  <a:cubicBezTo>
                    <a:pt x="1444" y="687"/>
                    <a:pt x="1041" y="1244"/>
                    <a:pt x="680" y="1670"/>
                  </a:cubicBezTo>
                  <a:cubicBezTo>
                    <a:pt x="507" y="1880"/>
                    <a:pt x="333" y="2067"/>
                    <a:pt x="210" y="2197"/>
                  </a:cubicBezTo>
                  <a:cubicBezTo>
                    <a:pt x="169" y="2244"/>
                    <a:pt x="131" y="2283"/>
                    <a:pt x="100" y="2312"/>
                  </a:cubicBezTo>
                  <a:lnTo>
                    <a:pt x="100" y="2312"/>
                  </a:lnTo>
                  <a:cubicBezTo>
                    <a:pt x="184" y="2164"/>
                    <a:pt x="339" y="1881"/>
                    <a:pt x="491" y="1547"/>
                  </a:cubicBezTo>
                  <a:cubicBezTo>
                    <a:pt x="600" y="1310"/>
                    <a:pt x="716" y="1034"/>
                    <a:pt x="803" y="774"/>
                  </a:cubicBezTo>
                  <a:cubicBezTo>
                    <a:pt x="881" y="514"/>
                    <a:pt x="940" y="270"/>
                    <a:pt x="940" y="60"/>
                  </a:cubicBezTo>
                  <a:lnTo>
                    <a:pt x="940" y="23"/>
                  </a:lnTo>
                  <a:cubicBezTo>
                    <a:pt x="940" y="9"/>
                    <a:pt x="933" y="1"/>
                    <a:pt x="918"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1" name="Google Shape;1221;p44"/>
          <p:cNvGrpSpPr/>
          <p:nvPr/>
        </p:nvGrpSpPr>
        <p:grpSpPr>
          <a:xfrm>
            <a:off x="3682822" y="3935865"/>
            <a:ext cx="433697" cy="386638"/>
            <a:chOff x="4356650" y="5185725"/>
            <a:chExt cx="239850" cy="213825"/>
          </a:xfrm>
        </p:grpSpPr>
        <p:sp>
          <p:nvSpPr>
            <p:cNvPr id="1222" name="Google Shape;1222;p44"/>
            <p:cNvSpPr/>
            <p:nvPr/>
          </p:nvSpPr>
          <p:spPr>
            <a:xfrm>
              <a:off x="4437800" y="5317675"/>
              <a:ext cx="46625" cy="44625"/>
            </a:xfrm>
            <a:custGeom>
              <a:avLst/>
              <a:gdLst/>
              <a:ahLst/>
              <a:cxnLst/>
              <a:rect l="l" t="t" r="r" b="b"/>
              <a:pathLst>
                <a:path w="1865" h="1785" extrusionOk="0">
                  <a:moveTo>
                    <a:pt x="1453" y="1"/>
                  </a:moveTo>
                  <a:cubicBezTo>
                    <a:pt x="906" y="1"/>
                    <a:pt x="0" y="1737"/>
                    <a:pt x="265" y="1784"/>
                  </a:cubicBezTo>
                  <a:cubicBezTo>
                    <a:pt x="269" y="1784"/>
                    <a:pt x="273" y="1784"/>
                    <a:pt x="277" y="1784"/>
                  </a:cubicBezTo>
                  <a:cubicBezTo>
                    <a:pt x="590" y="1784"/>
                    <a:pt x="1865" y="236"/>
                    <a:pt x="1588" y="43"/>
                  </a:cubicBezTo>
                  <a:cubicBezTo>
                    <a:pt x="1546" y="14"/>
                    <a:pt x="1501" y="1"/>
                    <a:pt x="1453" y="1"/>
                  </a:cubicBezTo>
                  <a:close/>
                </a:path>
              </a:pathLst>
            </a:custGeom>
            <a:solidFill>
              <a:srgbClr val="06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4"/>
            <p:cNvSpPr/>
            <p:nvPr/>
          </p:nvSpPr>
          <p:spPr>
            <a:xfrm>
              <a:off x="4476925" y="5245800"/>
              <a:ext cx="46075" cy="73475"/>
            </a:xfrm>
            <a:custGeom>
              <a:avLst/>
              <a:gdLst/>
              <a:ahLst/>
              <a:cxnLst/>
              <a:rect l="l" t="t" r="r" b="b"/>
              <a:pathLst>
                <a:path w="1843" h="2939" extrusionOk="0">
                  <a:moveTo>
                    <a:pt x="896" y="1"/>
                  </a:moveTo>
                  <a:cubicBezTo>
                    <a:pt x="889" y="1"/>
                    <a:pt x="883" y="8"/>
                    <a:pt x="883" y="21"/>
                  </a:cubicBezTo>
                  <a:cubicBezTo>
                    <a:pt x="883" y="261"/>
                    <a:pt x="824" y="571"/>
                    <a:pt x="746" y="881"/>
                  </a:cubicBezTo>
                  <a:cubicBezTo>
                    <a:pt x="622" y="1358"/>
                    <a:pt x="434" y="1864"/>
                    <a:pt x="283" y="2254"/>
                  </a:cubicBezTo>
                  <a:cubicBezTo>
                    <a:pt x="203" y="2448"/>
                    <a:pt x="139" y="2608"/>
                    <a:pt x="87" y="2724"/>
                  </a:cubicBezTo>
                  <a:cubicBezTo>
                    <a:pt x="59" y="2781"/>
                    <a:pt x="43" y="2831"/>
                    <a:pt x="30" y="2861"/>
                  </a:cubicBezTo>
                  <a:cubicBezTo>
                    <a:pt x="16" y="2890"/>
                    <a:pt x="9" y="2911"/>
                    <a:pt x="9" y="2911"/>
                  </a:cubicBezTo>
                  <a:cubicBezTo>
                    <a:pt x="0" y="2918"/>
                    <a:pt x="9" y="2925"/>
                    <a:pt x="16" y="2934"/>
                  </a:cubicBezTo>
                  <a:cubicBezTo>
                    <a:pt x="19" y="2937"/>
                    <a:pt x="23" y="2939"/>
                    <a:pt x="26" y="2939"/>
                  </a:cubicBezTo>
                  <a:cubicBezTo>
                    <a:pt x="30" y="2939"/>
                    <a:pt x="33" y="2937"/>
                    <a:pt x="37" y="2934"/>
                  </a:cubicBezTo>
                  <a:cubicBezTo>
                    <a:pt x="37" y="2934"/>
                    <a:pt x="1113" y="2110"/>
                    <a:pt x="1836" y="441"/>
                  </a:cubicBezTo>
                  <a:cubicBezTo>
                    <a:pt x="1843" y="427"/>
                    <a:pt x="1836" y="411"/>
                    <a:pt x="1829" y="411"/>
                  </a:cubicBezTo>
                  <a:cubicBezTo>
                    <a:pt x="1825" y="409"/>
                    <a:pt x="1821" y="409"/>
                    <a:pt x="1818" y="409"/>
                  </a:cubicBezTo>
                  <a:cubicBezTo>
                    <a:pt x="1809" y="409"/>
                    <a:pt x="1804" y="414"/>
                    <a:pt x="1800" y="420"/>
                  </a:cubicBezTo>
                  <a:cubicBezTo>
                    <a:pt x="1439" y="1250"/>
                    <a:pt x="990" y="1871"/>
                    <a:pt x="636" y="2284"/>
                  </a:cubicBezTo>
                  <a:cubicBezTo>
                    <a:pt x="456" y="2492"/>
                    <a:pt x="297" y="2644"/>
                    <a:pt x="189" y="2745"/>
                  </a:cubicBezTo>
                  <a:cubicBezTo>
                    <a:pt x="143" y="2791"/>
                    <a:pt x="107" y="2822"/>
                    <a:pt x="80" y="2844"/>
                  </a:cubicBezTo>
                  <a:lnTo>
                    <a:pt x="80" y="2844"/>
                  </a:lnTo>
                  <a:cubicBezTo>
                    <a:pt x="150" y="2684"/>
                    <a:pt x="315" y="2302"/>
                    <a:pt x="486" y="1850"/>
                  </a:cubicBezTo>
                  <a:cubicBezTo>
                    <a:pt x="593" y="1547"/>
                    <a:pt x="702" y="1214"/>
                    <a:pt x="780" y="897"/>
                  </a:cubicBezTo>
                  <a:cubicBezTo>
                    <a:pt x="867" y="578"/>
                    <a:pt x="919" y="268"/>
                    <a:pt x="919" y="21"/>
                  </a:cubicBezTo>
                  <a:cubicBezTo>
                    <a:pt x="919" y="8"/>
                    <a:pt x="910" y="1"/>
                    <a:pt x="896"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4"/>
            <p:cNvSpPr/>
            <p:nvPr/>
          </p:nvSpPr>
          <p:spPr>
            <a:xfrm>
              <a:off x="4356650" y="5185725"/>
              <a:ext cx="131125" cy="166450"/>
            </a:xfrm>
            <a:custGeom>
              <a:avLst/>
              <a:gdLst/>
              <a:ahLst/>
              <a:cxnLst/>
              <a:rect l="l" t="t" r="r" b="b"/>
              <a:pathLst>
                <a:path w="5245" h="6658" extrusionOk="0">
                  <a:moveTo>
                    <a:pt x="3749" y="0"/>
                  </a:moveTo>
                  <a:cubicBezTo>
                    <a:pt x="2732" y="0"/>
                    <a:pt x="2107" y="3318"/>
                    <a:pt x="1223" y="4217"/>
                  </a:cubicBezTo>
                  <a:cubicBezTo>
                    <a:pt x="261" y="5198"/>
                    <a:pt x="1" y="5538"/>
                    <a:pt x="789" y="6058"/>
                  </a:cubicBezTo>
                  <a:cubicBezTo>
                    <a:pt x="1569" y="6578"/>
                    <a:pt x="3511" y="6658"/>
                    <a:pt x="3511" y="6658"/>
                  </a:cubicBezTo>
                  <a:cubicBezTo>
                    <a:pt x="5087" y="6030"/>
                    <a:pt x="5245" y="837"/>
                    <a:pt x="4047" y="93"/>
                  </a:cubicBezTo>
                  <a:cubicBezTo>
                    <a:pt x="3944" y="30"/>
                    <a:pt x="3845" y="0"/>
                    <a:pt x="37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4"/>
            <p:cNvSpPr/>
            <p:nvPr/>
          </p:nvSpPr>
          <p:spPr>
            <a:xfrm>
              <a:off x="4384475" y="5269650"/>
              <a:ext cx="92675" cy="82525"/>
            </a:xfrm>
            <a:custGeom>
              <a:avLst/>
              <a:gdLst/>
              <a:ahLst/>
              <a:cxnLst/>
              <a:rect l="l" t="t" r="r" b="b"/>
              <a:pathLst>
                <a:path w="3707" h="3301" extrusionOk="0">
                  <a:moveTo>
                    <a:pt x="3707" y="0"/>
                  </a:moveTo>
                  <a:lnTo>
                    <a:pt x="3707" y="0"/>
                  </a:lnTo>
                  <a:cubicBezTo>
                    <a:pt x="3554" y="426"/>
                    <a:pt x="3331" y="830"/>
                    <a:pt x="3027" y="1184"/>
                  </a:cubicBezTo>
                  <a:cubicBezTo>
                    <a:pt x="2311" y="2007"/>
                    <a:pt x="1200" y="2867"/>
                    <a:pt x="51" y="2867"/>
                  </a:cubicBezTo>
                  <a:lnTo>
                    <a:pt x="1" y="2867"/>
                  </a:lnTo>
                  <a:cubicBezTo>
                    <a:pt x="897" y="3243"/>
                    <a:pt x="2398" y="3301"/>
                    <a:pt x="2398" y="3301"/>
                  </a:cubicBezTo>
                  <a:cubicBezTo>
                    <a:pt x="3194" y="2983"/>
                    <a:pt x="3634" y="1487"/>
                    <a:pt x="3707"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4"/>
            <p:cNvSpPr/>
            <p:nvPr/>
          </p:nvSpPr>
          <p:spPr>
            <a:xfrm>
              <a:off x="4448975" y="5273650"/>
              <a:ext cx="147525" cy="125900"/>
            </a:xfrm>
            <a:custGeom>
              <a:avLst/>
              <a:gdLst/>
              <a:ahLst/>
              <a:cxnLst/>
              <a:rect l="l" t="t" r="r" b="b"/>
              <a:pathLst>
                <a:path w="5901" h="5036" extrusionOk="0">
                  <a:moveTo>
                    <a:pt x="5035" y="1"/>
                  </a:moveTo>
                  <a:cubicBezTo>
                    <a:pt x="3946" y="1"/>
                    <a:pt x="427" y="2126"/>
                    <a:pt x="0" y="3350"/>
                  </a:cubicBezTo>
                  <a:cubicBezTo>
                    <a:pt x="0" y="3350"/>
                    <a:pt x="101" y="4628"/>
                    <a:pt x="534" y="4931"/>
                  </a:cubicBezTo>
                  <a:cubicBezTo>
                    <a:pt x="636" y="5000"/>
                    <a:pt x="729" y="5036"/>
                    <a:pt x="821" y="5036"/>
                  </a:cubicBezTo>
                  <a:cubicBezTo>
                    <a:pt x="1126" y="5036"/>
                    <a:pt x="1421" y="4650"/>
                    <a:pt x="2014" y="3813"/>
                  </a:cubicBezTo>
                  <a:cubicBezTo>
                    <a:pt x="2788" y="2721"/>
                    <a:pt x="5901" y="547"/>
                    <a:pt x="5279" y="64"/>
                  </a:cubicBezTo>
                  <a:cubicBezTo>
                    <a:pt x="5224" y="21"/>
                    <a:pt x="5141" y="1"/>
                    <a:pt x="50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4"/>
            <p:cNvSpPr/>
            <p:nvPr/>
          </p:nvSpPr>
          <p:spPr>
            <a:xfrm>
              <a:off x="4448975" y="5274150"/>
              <a:ext cx="120800" cy="125400"/>
            </a:xfrm>
            <a:custGeom>
              <a:avLst/>
              <a:gdLst/>
              <a:ahLst/>
              <a:cxnLst/>
              <a:rect l="l" t="t" r="r" b="b"/>
              <a:pathLst>
                <a:path w="4832" h="5016" extrusionOk="0">
                  <a:moveTo>
                    <a:pt x="4831" y="0"/>
                  </a:moveTo>
                  <a:cubicBezTo>
                    <a:pt x="3561" y="217"/>
                    <a:pt x="404" y="2174"/>
                    <a:pt x="0" y="3330"/>
                  </a:cubicBezTo>
                  <a:cubicBezTo>
                    <a:pt x="0" y="3330"/>
                    <a:pt x="101" y="4608"/>
                    <a:pt x="534" y="4911"/>
                  </a:cubicBezTo>
                  <a:cubicBezTo>
                    <a:pt x="636" y="4980"/>
                    <a:pt x="730" y="5015"/>
                    <a:pt x="822" y="5015"/>
                  </a:cubicBezTo>
                  <a:cubicBezTo>
                    <a:pt x="1004" y="5015"/>
                    <a:pt x="1183" y="4879"/>
                    <a:pt x="1422" y="4587"/>
                  </a:cubicBezTo>
                  <a:cubicBezTo>
                    <a:pt x="1408" y="3533"/>
                    <a:pt x="1675" y="2441"/>
                    <a:pt x="2384" y="1633"/>
                  </a:cubicBezTo>
                  <a:cubicBezTo>
                    <a:pt x="2982" y="933"/>
                    <a:pt x="3878" y="210"/>
                    <a:pt x="483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8" name="Google Shape;1228;p44"/>
          <p:cNvGrpSpPr/>
          <p:nvPr/>
        </p:nvGrpSpPr>
        <p:grpSpPr>
          <a:xfrm rot="-5400000">
            <a:off x="6070519" y="3598407"/>
            <a:ext cx="354091" cy="323171"/>
            <a:chOff x="4783350" y="5161650"/>
            <a:chExt cx="195825" cy="178725"/>
          </a:xfrm>
        </p:grpSpPr>
        <p:sp>
          <p:nvSpPr>
            <p:cNvPr id="1229" name="Google Shape;1229;p44"/>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4"/>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4"/>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4"/>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3" name="Google Shape;1233;p44"/>
          <p:cNvGrpSpPr/>
          <p:nvPr/>
        </p:nvGrpSpPr>
        <p:grpSpPr>
          <a:xfrm rot="5400000" flipH="1">
            <a:off x="2998617" y="521460"/>
            <a:ext cx="475209" cy="433694"/>
            <a:chOff x="4783350" y="5161650"/>
            <a:chExt cx="195825" cy="178725"/>
          </a:xfrm>
        </p:grpSpPr>
        <p:sp>
          <p:nvSpPr>
            <p:cNvPr id="1234" name="Google Shape;1234;p44"/>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4"/>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4"/>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4"/>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8" name="Google Shape;1238;p44"/>
          <p:cNvSpPr/>
          <p:nvPr/>
        </p:nvSpPr>
        <p:spPr>
          <a:xfrm>
            <a:off x="2991904" y="3107693"/>
            <a:ext cx="3079842" cy="376575"/>
          </a:xfrm>
          <a:prstGeom prst="roundRect">
            <a:avLst>
              <a:gd name="adj" fmla="val 1034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4"/>
          <p:cNvSpPr txBox="1">
            <a:spLocks noGrp="1"/>
          </p:cNvSpPr>
          <p:nvPr>
            <p:ph type="ctrTitle"/>
          </p:nvPr>
        </p:nvSpPr>
        <p:spPr>
          <a:xfrm>
            <a:off x="1040114" y="791155"/>
            <a:ext cx="6960000" cy="2232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6600" dirty="0"/>
              <a:t>BÀI 9:</a:t>
            </a:r>
            <a:br>
              <a:rPr lang="en-US" sz="3800" dirty="0"/>
            </a:br>
            <a:r>
              <a:rPr lang="en-US" sz="3800" dirty="0">
                <a:solidFill>
                  <a:schemeClr val="tx1">
                    <a:lumMod val="90000"/>
                    <a:lumOff val="10000"/>
                  </a:schemeClr>
                </a:solidFill>
              </a:rPr>
              <a:t>SƠ LƯỢC VỀ CÁC CHẤT GÂY Ô NHIỄM </a:t>
            </a:r>
            <a:br>
              <a:rPr lang="en-US" sz="3800" dirty="0">
                <a:solidFill>
                  <a:schemeClr val="tx1">
                    <a:lumMod val="90000"/>
                    <a:lumOff val="10000"/>
                  </a:schemeClr>
                </a:solidFill>
              </a:rPr>
            </a:br>
            <a:r>
              <a:rPr lang="en-US" sz="3800" dirty="0">
                <a:solidFill>
                  <a:schemeClr val="tx1">
                    <a:lumMod val="90000"/>
                    <a:lumOff val="10000"/>
                  </a:schemeClr>
                </a:solidFill>
              </a:rPr>
              <a:t>MÔI TRƯỜNG</a:t>
            </a:r>
            <a:endParaRPr sz="3800" dirty="0">
              <a:solidFill>
                <a:schemeClr val="tx1">
                  <a:lumMod val="90000"/>
                  <a:lumOff val="10000"/>
                </a:schemeClr>
              </a:solidFill>
            </a:endParaRPr>
          </a:p>
        </p:txBody>
      </p:sp>
      <p:sp>
        <p:nvSpPr>
          <p:cNvPr id="1240" name="Google Shape;1240;p44"/>
          <p:cNvSpPr txBox="1">
            <a:spLocks noGrp="1"/>
          </p:cNvSpPr>
          <p:nvPr>
            <p:ph type="subTitle" idx="1"/>
          </p:nvPr>
        </p:nvSpPr>
        <p:spPr>
          <a:xfrm>
            <a:off x="3049936" y="2931017"/>
            <a:ext cx="2969864" cy="724800"/>
          </a:xfrm>
          <a:prstGeom prst="rect">
            <a:avLst/>
          </a:prstGeom>
        </p:spPr>
        <p:txBody>
          <a:bodyPr spcFirstLastPara="1" wrap="square" lIns="91425" tIns="91425" rIns="91425" bIns="91425" anchor="ctr" anchorCtr="0">
            <a:noAutofit/>
          </a:bodyPr>
          <a:lstStyle/>
          <a:p>
            <a:pPr marL="0" lvl="0" indent="0"/>
            <a:r>
              <a:rPr lang="en-US" dirty="0"/>
              <a:t>Let's protect the </a:t>
            </a:r>
            <a:r>
              <a:rPr lang="en-US" dirty="0" err="1"/>
              <a:t>enviroment</a:t>
            </a:r>
            <a:r>
              <a:rPr lang="en-US" dirty="0"/>
              <a:t>!!!</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1"/>
        <p:cNvGrpSpPr/>
        <p:nvPr/>
      </p:nvGrpSpPr>
      <p:grpSpPr>
        <a:xfrm>
          <a:off x="0" y="0"/>
          <a:ext cx="0" cy="0"/>
          <a:chOff x="0" y="0"/>
          <a:chExt cx="0" cy="0"/>
        </a:xfrm>
      </p:grpSpPr>
      <p:pic>
        <p:nvPicPr>
          <p:cNvPr id="2" name="Mưa Aci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400" y="209550"/>
            <a:ext cx="7924800" cy="4724400"/>
          </a:xfrm>
          <a:prstGeom prst="rect">
            <a:avLst/>
          </a:prstGeom>
          <a:ln>
            <a:noFill/>
          </a:ln>
          <a:effectLst>
            <a:outerShdw blurRad="127000" dist="190500" dir="8100000" algn="tr" rotWithShape="0">
              <a:srgbClr val="000000">
                <a:alpha val="40000"/>
              </a:srgbClr>
            </a:outerShdw>
          </a:effectLst>
          <a:scene3d>
            <a:camera prst="orthographicFront"/>
            <a:lightRig rig="flood" dir="t">
              <a:rot lat="0" lon="0" rev="8100000"/>
            </a:lightRig>
          </a:scene3d>
          <a:sp3d prstMaterial="plastic">
            <a:bevelT w="508000" h="50800" prst="cross"/>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61"/>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626" y="1591495"/>
            <a:ext cx="527050" cy="545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62" name="Google Shape;2362;p73"/>
          <p:cNvSpPr/>
          <p:nvPr/>
        </p:nvSpPr>
        <p:spPr>
          <a:xfrm>
            <a:off x="7263400" y="535000"/>
            <a:ext cx="1165500" cy="1275900"/>
          </a:xfrm>
          <a:prstGeom prst="roundRect">
            <a:avLst>
              <a:gd name="adj" fmla="val 1034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73"/>
          <p:cNvSpPr txBox="1">
            <a:spLocks noGrp="1"/>
          </p:cNvSpPr>
          <p:nvPr>
            <p:ph type="title"/>
          </p:nvPr>
        </p:nvSpPr>
        <p:spPr>
          <a:xfrm>
            <a:off x="1575562" y="727000"/>
            <a:ext cx="4218300" cy="1725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err="1"/>
              <a:t>Năng</a:t>
            </a:r>
            <a:r>
              <a:rPr lang="en-US" dirty="0"/>
              <a:t> </a:t>
            </a:r>
            <a:r>
              <a:rPr lang="en-US" dirty="0" err="1"/>
              <a:t>lượng</a:t>
            </a:r>
            <a:r>
              <a:rPr lang="en-US" dirty="0"/>
              <a:t> </a:t>
            </a:r>
            <a:r>
              <a:rPr lang="en-US" dirty="0" err="1"/>
              <a:t>hạt</a:t>
            </a:r>
            <a:r>
              <a:rPr lang="en-US" dirty="0"/>
              <a:t> </a:t>
            </a:r>
            <a:r>
              <a:rPr lang="en-US" dirty="0" err="1"/>
              <a:t>nhân</a:t>
            </a:r>
            <a:r>
              <a:rPr lang="en-US" dirty="0"/>
              <a:t> </a:t>
            </a:r>
            <a:r>
              <a:rPr lang="en-US" dirty="0" err="1"/>
              <a:t>ảnh</a:t>
            </a:r>
            <a:r>
              <a:rPr lang="en-US" dirty="0"/>
              <a:t> </a:t>
            </a:r>
            <a:r>
              <a:rPr lang="en-US" dirty="0" err="1"/>
              <a:t>hưởng</a:t>
            </a:r>
            <a:r>
              <a:rPr lang="en-US" dirty="0"/>
              <a:t> </a:t>
            </a:r>
            <a:r>
              <a:rPr lang="en-US" dirty="0" err="1"/>
              <a:t>tới</a:t>
            </a:r>
            <a:r>
              <a:rPr lang="en-US" dirty="0"/>
              <a:t> </a:t>
            </a:r>
            <a:r>
              <a:rPr lang="en-US" dirty="0" err="1"/>
              <a:t>môi</a:t>
            </a:r>
            <a:r>
              <a:rPr lang="en-US" dirty="0"/>
              <a:t> </a:t>
            </a:r>
            <a:r>
              <a:rPr lang="en-US" dirty="0" err="1"/>
              <a:t>trường</a:t>
            </a:r>
            <a:r>
              <a:rPr lang="en-US" dirty="0"/>
              <a:t>?</a:t>
            </a:r>
            <a:endParaRPr dirty="0"/>
          </a:p>
        </p:txBody>
      </p:sp>
      <p:sp>
        <p:nvSpPr>
          <p:cNvPr id="2365" name="Google Shape;2365;p73"/>
          <p:cNvSpPr txBox="1">
            <a:spLocks noGrp="1"/>
          </p:cNvSpPr>
          <p:nvPr>
            <p:ph type="title" idx="2"/>
          </p:nvPr>
        </p:nvSpPr>
        <p:spPr>
          <a:xfrm>
            <a:off x="7347400" y="752100"/>
            <a:ext cx="997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4.</a:t>
            </a:r>
            <a:endParaRPr dirty="0"/>
          </a:p>
        </p:txBody>
      </p:sp>
      <p:grpSp>
        <p:nvGrpSpPr>
          <p:cNvPr id="2366" name="Google Shape;2366;p73"/>
          <p:cNvGrpSpPr/>
          <p:nvPr/>
        </p:nvGrpSpPr>
        <p:grpSpPr>
          <a:xfrm flipH="1">
            <a:off x="6553048" y="3066852"/>
            <a:ext cx="2586204" cy="1807005"/>
            <a:chOff x="5224075" y="4972750"/>
            <a:chExt cx="540425" cy="377600"/>
          </a:xfrm>
        </p:grpSpPr>
        <p:sp>
          <p:nvSpPr>
            <p:cNvPr id="2367" name="Google Shape;2367;p73"/>
            <p:cNvSpPr/>
            <p:nvPr/>
          </p:nvSpPr>
          <p:spPr>
            <a:xfrm>
              <a:off x="5224075" y="5049525"/>
              <a:ext cx="504250" cy="296875"/>
            </a:xfrm>
            <a:custGeom>
              <a:avLst/>
              <a:gdLst/>
              <a:ahLst/>
              <a:cxnLst/>
              <a:rect l="l" t="t" r="r" b="b"/>
              <a:pathLst>
                <a:path w="20170" h="11875" extrusionOk="0">
                  <a:moveTo>
                    <a:pt x="9601" y="1"/>
                  </a:moveTo>
                  <a:cubicBezTo>
                    <a:pt x="8134" y="1"/>
                    <a:pt x="7227" y="1294"/>
                    <a:pt x="7227" y="1294"/>
                  </a:cubicBezTo>
                  <a:cubicBezTo>
                    <a:pt x="6611" y="1002"/>
                    <a:pt x="6037" y="865"/>
                    <a:pt x="5500" y="865"/>
                  </a:cubicBezTo>
                  <a:cubicBezTo>
                    <a:pt x="4205" y="865"/>
                    <a:pt x="3124" y="1663"/>
                    <a:pt x="2184" y="3012"/>
                  </a:cubicBezTo>
                  <a:cubicBezTo>
                    <a:pt x="2183" y="3012"/>
                    <a:pt x="2181" y="3012"/>
                    <a:pt x="2179" y="3012"/>
                  </a:cubicBezTo>
                  <a:cubicBezTo>
                    <a:pt x="1220" y="3012"/>
                    <a:pt x="1" y="4979"/>
                    <a:pt x="2417" y="6096"/>
                  </a:cubicBezTo>
                  <a:cubicBezTo>
                    <a:pt x="1390" y="7425"/>
                    <a:pt x="1564" y="9115"/>
                    <a:pt x="3911" y="9225"/>
                  </a:cubicBezTo>
                  <a:cubicBezTo>
                    <a:pt x="3336" y="10207"/>
                    <a:pt x="4574" y="11366"/>
                    <a:pt x="6069" y="11366"/>
                  </a:cubicBezTo>
                  <a:cubicBezTo>
                    <a:pt x="6620" y="11366"/>
                    <a:pt x="7205" y="11209"/>
                    <a:pt x="7747" y="10828"/>
                  </a:cubicBezTo>
                  <a:cubicBezTo>
                    <a:pt x="8448" y="11536"/>
                    <a:pt x="9147" y="11875"/>
                    <a:pt x="9845" y="11875"/>
                  </a:cubicBezTo>
                  <a:cubicBezTo>
                    <a:pt x="10499" y="11875"/>
                    <a:pt x="11152" y="11578"/>
                    <a:pt x="11805" y="11008"/>
                  </a:cubicBezTo>
                  <a:cubicBezTo>
                    <a:pt x="12339" y="11255"/>
                    <a:pt x="12943" y="11409"/>
                    <a:pt x="13515" y="11409"/>
                  </a:cubicBezTo>
                  <a:cubicBezTo>
                    <a:pt x="14168" y="11409"/>
                    <a:pt x="14779" y="11208"/>
                    <a:pt x="15194" y="10712"/>
                  </a:cubicBezTo>
                  <a:cubicBezTo>
                    <a:pt x="15557" y="10845"/>
                    <a:pt x="15879" y="10915"/>
                    <a:pt x="16157" y="10915"/>
                  </a:cubicBezTo>
                  <a:cubicBezTo>
                    <a:pt x="16826" y="10915"/>
                    <a:pt x="17241" y="10513"/>
                    <a:pt x="17353" y="9635"/>
                  </a:cubicBezTo>
                  <a:cubicBezTo>
                    <a:pt x="19275" y="9426"/>
                    <a:pt x="20170" y="8682"/>
                    <a:pt x="19736" y="7252"/>
                  </a:cubicBezTo>
                  <a:cubicBezTo>
                    <a:pt x="19708" y="5454"/>
                    <a:pt x="18965" y="4492"/>
                    <a:pt x="17469" y="4421"/>
                  </a:cubicBezTo>
                  <a:cubicBezTo>
                    <a:pt x="16971" y="3121"/>
                    <a:pt x="15822" y="2261"/>
                    <a:pt x="13482" y="2195"/>
                  </a:cubicBezTo>
                  <a:lnTo>
                    <a:pt x="11545" y="737"/>
                  </a:lnTo>
                  <a:cubicBezTo>
                    <a:pt x="10826" y="196"/>
                    <a:pt x="10171" y="1"/>
                    <a:pt x="9601" y="1"/>
                  </a:cubicBezTo>
                  <a:close/>
                </a:path>
              </a:pathLst>
            </a:custGeom>
            <a:solidFill>
              <a:srgbClr val="AB6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73"/>
            <p:cNvSpPr/>
            <p:nvPr/>
          </p:nvSpPr>
          <p:spPr>
            <a:xfrm>
              <a:off x="5249425" y="5157875"/>
              <a:ext cx="461775" cy="188525"/>
            </a:xfrm>
            <a:custGeom>
              <a:avLst/>
              <a:gdLst/>
              <a:ahLst/>
              <a:cxnLst/>
              <a:rect l="l" t="t" r="r" b="b"/>
              <a:pathLst>
                <a:path w="18471" h="7541" extrusionOk="0">
                  <a:moveTo>
                    <a:pt x="14579" y="1"/>
                  </a:moveTo>
                  <a:cubicBezTo>
                    <a:pt x="13700" y="1"/>
                    <a:pt x="12882" y="653"/>
                    <a:pt x="11717" y="845"/>
                  </a:cubicBezTo>
                  <a:cubicBezTo>
                    <a:pt x="11430" y="892"/>
                    <a:pt x="11057" y="912"/>
                    <a:pt x="10635" y="912"/>
                  </a:cubicBezTo>
                  <a:cubicBezTo>
                    <a:pt x="8487" y="912"/>
                    <a:pt x="5057" y="397"/>
                    <a:pt x="5057" y="397"/>
                  </a:cubicBezTo>
                  <a:cubicBezTo>
                    <a:pt x="5057" y="397"/>
                    <a:pt x="4034" y="780"/>
                    <a:pt x="2675" y="780"/>
                  </a:cubicBezTo>
                  <a:cubicBezTo>
                    <a:pt x="1855" y="780"/>
                    <a:pt x="913" y="641"/>
                    <a:pt x="0" y="194"/>
                  </a:cubicBezTo>
                  <a:lnTo>
                    <a:pt x="0" y="194"/>
                  </a:lnTo>
                  <a:cubicBezTo>
                    <a:pt x="52" y="730"/>
                    <a:pt x="434" y="1314"/>
                    <a:pt x="1403" y="1762"/>
                  </a:cubicBezTo>
                  <a:cubicBezTo>
                    <a:pt x="376" y="3091"/>
                    <a:pt x="550" y="4781"/>
                    <a:pt x="2897" y="4891"/>
                  </a:cubicBezTo>
                  <a:cubicBezTo>
                    <a:pt x="2322" y="5873"/>
                    <a:pt x="3560" y="7032"/>
                    <a:pt x="5055" y="7032"/>
                  </a:cubicBezTo>
                  <a:cubicBezTo>
                    <a:pt x="5606" y="7032"/>
                    <a:pt x="6191" y="6875"/>
                    <a:pt x="6733" y="6494"/>
                  </a:cubicBezTo>
                  <a:cubicBezTo>
                    <a:pt x="7434" y="7202"/>
                    <a:pt x="8133" y="7541"/>
                    <a:pt x="8831" y="7541"/>
                  </a:cubicBezTo>
                  <a:cubicBezTo>
                    <a:pt x="9485" y="7541"/>
                    <a:pt x="10138" y="7244"/>
                    <a:pt x="10791" y="6674"/>
                  </a:cubicBezTo>
                  <a:cubicBezTo>
                    <a:pt x="11325" y="6921"/>
                    <a:pt x="11929" y="7075"/>
                    <a:pt x="12501" y="7075"/>
                  </a:cubicBezTo>
                  <a:cubicBezTo>
                    <a:pt x="13154" y="7075"/>
                    <a:pt x="13765" y="6874"/>
                    <a:pt x="14180" y="6378"/>
                  </a:cubicBezTo>
                  <a:cubicBezTo>
                    <a:pt x="14543" y="6511"/>
                    <a:pt x="14865" y="6581"/>
                    <a:pt x="15143" y="6581"/>
                  </a:cubicBezTo>
                  <a:cubicBezTo>
                    <a:pt x="15812" y="6581"/>
                    <a:pt x="16227" y="6179"/>
                    <a:pt x="16339" y="5301"/>
                  </a:cubicBezTo>
                  <a:cubicBezTo>
                    <a:pt x="17041" y="5229"/>
                    <a:pt x="17604" y="5078"/>
                    <a:pt x="18015" y="4854"/>
                  </a:cubicBezTo>
                  <a:cubicBezTo>
                    <a:pt x="18471" y="3424"/>
                    <a:pt x="17292" y="1798"/>
                    <a:pt x="15992" y="628"/>
                  </a:cubicBezTo>
                  <a:cubicBezTo>
                    <a:pt x="15472" y="163"/>
                    <a:pt x="15018" y="1"/>
                    <a:pt x="14579" y="1"/>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73"/>
            <p:cNvSpPr/>
            <p:nvPr/>
          </p:nvSpPr>
          <p:spPr>
            <a:xfrm>
              <a:off x="5273825" y="5104050"/>
              <a:ext cx="131450" cy="27975"/>
            </a:xfrm>
            <a:custGeom>
              <a:avLst/>
              <a:gdLst/>
              <a:ahLst/>
              <a:cxnLst/>
              <a:rect l="l" t="t" r="r" b="b"/>
              <a:pathLst>
                <a:path w="5258" h="1119" extrusionOk="0">
                  <a:moveTo>
                    <a:pt x="1553" y="0"/>
                  </a:moveTo>
                  <a:cubicBezTo>
                    <a:pt x="1307" y="0"/>
                    <a:pt x="1040" y="66"/>
                    <a:pt x="773" y="231"/>
                  </a:cubicBezTo>
                  <a:cubicBezTo>
                    <a:pt x="513" y="404"/>
                    <a:pt x="253" y="680"/>
                    <a:pt x="0" y="1091"/>
                  </a:cubicBezTo>
                  <a:cubicBezTo>
                    <a:pt x="0" y="1098"/>
                    <a:pt x="0" y="1113"/>
                    <a:pt x="7" y="1113"/>
                  </a:cubicBezTo>
                  <a:cubicBezTo>
                    <a:pt x="13" y="1116"/>
                    <a:pt x="18" y="1118"/>
                    <a:pt x="22" y="1118"/>
                  </a:cubicBezTo>
                  <a:cubicBezTo>
                    <a:pt x="28" y="1118"/>
                    <a:pt x="32" y="1114"/>
                    <a:pt x="37" y="1106"/>
                  </a:cubicBezTo>
                  <a:cubicBezTo>
                    <a:pt x="281" y="701"/>
                    <a:pt x="541" y="434"/>
                    <a:pt x="794" y="267"/>
                  </a:cubicBezTo>
                  <a:cubicBezTo>
                    <a:pt x="1054" y="101"/>
                    <a:pt x="1314" y="37"/>
                    <a:pt x="1553" y="37"/>
                  </a:cubicBezTo>
                  <a:cubicBezTo>
                    <a:pt x="1994" y="37"/>
                    <a:pt x="2398" y="246"/>
                    <a:pt x="2694" y="456"/>
                  </a:cubicBezTo>
                  <a:cubicBezTo>
                    <a:pt x="2838" y="564"/>
                    <a:pt x="2961" y="664"/>
                    <a:pt x="3041" y="744"/>
                  </a:cubicBezTo>
                  <a:cubicBezTo>
                    <a:pt x="3084" y="787"/>
                    <a:pt x="3114" y="817"/>
                    <a:pt x="3134" y="838"/>
                  </a:cubicBezTo>
                  <a:cubicBezTo>
                    <a:pt x="3150" y="853"/>
                    <a:pt x="3157" y="860"/>
                    <a:pt x="3164" y="867"/>
                  </a:cubicBezTo>
                  <a:lnTo>
                    <a:pt x="3171" y="874"/>
                  </a:lnTo>
                  <a:cubicBezTo>
                    <a:pt x="3171" y="881"/>
                    <a:pt x="3178" y="881"/>
                    <a:pt x="3185" y="881"/>
                  </a:cubicBezTo>
                  <a:cubicBezTo>
                    <a:pt x="3193" y="881"/>
                    <a:pt x="3200" y="881"/>
                    <a:pt x="3200" y="874"/>
                  </a:cubicBezTo>
                  <a:cubicBezTo>
                    <a:pt x="3214" y="860"/>
                    <a:pt x="3301" y="760"/>
                    <a:pt x="3453" y="657"/>
                  </a:cubicBezTo>
                  <a:cubicBezTo>
                    <a:pt x="3604" y="557"/>
                    <a:pt x="3814" y="463"/>
                    <a:pt x="4074" y="463"/>
                  </a:cubicBezTo>
                  <a:cubicBezTo>
                    <a:pt x="4391" y="463"/>
                    <a:pt x="4781" y="614"/>
                    <a:pt x="5221" y="1113"/>
                  </a:cubicBezTo>
                  <a:cubicBezTo>
                    <a:pt x="5226" y="1117"/>
                    <a:pt x="5230" y="1118"/>
                    <a:pt x="5233" y="1118"/>
                  </a:cubicBezTo>
                  <a:cubicBezTo>
                    <a:pt x="5237" y="1118"/>
                    <a:pt x="5241" y="1117"/>
                    <a:pt x="5244" y="1113"/>
                  </a:cubicBezTo>
                  <a:cubicBezTo>
                    <a:pt x="5258" y="1106"/>
                    <a:pt x="5258" y="1091"/>
                    <a:pt x="5251" y="1084"/>
                  </a:cubicBezTo>
                  <a:cubicBezTo>
                    <a:pt x="4811" y="578"/>
                    <a:pt x="4407" y="420"/>
                    <a:pt x="4074" y="420"/>
                  </a:cubicBezTo>
                  <a:cubicBezTo>
                    <a:pt x="3791" y="420"/>
                    <a:pt x="3568" y="527"/>
                    <a:pt x="3417" y="636"/>
                  </a:cubicBezTo>
                  <a:cubicBezTo>
                    <a:pt x="3297" y="717"/>
                    <a:pt x="3218" y="795"/>
                    <a:pt x="3187" y="832"/>
                  </a:cubicBezTo>
                  <a:lnTo>
                    <a:pt x="3187" y="832"/>
                  </a:lnTo>
                  <a:cubicBezTo>
                    <a:pt x="3138" y="781"/>
                    <a:pt x="2965" y="604"/>
                    <a:pt x="2717" y="427"/>
                  </a:cubicBezTo>
                  <a:cubicBezTo>
                    <a:pt x="2420" y="210"/>
                    <a:pt x="2008" y="0"/>
                    <a:pt x="155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73"/>
            <p:cNvSpPr/>
            <p:nvPr/>
          </p:nvSpPr>
          <p:spPr>
            <a:xfrm>
              <a:off x="5577700" y="5137650"/>
              <a:ext cx="116925" cy="106175"/>
            </a:xfrm>
            <a:custGeom>
              <a:avLst/>
              <a:gdLst/>
              <a:ahLst/>
              <a:cxnLst/>
              <a:rect l="l" t="t" r="r" b="b"/>
              <a:pathLst>
                <a:path w="4677" h="4247" extrusionOk="0">
                  <a:moveTo>
                    <a:pt x="1013" y="1"/>
                  </a:moveTo>
                  <a:cubicBezTo>
                    <a:pt x="921" y="1"/>
                    <a:pt x="842" y="8"/>
                    <a:pt x="781" y="22"/>
                  </a:cubicBezTo>
                  <a:cubicBezTo>
                    <a:pt x="210" y="152"/>
                    <a:pt x="637" y="1026"/>
                    <a:pt x="637" y="1026"/>
                  </a:cubicBezTo>
                  <a:cubicBezTo>
                    <a:pt x="1" y="1366"/>
                    <a:pt x="493" y="2146"/>
                    <a:pt x="1027" y="2630"/>
                  </a:cubicBezTo>
                  <a:cubicBezTo>
                    <a:pt x="1569" y="3113"/>
                    <a:pt x="2183" y="3966"/>
                    <a:pt x="2356" y="4190"/>
                  </a:cubicBezTo>
                  <a:cubicBezTo>
                    <a:pt x="2385" y="4229"/>
                    <a:pt x="2410" y="4247"/>
                    <a:pt x="2431" y="4247"/>
                  </a:cubicBezTo>
                  <a:cubicBezTo>
                    <a:pt x="2528" y="4247"/>
                    <a:pt x="2523" y="3837"/>
                    <a:pt x="2356" y="3300"/>
                  </a:cubicBezTo>
                  <a:cubicBezTo>
                    <a:pt x="2147" y="2644"/>
                    <a:pt x="1663" y="2160"/>
                    <a:pt x="1663" y="2160"/>
                  </a:cubicBezTo>
                  <a:lnTo>
                    <a:pt x="1663" y="2160"/>
                  </a:lnTo>
                  <a:cubicBezTo>
                    <a:pt x="1663" y="2160"/>
                    <a:pt x="2298" y="2723"/>
                    <a:pt x="2688" y="3280"/>
                  </a:cubicBezTo>
                  <a:cubicBezTo>
                    <a:pt x="3078" y="3836"/>
                    <a:pt x="3173" y="4233"/>
                    <a:pt x="3324" y="4247"/>
                  </a:cubicBezTo>
                  <a:cubicBezTo>
                    <a:pt x="3324" y="4247"/>
                    <a:pt x="3325" y="4247"/>
                    <a:pt x="3325" y="4247"/>
                  </a:cubicBezTo>
                  <a:cubicBezTo>
                    <a:pt x="3389" y="4247"/>
                    <a:pt x="3329" y="3716"/>
                    <a:pt x="3086" y="3163"/>
                  </a:cubicBezTo>
                  <a:cubicBezTo>
                    <a:pt x="2774" y="2477"/>
                    <a:pt x="2263" y="1756"/>
                    <a:pt x="2263" y="1756"/>
                  </a:cubicBezTo>
                  <a:lnTo>
                    <a:pt x="2263" y="1756"/>
                  </a:lnTo>
                  <a:cubicBezTo>
                    <a:pt x="2263" y="1756"/>
                    <a:pt x="2833" y="2297"/>
                    <a:pt x="3346" y="2940"/>
                  </a:cubicBezTo>
                  <a:cubicBezTo>
                    <a:pt x="3723" y="3414"/>
                    <a:pt x="4067" y="4018"/>
                    <a:pt x="4114" y="4018"/>
                  </a:cubicBezTo>
                  <a:cubicBezTo>
                    <a:pt x="4115" y="4018"/>
                    <a:pt x="4117" y="4018"/>
                    <a:pt x="4118" y="4016"/>
                  </a:cubicBezTo>
                  <a:cubicBezTo>
                    <a:pt x="4390" y="3594"/>
                    <a:pt x="3200" y="1744"/>
                    <a:pt x="2906" y="1469"/>
                  </a:cubicBezTo>
                  <a:lnTo>
                    <a:pt x="2906" y="1469"/>
                  </a:lnTo>
                  <a:cubicBezTo>
                    <a:pt x="3383" y="1822"/>
                    <a:pt x="3967" y="2444"/>
                    <a:pt x="4421" y="3446"/>
                  </a:cubicBezTo>
                  <a:cubicBezTo>
                    <a:pt x="4425" y="3455"/>
                    <a:pt x="4428" y="3459"/>
                    <a:pt x="4431" y="3459"/>
                  </a:cubicBezTo>
                  <a:cubicBezTo>
                    <a:pt x="4465" y="3459"/>
                    <a:pt x="4421" y="2831"/>
                    <a:pt x="4421" y="2831"/>
                  </a:cubicBezTo>
                  <a:lnTo>
                    <a:pt x="4421" y="2831"/>
                  </a:lnTo>
                  <a:cubicBezTo>
                    <a:pt x="4456" y="2869"/>
                    <a:pt x="4497" y="2893"/>
                    <a:pt x="4530" y="2893"/>
                  </a:cubicBezTo>
                  <a:cubicBezTo>
                    <a:pt x="4653" y="2893"/>
                    <a:pt x="4677" y="2566"/>
                    <a:pt x="3988" y="1452"/>
                  </a:cubicBezTo>
                  <a:cubicBezTo>
                    <a:pt x="3384" y="474"/>
                    <a:pt x="1759" y="1"/>
                    <a:pt x="1013"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73"/>
            <p:cNvSpPr/>
            <p:nvPr/>
          </p:nvSpPr>
          <p:spPr>
            <a:xfrm>
              <a:off x="5577700" y="5157300"/>
              <a:ext cx="64675" cy="86525"/>
            </a:xfrm>
            <a:custGeom>
              <a:avLst/>
              <a:gdLst/>
              <a:ahLst/>
              <a:cxnLst/>
              <a:rect l="l" t="t" r="r" b="b"/>
              <a:pathLst>
                <a:path w="2587" h="3461" extrusionOk="0">
                  <a:moveTo>
                    <a:pt x="550" y="1"/>
                  </a:moveTo>
                  <a:cubicBezTo>
                    <a:pt x="593" y="138"/>
                    <a:pt x="637" y="240"/>
                    <a:pt x="637" y="240"/>
                  </a:cubicBezTo>
                  <a:cubicBezTo>
                    <a:pt x="1" y="580"/>
                    <a:pt x="493" y="1360"/>
                    <a:pt x="1027" y="1844"/>
                  </a:cubicBezTo>
                  <a:cubicBezTo>
                    <a:pt x="1569" y="2327"/>
                    <a:pt x="2183" y="3180"/>
                    <a:pt x="2356" y="3404"/>
                  </a:cubicBezTo>
                  <a:cubicBezTo>
                    <a:pt x="2385" y="3443"/>
                    <a:pt x="2410" y="3461"/>
                    <a:pt x="2431" y="3461"/>
                  </a:cubicBezTo>
                  <a:cubicBezTo>
                    <a:pt x="2528" y="3461"/>
                    <a:pt x="2523" y="3051"/>
                    <a:pt x="2356" y="2514"/>
                  </a:cubicBezTo>
                  <a:cubicBezTo>
                    <a:pt x="2147" y="1858"/>
                    <a:pt x="1663" y="1374"/>
                    <a:pt x="1663" y="1374"/>
                  </a:cubicBezTo>
                  <a:lnTo>
                    <a:pt x="1663" y="1374"/>
                  </a:lnTo>
                  <a:cubicBezTo>
                    <a:pt x="1663" y="1374"/>
                    <a:pt x="2197" y="1851"/>
                    <a:pt x="2587" y="2364"/>
                  </a:cubicBezTo>
                  <a:cubicBezTo>
                    <a:pt x="2573" y="2254"/>
                    <a:pt x="2558" y="2147"/>
                    <a:pt x="2544" y="2038"/>
                  </a:cubicBezTo>
                  <a:cubicBezTo>
                    <a:pt x="2500" y="1930"/>
                    <a:pt x="2457" y="1821"/>
                    <a:pt x="2421" y="1720"/>
                  </a:cubicBezTo>
                  <a:cubicBezTo>
                    <a:pt x="2407" y="1684"/>
                    <a:pt x="2393" y="1663"/>
                    <a:pt x="2377" y="1641"/>
                  </a:cubicBezTo>
                  <a:cubicBezTo>
                    <a:pt x="2313" y="1547"/>
                    <a:pt x="2247" y="1460"/>
                    <a:pt x="2176" y="1367"/>
                  </a:cubicBezTo>
                  <a:cubicBezTo>
                    <a:pt x="2096" y="1265"/>
                    <a:pt x="2017" y="1164"/>
                    <a:pt x="1930" y="1070"/>
                  </a:cubicBezTo>
                  <a:cubicBezTo>
                    <a:pt x="1887" y="1027"/>
                    <a:pt x="1757" y="897"/>
                    <a:pt x="1713" y="861"/>
                  </a:cubicBezTo>
                  <a:cubicBezTo>
                    <a:pt x="1590" y="760"/>
                    <a:pt x="1467" y="658"/>
                    <a:pt x="1337" y="557"/>
                  </a:cubicBezTo>
                  <a:cubicBezTo>
                    <a:pt x="1127" y="398"/>
                    <a:pt x="904" y="247"/>
                    <a:pt x="680" y="103"/>
                  </a:cubicBezTo>
                  <a:cubicBezTo>
                    <a:pt x="637" y="67"/>
                    <a:pt x="593" y="37"/>
                    <a:pt x="55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73"/>
            <p:cNvSpPr/>
            <p:nvPr/>
          </p:nvSpPr>
          <p:spPr>
            <a:xfrm>
              <a:off x="5654450" y="5164425"/>
              <a:ext cx="34350" cy="44575"/>
            </a:xfrm>
            <a:custGeom>
              <a:avLst/>
              <a:gdLst/>
              <a:ahLst/>
              <a:cxnLst/>
              <a:rect l="l" t="t" r="r" b="b"/>
              <a:pathLst>
                <a:path w="1374" h="1783" extrusionOk="0">
                  <a:moveTo>
                    <a:pt x="26" y="1"/>
                  </a:moveTo>
                  <a:cubicBezTo>
                    <a:pt x="20" y="1"/>
                    <a:pt x="13" y="4"/>
                    <a:pt x="8" y="12"/>
                  </a:cubicBezTo>
                  <a:cubicBezTo>
                    <a:pt x="1" y="19"/>
                    <a:pt x="8" y="35"/>
                    <a:pt x="16" y="35"/>
                  </a:cubicBezTo>
                  <a:cubicBezTo>
                    <a:pt x="131" y="113"/>
                    <a:pt x="413" y="329"/>
                    <a:pt x="687" y="633"/>
                  </a:cubicBezTo>
                  <a:cubicBezTo>
                    <a:pt x="961" y="936"/>
                    <a:pt x="1230" y="1326"/>
                    <a:pt x="1330" y="1768"/>
                  </a:cubicBezTo>
                  <a:cubicBezTo>
                    <a:pt x="1330" y="1775"/>
                    <a:pt x="1344" y="1782"/>
                    <a:pt x="1351" y="1782"/>
                  </a:cubicBezTo>
                  <a:cubicBezTo>
                    <a:pt x="1367" y="1782"/>
                    <a:pt x="1374" y="1768"/>
                    <a:pt x="1367" y="1760"/>
                  </a:cubicBezTo>
                  <a:cubicBezTo>
                    <a:pt x="1264" y="1312"/>
                    <a:pt x="990" y="915"/>
                    <a:pt x="717" y="605"/>
                  </a:cubicBezTo>
                  <a:cubicBezTo>
                    <a:pt x="434" y="302"/>
                    <a:pt x="160" y="85"/>
                    <a:pt x="37" y="5"/>
                  </a:cubicBezTo>
                  <a:cubicBezTo>
                    <a:pt x="34" y="2"/>
                    <a:pt x="30" y="1"/>
                    <a:pt x="26"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73"/>
            <p:cNvSpPr/>
            <p:nvPr/>
          </p:nvSpPr>
          <p:spPr>
            <a:xfrm>
              <a:off x="5372925" y="5049700"/>
              <a:ext cx="301800" cy="188375"/>
            </a:xfrm>
            <a:custGeom>
              <a:avLst/>
              <a:gdLst/>
              <a:ahLst/>
              <a:cxnLst/>
              <a:rect l="l" t="t" r="r" b="b"/>
              <a:pathLst>
                <a:path w="12072" h="7535" extrusionOk="0">
                  <a:moveTo>
                    <a:pt x="5178" y="0"/>
                  </a:moveTo>
                  <a:cubicBezTo>
                    <a:pt x="4788" y="0"/>
                    <a:pt x="4349" y="54"/>
                    <a:pt x="3858" y="188"/>
                  </a:cubicBezTo>
                  <a:cubicBezTo>
                    <a:pt x="694" y="1054"/>
                    <a:pt x="1" y="4631"/>
                    <a:pt x="1" y="4631"/>
                  </a:cubicBezTo>
                  <a:lnTo>
                    <a:pt x="3244" y="7534"/>
                  </a:lnTo>
                  <a:cubicBezTo>
                    <a:pt x="3244" y="7534"/>
                    <a:pt x="4415" y="6478"/>
                    <a:pt x="5521" y="6478"/>
                  </a:cubicBezTo>
                  <a:cubicBezTo>
                    <a:pt x="5962" y="6478"/>
                    <a:pt x="6392" y="6646"/>
                    <a:pt x="6734" y="7115"/>
                  </a:cubicBezTo>
                  <a:cubicBezTo>
                    <a:pt x="6981" y="6238"/>
                    <a:pt x="7387" y="5686"/>
                    <a:pt x="8074" y="5686"/>
                  </a:cubicBezTo>
                  <a:cubicBezTo>
                    <a:pt x="8332" y="5686"/>
                    <a:pt x="8629" y="5763"/>
                    <a:pt x="8972" y="5931"/>
                  </a:cubicBezTo>
                  <a:lnTo>
                    <a:pt x="8524" y="4884"/>
                  </a:lnTo>
                  <a:cubicBezTo>
                    <a:pt x="8828" y="4884"/>
                    <a:pt x="9528" y="4724"/>
                    <a:pt x="9724" y="4211"/>
                  </a:cubicBezTo>
                  <a:cubicBezTo>
                    <a:pt x="9854" y="3871"/>
                    <a:pt x="9615" y="3714"/>
                    <a:pt x="9615" y="3714"/>
                  </a:cubicBezTo>
                  <a:cubicBezTo>
                    <a:pt x="11291" y="2925"/>
                    <a:pt x="12071" y="1488"/>
                    <a:pt x="11652" y="801"/>
                  </a:cubicBezTo>
                  <a:cubicBezTo>
                    <a:pt x="11570" y="672"/>
                    <a:pt x="11151" y="627"/>
                    <a:pt x="10608" y="627"/>
                  </a:cubicBezTo>
                  <a:cubicBezTo>
                    <a:pt x="9371" y="627"/>
                    <a:pt x="7491" y="860"/>
                    <a:pt x="7491" y="860"/>
                  </a:cubicBezTo>
                  <a:cubicBezTo>
                    <a:pt x="7491" y="860"/>
                    <a:pt x="6738" y="0"/>
                    <a:pt x="5178" y="0"/>
                  </a:cubicBezTo>
                  <a:close/>
                </a:path>
              </a:pathLst>
            </a:custGeom>
            <a:solidFill>
              <a:srgbClr val="06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73"/>
            <p:cNvSpPr/>
            <p:nvPr/>
          </p:nvSpPr>
          <p:spPr>
            <a:xfrm>
              <a:off x="5484175" y="5081475"/>
              <a:ext cx="42275" cy="13150"/>
            </a:xfrm>
            <a:custGeom>
              <a:avLst/>
              <a:gdLst/>
              <a:ahLst/>
              <a:cxnLst/>
              <a:rect l="l" t="t" r="r" b="b"/>
              <a:pathLst>
                <a:path w="1691" h="526" extrusionOk="0">
                  <a:moveTo>
                    <a:pt x="1221" y="0"/>
                  </a:moveTo>
                  <a:cubicBezTo>
                    <a:pt x="860" y="0"/>
                    <a:pt x="557" y="123"/>
                    <a:pt x="347" y="246"/>
                  </a:cubicBezTo>
                  <a:cubicBezTo>
                    <a:pt x="131" y="369"/>
                    <a:pt x="8" y="492"/>
                    <a:pt x="8" y="492"/>
                  </a:cubicBezTo>
                  <a:cubicBezTo>
                    <a:pt x="1" y="499"/>
                    <a:pt x="1" y="513"/>
                    <a:pt x="8" y="520"/>
                  </a:cubicBezTo>
                  <a:cubicBezTo>
                    <a:pt x="11" y="524"/>
                    <a:pt x="17" y="525"/>
                    <a:pt x="22" y="525"/>
                  </a:cubicBezTo>
                  <a:cubicBezTo>
                    <a:pt x="28" y="525"/>
                    <a:pt x="34" y="524"/>
                    <a:pt x="37" y="520"/>
                  </a:cubicBezTo>
                  <a:cubicBezTo>
                    <a:pt x="51" y="506"/>
                    <a:pt x="174" y="390"/>
                    <a:pt x="384" y="276"/>
                  </a:cubicBezTo>
                  <a:cubicBezTo>
                    <a:pt x="593" y="160"/>
                    <a:pt x="881" y="43"/>
                    <a:pt x="1221" y="43"/>
                  </a:cubicBezTo>
                  <a:cubicBezTo>
                    <a:pt x="1358" y="43"/>
                    <a:pt x="1511" y="66"/>
                    <a:pt x="1661" y="109"/>
                  </a:cubicBezTo>
                  <a:cubicBezTo>
                    <a:pt x="1677" y="109"/>
                    <a:pt x="1684" y="109"/>
                    <a:pt x="1691" y="94"/>
                  </a:cubicBezTo>
                  <a:cubicBezTo>
                    <a:pt x="1691" y="87"/>
                    <a:pt x="1684" y="73"/>
                    <a:pt x="1677" y="73"/>
                  </a:cubicBezTo>
                  <a:cubicBezTo>
                    <a:pt x="1517" y="23"/>
                    <a:pt x="1367" y="0"/>
                    <a:pt x="1221"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73"/>
            <p:cNvSpPr/>
            <p:nvPr/>
          </p:nvSpPr>
          <p:spPr>
            <a:xfrm>
              <a:off x="5568175" y="5129300"/>
              <a:ext cx="46175" cy="24925"/>
            </a:xfrm>
            <a:custGeom>
              <a:avLst/>
              <a:gdLst/>
              <a:ahLst/>
              <a:cxnLst/>
              <a:rect l="l" t="t" r="r" b="b"/>
              <a:pathLst>
                <a:path w="1847" h="997" extrusionOk="0">
                  <a:moveTo>
                    <a:pt x="0" y="1"/>
                  </a:moveTo>
                  <a:lnTo>
                    <a:pt x="0" y="1"/>
                  </a:lnTo>
                  <a:cubicBezTo>
                    <a:pt x="354" y="550"/>
                    <a:pt x="758" y="854"/>
                    <a:pt x="1198" y="970"/>
                  </a:cubicBezTo>
                  <a:cubicBezTo>
                    <a:pt x="1268" y="988"/>
                    <a:pt x="1333" y="996"/>
                    <a:pt x="1392" y="996"/>
                  </a:cubicBezTo>
                  <a:cubicBezTo>
                    <a:pt x="1689" y="996"/>
                    <a:pt x="1847" y="788"/>
                    <a:pt x="1805" y="530"/>
                  </a:cubicBezTo>
                  <a:lnTo>
                    <a:pt x="1805" y="530"/>
                  </a:lnTo>
                  <a:cubicBezTo>
                    <a:pt x="1691" y="557"/>
                    <a:pt x="1578" y="569"/>
                    <a:pt x="1465" y="569"/>
                  </a:cubicBezTo>
                  <a:cubicBezTo>
                    <a:pt x="694" y="569"/>
                    <a:pt x="0" y="1"/>
                    <a:pt x="0" y="1"/>
                  </a:cubicBezTo>
                  <a:close/>
                </a:path>
              </a:pathLst>
            </a:custGeom>
            <a:solidFill>
              <a:srgbClr val="AB6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73"/>
            <p:cNvSpPr/>
            <p:nvPr/>
          </p:nvSpPr>
          <p:spPr>
            <a:xfrm>
              <a:off x="5633700" y="5069250"/>
              <a:ext cx="31100" cy="9550"/>
            </a:xfrm>
            <a:custGeom>
              <a:avLst/>
              <a:gdLst/>
              <a:ahLst/>
              <a:cxnLst/>
              <a:rect l="l" t="t" r="r" b="b"/>
              <a:pathLst>
                <a:path w="1244" h="382" extrusionOk="0">
                  <a:moveTo>
                    <a:pt x="1218" y="0"/>
                  </a:moveTo>
                  <a:cubicBezTo>
                    <a:pt x="1214" y="0"/>
                    <a:pt x="1210" y="2"/>
                    <a:pt x="1207" y="5"/>
                  </a:cubicBezTo>
                  <a:cubicBezTo>
                    <a:pt x="1193" y="28"/>
                    <a:pt x="917" y="345"/>
                    <a:pt x="224" y="345"/>
                  </a:cubicBezTo>
                  <a:cubicBezTo>
                    <a:pt x="160" y="345"/>
                    <a:pt x="94" y="338"/>
                    <a:pt x="23" y="338"/>
                  </a:cubicBezTo>
                  <a:cubicBezTo>
                    <a:pt x="20" y="337"/>
                    <a:pt x="17" y="336"/>
                    <a:pt x="15" y="336"/>
                  </a:cubicBezTo>
                  <a:cubicBezTo>
                    <a:pt x="5" y="336"/>
                    <a:pt x="0" y="347"/>
                    <a:pt x="0" y="352"/>
                  </a:cubicBezTo>
                  <a:cubicBezTo>
                    <a:pt x="0" y="366"/>
                    <a:pt x="7" y="375"/>
                    <a:pt x="14" y="375"/>
                  </a:cubicBezTo>
                  <a:cubicBezTo>
                    <a:pt x="94" y="382"/>
                    <a:pt x="160" y="382"/>
                    <a:pt x="224" y="382"/>
                  </a:cubicBezTo>
                  <a:cubicBezTo>
                    <a:pt x="593" y="382"/>
                    <a:pt x="838" y="295"/>
                    <a:pt x="1004" y="208"/>
                  </a:cubicBezTo>
                  <a:cubicBezTo>
                    <a:pt x="1163" y="122"/>
                    <a:pt x="1236" y="35"/>
                    <a:pt x="1236" y="35"/>
                  </a:cubicBezTo>
                  <a:cubicBezTo>
                    <a:pt x="1243" y="19"/>
                    <a:pt x="1243" y="12"/>
                    <a:pt x="1236" y="5"/>
                  </a:cubicBezTo>
                  <a:cubicBezTo>
                    <a:pt x="1228" y="2"/>
                    <a:pt x="1223" y="0"/>
                    <a:pt x="1218"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73"/>
            <p:cNvSpPr/>
            <p:nvPr/>
          </p:nvSpPr>
          <p:spPr>
            <a:xfrm>
              <a:off x="5375825" y="5141175"/>
              <a:ext cx="221400" cy="96900"/>
            </a:xfrm>
            <a:custGeom>
              <a:avLst/>
              <a:gdLst/>
              <a:ahLst/>
              <a:cxnLst/>
              <a:rect l="l" t="t" r="r" b="b"/>
              <a:pathLst>
                <a:path w="8856" h="3876" extrusionOk="0">
                  <a:moveTo>
                    <a:pt x="2116" y="0"/>
                  </a:moveTo>
                  <a:cubicBezTo>
                    <a:pt x="950" y="0"/>
                    <a:pt x="287" y="668"/>
                    <a:pt x="1" y="1065"/>
                  </a:cubicBezTo>
                  <a:lnTo>
                    <a:pt x="3128" y="3875"/>
                  </a:lnTo>
                  <a:cubicBezTo>
                    <a:pt x="3128" y="3875"/>
                    <a:pt x="4299" y="2819"/>
                    <a:pt x="5405" y="2819"/>
                  </a:cubicBezTo>
                  <a:cubicBezTo>
                    <a:pt x="5846" y="2819"/>
                    <a:pt x="6276" y="2987"/>
                    <a:pt x="6618" y="3456"/>
                  </a:cubicBezTo>
                  <a:cubicBezTo>
                    <a:pt x="6865" y="2579"/>
                    <a:pt x="7271" y="2027"/>
                    <a:pt x="7958" y="2027"/>
                  </a:cubicBezTo>
                  <a:cubicBezTo>
                    <a:pt x="8216" y="2027"/>
                    <a:pt x="8513" y="2104"/>
                    <a:pt x="8856" y="2272"/>
                  </a:cubicBezTo>
                  <a:lnTo>
                    <a:pt x="8408" y="1225"/>
                  </a:lnTo>
                  <a:cubicBezTo>
                    <a:pt x="8353" y="1229"/>
                    <a:pt x="8299" y="1231"/>
                    <a:pt x="8246" y="1231"/>
                  </a:cubicBezTo>
                  <a:cubicBezTo>
                    <a:pt x="7368" y="1231"/>
                    <a:pt x="6732" y="712"/>
                    <a:pt x="6732" y="712"/>
                  </a:cubicBezTo>
                  <a:cubicBezTo>
                    <a:pt x="6732" y="712"/>
                    <a:pt x="6538" y="1686"/>
                    <a:pt x="5288" y="1946"/>
                  </a:cubicBezTo>
                  <a:cubicBezTo>
                    <a:pt x="5210" y="1962"/>
                    <a:pt x="5139" y="1970"/>
                    <a:pt x="5073" y="1970"/>
                  </a:cubicBezTo>
                  <a:cubicBezTo>
                    <a:pt x="4085" y="1970"/>
                    <a:pt x="4364" y="248"/>
                    <a:pt x="2514" y="25"/>
                  </a:cubicBezTo>
                  <a:cubicBezTo>
                    <a:pt x="2376" y="8"/>
                    <a:pt x="2243" y="0"/>
                    <a:pt x="2116" y="0"/>
                  </a:cubicBezTo>
                  <a:close/>
                </a:path>
              </a:pathLst>
            </a:custGeom>
            <a:solidFill>
              <a:srgbClr val="06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73"/>
            <p:cNvSpPr/>
            <p:nvPr/>
          </p:nvSpPr>
          <p:spPr>
            <a:xfrm>
              <a:off x="5312250" y="5158425"/>
              <a:ext cx="184675" cy="129225"/>
            </a:xfrm>
            <a:custGeom>
              <a:avLst/>
              <a:gdLst/>
              <a:ahLst/>
              <a:cxnLst/>
              <a:rect l="l" t="t" r="r" b="b"/>
              <a:pathLst>
                <a:path w="7387" h="5169" extrusionOk="0">
                  <a:moveTo>
                    <a:pt x="3470" y="0"/>
                  </a:moveTo>
                  <a:cubicBezTo>
                    <a:pt x="2532" y="0"/>
                    <a:pt x="1779" y="444"/>
                    <a:pt x="1396" y="823"/>
                  </a:cubicBezTo>
                  <a:cubicBezTo>
                    <a:pt x="514" y="1689"/>
                    <a:pt x="1" y="2586"/>
                    <a:pt x="80" y="2672"/>
                  </a:cubicBezTo>
                  <a:cubicBezTo>
                    <a:pt x="83" y="2674"/>
                    <a:pt x="86" y="2675"/>
                    <a:pt x="91" y="2675"/>
                  </a:cubicBezTo>
                  <a:cubicBezTo>
                    <a:pt x="269" y="2675"/>
                    <a:pt x="2153" y="1249"/>
                    <a:pt x="2154" y="1249"/>
                  </a:cubicBezTo>
                  <a:lnTo>
                    <a:pt x="2154" y="1249"/>
                  </a:lnTo>
                  <a:cubicBezTo>
                    <a:pt x="2153" y="1249"/>
                    <a:pt x="283" y="3430"/>
                    <a:pt x="477" y="3568"/>
                  </a:cubicBezTo>
                  <a:cubicBezTo>
                    <a:pt x="484" y="3573"/>
                    <a:pt x="493" y="3575"/>
                    <a:pt x="505" y="3575"/>
                  </a:cubicBezTo>
                  <a:cubicBezTo>
                    <a:pt x="839" y="3575"/>
                    <a:pt x="3216" y="1712"/>
                    <a:pt x="3216" y="1712"/>
                  </a:cubicBezTo>
                  <a:lnTo>
                    <a:pt x="3216" y="1712"/>
                  </a:lnTo>
                  <a:cubicBezTo>
                    <a:pt x="3216" y="1712"/>
                    <a:pt x="1006" y="4276"/>
                    <a:pt x="1258" y="4383"/>
                  </a:cubicBezTo>
                  <a:cubicBezTo>
                    <a:pt x="1264" y="4386"/>
                    <a:pt x="1273" y="4388"/>
                    <a:pt x="1283" y="4388"/>
                  </a:cubicBezTo>
                  <a:cubicBezTo>
                    <a:pt x="1655" y="4388"/>
                    <a:pt x="4233" y="2390"/>
                    <a:pt x="4234" y="2390"/>
                  </a:cubicBezTo>
                  <a:lnTo>
                    <a:pt x="4234" y="2390"/>
                  </a:lnTo>
                  <a:cubicBezTo>
                    <a:pt x="4234" y="2390"/>
                    <a:pt x="1930" y="4695"/>
                    <a:pt x="1930" y="5113"/>
                  </a:cubicBezTo>
                  <a:cubicBezTo>
                    <a:pt x="1930" y="5147"/>
                    <a:pt x="1948" y="5163"/>
                    <a:pt x="1980" y="5163"/>
                  </a:cubicBezTo>
                  <a:cubicBezTo>
                    <a:pt x="2340" y="5163"/>
                    <a:pt x="4537" y="3186"/>
                    <a:pt x="4537" y="3185"/>
                  </a:cubicBezTo>
                  <a:lnTo>
                    <a:pt x="4537" y="3185"/>
                  </a:lnTo>
                  <a:cubicBezTo>
                    <a:pt x="4537" y="3186"/>
                    <a:pt x="2991" y="5019"/>
                    <a:pt x="3216" y="5163"/>
                  </a:cubicBezTo>
                  <a:cubicBezTo>
                    <a:pt x="3222" y="5167"/>
                    <a:pt x="3229" y="5168"/>
                    <a:pt x="3238" y="5168"/>
                  </a:cubicBezTo>
                  <a:cubicBezTo>
                    <a:pt x="3620" y="5168"/>
                    <a:pt x="7386" y="2184"/>
                    <a:pt x="5643" y="823"/>
                  </a:cubicBezTo>
                  <a:cubicBezTo>
                    <a:pt x="4871" y="217"/>
                    <a:pt x="4125" y="0"/>
                    <a:pt x="347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73"/>
            <p:cNvSpPr/>
            <p:nvPr/>
          </p:nvSpPr>
          <p:spPr>
            <a:xfrm>
              <a:off x="5360500" y="5162725"/>
              <a:ext cx="136425" cy="124925"/>
            </a:xfrm>
            <a:custGeom>
              <a:avLst/>
              <a:gdLst/>
              <a:ahLst/>
              <a:cxnLst/>
              <a:rect l="l" t="t" r="r" b="b"/>
              <a:pathLst>
                <a:path w="5457" h="4997" extrusionOk="0">
                  <a:moveTo>
                    <a:pt x="2470" y="0"/>
                  </a:moveTo>
                  <a:cubicBezTo>
                    <a:pt x="2470" y="297"/>
                    <a:pt x="2448" y="593"/>
                    <a:pt x="2391" y="883"/>
                  </a:cubicBezTo>
                  <a:cubicBezTo>
                    <a:pt x="2283" y="1481"/>
                    <a:pt x="2101" y="2044"/>
                    <a:pt x="1834" y="2580"/>
                  </a:cubicBezTo>
                  <a:cubicBezTo>
                    <a:pt x="2117" y="2370"/>
                    <a:pt x="2304" y="2218"/>
                    <a:pt x="2304" y="2218"/>
                  </a:cubicBezTo>
                  <a:lnTo>
                    <a:pt x="2304" y="2218"/>
                  </a:lnTo>
                  <a:cubicBezTo>
                    <a:pt x="2304" y="2218"/>
                    <a:pt x="2044" y="2486"/>
                    <a:pt x="1690" y="2854"/>
                  </a:cubicBezTo>
                  <a:cubicBezTo>
                    <a:pt x="1590" y="3034"/>
                    <a:pt x="1474" y="3207"/>
                    <a:pt x="1351" y="3381"/>
                  </a:cubicBezTo>
                  <a:cubicBezTo>
                    <a:pt x="1026" y="3851"/>
                    <a:pt x="628" y="4227"/>
                    <a:pt x="194" y="4558"/>
                  </a:cubicBezTo>
                  <a:cubicBezTo>
                    <a:pt x="73" y="4724"/>
                    <a:pt x="0" y="4861"/>
                    <a:pt x="0" y="4941"/>
                  </a:cubicBezTo>
                  <a:cubicBezTo>
                    <a:pt x="0" y="4975"/>
                    <a:pt x="18" y="4991"/>
                    <a:pt x="50" y="4991"/>
                  </a:cubicBezTo>
                  <a:cubicBezTo>
                    <a:pt x="410" y="4991"/>
                    <a:pt x="2607" y="3014"/>
                    <a:pt x="2607" y="3013"/>
                  </a:cubicBezTo>
                  <a:lnTo>
                    <a:pt x="2607" y="3013"/>
                  </a:lnTo>
                  <a:cubicBezTo>
                    <a:pt x="2607" y="3014"/>
                    <a:pt x="1061" y="4847"/>
                    <a:pt x="1286" y="4991"/>
                  </a:cubicBezTo>
                  <a:cubicBezTo>
                    <a:pt x="1292" y="4995"/>
                    <a:pt x="1299" y="4996"/>
                    <a:pt x="1308" y="4996"/>
                  </a:cubicBezTo>
                  <a:cubicBezTo>
                    <a:pt x="1690" y="4996"/>
                    <a:pt x="5456" y="2012"/>
                    <a:pt x="3713" y="651"/>
                  </a:cubicBezTo>
                  <a:cubicBezTo>
                    <a:pt x="3280" y="311"/>
                    <a:pt x="2867" y="110"/>
                    <a:pt x="247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73"/>
            <p:cNvSpPr/>
            <p:nvPr/>
          </p:nvSpPr>
          <p:spPr>
            <a:xfrm>
              <a:off x="5646175" y="4978625"/>
              <a:ext cx="56375" cy="93350"/>
            </a:xfrm>
            <a:custGeom>
              <a:avLst/>
              <a:gdLst/>
              <a:ahLst/>
              <a:cxnLst/>
              <a:rect l="l" t="t" r="r" b="b"/>
              <a:pathLst>
                <a:path w="2255" h="3734" extrusionOk="0">
                  <a:moveTo>
                    <a:pt x="552" y="0"/>
                  </a:moveTo>
                  <a:cubicBezTo>
                    <a:pt x="528" y="0"/>
                    <a:pt x="503" y="6"/>
                    <a:pt x="477" y="20"/>
                  </a:cubicBezTo>
                  <a:cubicBezTo>
                    <a:pt x="1" y="264"/>
                    <a:pt x="188" y="3090"/>
                    <a:pt x="845" y="3630"/>
                  </a:cubicBezTo>
                  <a:cubicBezTo>
                    <a:pt x="845" y="3630"/>
                    <a:pt x="1233" y="3733"/>
                    <a:pt x="1570" y="3733"/>
                  </a:cubicBezTo>
                  <a:cubicBezTo>
                    <a:pt x="1715" y="3733"/>
                    <a:pt x="1851" y="3714"/>
                    <a:pt x="1942" y="3660"/>
                  </a:cubicBezTo>
                  <a:cubicBezTo>
                    <a:pt x="2254" y="3480"/>
                    <a:pt x="2145" y="3263"/>
                    <a:pt x="1725" y="2604"/>
                  </a:cubicBezTo>
                  <a:cubicBezTo>
                    <a:pt x="1330" y="1982"/>
                    <a:pt x="992"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73"/>
            <p:cNvSpPr/>
            <p:nvPr/>
          </p:nvSpPr>
          <p:spPr>
            <a:xfrm>
              <a:off x="5647425" y="4972750"/>
              <a:ext cx="66475" cy="96300"/>
            </a:xfrm>
            <a:custGeom>
              <a:avLst/>
              <a:gdLst/>
              <a:ahLst/>
              <a:cxnLst/>
              <a:rect l="l" t="t" r="r" b="b"/>
              <a:pathLst>
                <a:path w="2659" h="3852" extrusionOk="0">
                  <a:moveTo>
                    <a:pt x="1132" y="0"/>
                  </a:moveTo>
                  <a:cubicBezTo>
                    <a:pt x="1099" y="0"/>
                    <a:pt x="1063" y="7"/>
                    <a:pt x="1025" y="22"/>
                  </a:cubicBezTo>
                  <a:cubicBezTo>
                    <a:pt x="348" y="282"/>
                    <a:pt x="1" y="3208"/>
                    <a:pt x="758" y="3758"/>
                  </a:cubicBezTo>
                  <a:cubicBezTo>
                    <a:pt x="758" y="3758"/>
                    <a:pt x="1226" y="3852"/>
                    <a:pt x="1665" y="3852"/>
                  </a:cubicBezTo>
                  <a:cubicBezTo>
                    <a:pt x="1870" y="3852"/>
                    <a:pt x="2068" y="3831"/>
                    <a:pt x="2211" y="3772"/>
                  </a:cubicBezTo>
                  <a:cubicBezTo>
                    <a:pt x="2658" y="3576"/>
                    <a:pt x="2558" y="3352"/>
                    <a:pt x="2138" y="2681"/>
                  </a:cubicBezTo>
                  <a:cubicBezTo>
                    <a:pt x="1750" y="2046"/>
                    <a:pt x="1709" y="0"/>
                    <a:pt x="1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73"/>
            <p:cNvSpPr/>
            <p:nvPr/>
          </p:nvSpPr>
          <p:spPr>
            <a:xfrm>
              <a:off x="5653025" y="4993350"/>
              <a:ext cx="55100" cy="75700"/>
            </a:xfrm>
            <a:custGeom>
              <a:avLst/>
              <a:gdLst/>
              <a:ahLst/>
              <a:cxnLst/>
              <a:rect l="l" t="t" r="r" b="b"/>
              <a:pathLst>
                <a:path w="2204" h="3028" extrusionOk="0">
                  <a:moveTo>
                    <a:pt x="311" y="1"/>
                  </a:moveTo>
                  <a:lnTo>
                    <a:pt x="311" y="1"/>
                  </a:lnTo>
                  <a:cubicBezTo>
                    <a:pt x="14" y="984"/>
                    <a:pt x="0" y="2544"/>
                    <a:pt x="534" y="2934"/>
                  </a:cubicBezTo>
                  <a:cubicBezTo>
                    <a:pt x="534" y="2934"/>
                    <a:pt x="1002" y="3028"/>
                    <a:pt x="1441" y="3028"/>
                  </a:cubicBezTo>
                  <a:cubicBezTo>
                    <a:pt x="1646" y="3028"/>
                    <a:pt x="1844" y="3007"/>
                    <a:pt x="1987" y="2948"/>
                  </a:cubicBezTo>
                  <a:cubicBezTo>
                    <a:pt x="2088" y="2905"/>
                    <a:pt x="2153" y="2861"/>
                    <a:pt x="2204" y="2811"/>
                  </a:cubicBezTo>
                  <a:cubicBezTo>
                    <a:pt x="1677" y="2674"/>
                    <a:pt x="1191" y="2275"/>
                    <a:pt x="860" y="1885"/>
                  </a:cubicBezTo>
                  <a:cubicBezTo>
                    <a:pt x="411" y="1374"/>
                    <a:pt x="267" y="665"/>
                    <a:pt x="311" y="1"/>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73"/>
            <p:cNvSpPr/>
            <p:nvPr/>
          </p:nvSpPr>
          <p:spPr>
            <a:xfrm>
              <a:off x="5650650" y="5057850"/>
              <a:ext cx="24200" cy="18725"/>
            </a:xfrm>
            <a:custGeom>
              <a:avLst/>
              <a:gdLst/>
              <a:ahLst/>
              <a:cxnLst/>
              <a:rect l="l" t="t" r="r" b="b"/>
              <a:pathLst>
                <a:path w="968" h="749" extrusionOk="0">
                  <a:moveTo>
                    <a:pt x="175" y="1"/>
                  </a:moveTo>
                  <a:cubicBezTo>
                    <a:pt x="152" y="1"/>
                    <a:pt x="132" y="7"/>
                    <a:pt x="116" y="21"/>
                  </a:cubicBezTo>
                  <a:cubicBezTo>
                    <a:pt x="0" y="132"/>
                    <a:pt x="719" y="748"/>
                    <a:pt x="865" y="748"/>
                  </a:cubicBezTo>
                  <a:cubicBezTo>
                    <a:pt x="872" y="748"/>
                    <a:pt x="878" y="747"/>
                    <a:pt x="882" y="744"/>
                  </a:cubicBezTo>
                  <a:cubicBezTo>
                    <a:pt x="968" y="684"/>
                    <a:pt x="412" y="1"/>
                    <a:pt x="175" y="1"/>
                  </a:cubicBezTo>
                  <a:close/>
                </a:path>
              </a:pathLst>
            </a:custGeom>
            <a:solidFill>
              <a:srgbClr val="06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73"/>
            <p:cNvSpPr/>
            <p:nvPr/>
          </p:nvSpPr>
          <p:spPr>
            <a:xfrm>
              <a:off x="5625375" y="5025450"/>
              <a:ext cx="28925" cy="33450"/>
            </a:xfrm>
            <a:custGeom>
              <a:avLst/>
              <a:gdLst/>
              <a:ahLst/>
              <a:cxnLst/>
              <a:rect l="l" t="t" r="r" b="b"/>
              <a:pathLst>
                <a:path w="1157" h="1338" extrusionOk="0">
                  <a:moveTo>
                    <a:pt x="432" y="1"/>
                  </a:moveTo>
                  <a:cubicBezTo>
                    <a:pt x="430" y="1"/>
                    <a:pt x="428" y="1"/>
                    <a:pt x="427" y="3"/>
                  </a:cubicBezTo>
                  <a:cubicBezTo>
                    <a:pt x="413" y="3"/>
                    <a:pt x="406" y="10"/>
                    <a:pt x="406" y="24"/>
                  </a:cubicBezTo>
                  <a:cubicBezTo>
                    <a:pt x="420" y="140"/>
                    <a:pt x="470" y="284"/>
                    <a:pt x="536" y="428"/>
                  </a:cubicBezTo>
                  <a:cubicBezTo>
                    <a:pt x="679" y="723"/>
                    <a:pt x="895" y="1035"/>
                    <a:pt x="1018" y="1204"/>
                  </a:cubicBezTo>
                  <a:lnTo>
                    <a:pt x="1018" y="1204"/>
                  </a:lnTo>
                  <a:cubicBezTo>
                    <a:pt x="926" y="1133"/>
                    <a:pt x="793" y="1026"/>
                    <a:pt x="651" y="898"/>
                  </a:cubicBezTo>
                  <a:cubicBezTo>
                    <a:pt x="427" y="688"/>
                    <a:pt x="174" y="421"/>
                    <a:pt x="44" y="168"/>
                  </a:cubicBezTo>
                  <a:cubicBezTo>
                    <a:pt x="39" y="163"/>
                    <a:pt x="30" y="158"/>
                    <a:pt x="24" y="158"/>
                  </a:cubicBezTo>
                  <a:cubicBezTo>
                    <a:pt x="21" y="158"/>
                    <a:pt x="18" y="159"/>
                    <a:pt x="16" y="161"/>
                  </a:cubicBezTo>
                  <a:cubicBezTo>
                    <a:pt x="9" y="161"/>
                    <a:pt x="0" y="177"/>
                    <a:pt x="9" y="190"/>
                  </a:cubicBezTo>
                  <a:cubicBezTo>
                    <a:pt x="153" y="464"/>
                    <a:pt x="434" y="754"/>
                    <a:pt x="673" y="970"/>
                  </a:cubicBezTo>
                  <a:cubicBezTo>
                    <a:pt x="911" y="1187"/>
                    <a:pt x="1120" y="1338"/>
                    <a:pt x="1120" y="1338"/>
                  </a:cubicBezTo>
                  <a:cubicBezTo>
                    <a:pt x="1127" y="1338"/>
                    <a:pt x="1143" y="1338"/>
                    <a:pt x="1143" y="1331"/>
                  </a:cubicBezTo>
                  <a:cubicBezTo>
                    <a:pt x="1150" y="1324"/>
                    <a:pt x="1157" y="1317"/>
                    <a:pt x="1150" y="1310"/>
                  </a:cubicBezTo>
                  <a:cubicBezTo>
                    <a:pt x="1150" y="1310"/>
                    <a:pt x="1143" y="1303"/>
                    <a:pt x="1143" y="1295"/>
                  </a:cubicBezTo>
                  <a:cubicBezTo>
                    <a:pt x="1106" y="1251"/>
                    <a:pt x="940" y="1035"/>
                    <a:pt x="781" y="783"/>
                  </a:cubicBezTo>
                  <a:cubicBezTo>
                    <a:pt x="703" y="653"/>
                    <a:pt x="623" y="515"/>
                    <a:pt x="564" y="385"/>
                  </a:cubicBezTo>
                  <a:cubicBezTo>
                    <a:pt x="500" y="248"/>
                    <a:pt x="456" y="125"/>
                    <a:pt x="449" y="17"/>
                  </a:cubicBezTo>
                  <a:cubicBezTo>
                    <a:pt x="449" y="12"/>
                    <a:pt x="440" y="1"/>
                    <a:pt x="432"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3"/>
            <p:cNvSpPr/>
            <p:nvPr/>
          </p:nvSpPr>
          <p:spPr>
            <a:xfrm>
              <a:off x="5539900" y="5247600"/>
              <a:ext cx="72550" cy="36000"/>
            </a:xfrm>
            <a:custGeom>
              <a:avLst/>
              <a:gdLst/>
              <a:ahLst/>
              <a:cxnLst/>
              <a:rect l="l" t="t" r="r" b="b"/>
              <a:pathLst>
                <a:path w="2902" h="1440" extrusionOk="0">
                  <a:moveTo>
                    <a:pt x="1266" y="1"/>
                  </a:moveTo>
                  <a:cubicBezTo>
                    <a:pt x="681" y="1"/>
                    <a:pt x="181" y="353"/>
                    <a:pt x="105" y="629"/>
                  </a:cubicBezTo>
                  <a:cubicBezTo>
                    <a:pt x="0" y="991"/>
                    <a:pt x="1484" y="1440"/>
                    <a:pt x="2300" y="1440"/>
                  </a:cubicBezTo>
                  <a:cubicBezTo>
                    <a:pt x="2670" y="1440"/>
                    <a:pt x="2902" y="1348"/>
                    <a:pt x="2785" y="1113"/>
                  </a:cubicBezTo>
                  <a:cubicBezTo>
                    <a:pt x="2365" y="274"/>
                    <a:pt x="1782" y="1"/>
                    <a:pt x="1266" y="1"/>
                  </a:cubicBezTo>
                  <a:close/>
                </a:path>
              </a:pathLst>
            </a:custGeom>
            <a:solidFill>
              <a:srgbClr val="AB6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3"/>
            <p:cNvSpPr/>
            <p:nvPr/>
          </p:nvSpPr>
          <p:spPr>
            <a:xfrm>
              <a:off x="5620175" y="5268025"/>
              <a:ext cx="39825" cy="16400"/>
            </a:xfrm>
            <a:custGeom>
              <a:avLst/>
              <a:gdLst/>
              <a:ahLst/>
              <a:cxnLst/>
              <a:rect l="l" t="t" r="r" b="b"/>
              <a:pathLst>
                <a:path w="1593" h="656" extrusionOk="0">
                  <a:moveTo>
                    <a:pt x="976" y="0"/>
                  </a:moveTo>
                  <a:cubicBezTo>
                    <a:pt x="910" y="0"/>
                    <a:pt x="840" y="9"/>
                    <a:pt x="765" y="29"/>
                  </a:cubicBezTo>
                  <a:cubicBezTo>
                    <a:pt x="0" y="238"/>
                    <a:pt x="0" y="599"/>
                    <a:pt x="115" y="622"/>
                  </a:cubicBezTo>
                  <a:cubicBezTo>
                    <a:pt x="166" y="631"/>
                    <a:pt x="402" y="655"/>
                    <a:pt x="662" y="655"/>
                  </a:cubicBezTo>
                  <a:cubicBezTo>
                    <a:pt x="957" y="655"/>
                    <a:pt x="1282" y="624"/>
                    <a:pt x="1401" y="505"/>
                  </a:cubicBezTo>
                  <a:cubicBezTo>
                    <a:pt x="1593" y="314"/>
                    <a:pt x="1371" y="0"/>
                    <a:pt x="976" y="0"/>
                  </a:cubicBezTo>
                  <a:close/>
                </a:path>
              </a:pathLst>
            </a:custGeom>
            <a:solidFill>
              <a:srgbClr val="AB6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3"/>
            <p:cNvSpPr/>
            <p:nvPr/>
          </p:nvSpPr>
          <p:spPr>
            <a:xfrm>
              <a:off x="5704750" y="5280275"/>
              <a:ext cx="59750" cy="23700"/>
            </a:xfrm>
            <a:custGeom>
              <a:avLst/>
              <a:gdLst/>
              <a:ahLst/>
              <a:cxnLst/>
              <a:rect l="l" t="t" r="r" b="b"/>
              <a:pathLst>
                <a:path w="2390" h="948" extrusionOk="0">
                  <a:moveTo>
                    <a:pt x="1010" y="0"/>
                  </a:moveTo>
                  <a:cubicBezTo>
                    <a:pt x="165" y="0"/>
                    <a:pt x="0" y="844"/>
                    <a:pt x="618" y="932"/>
                  </a:cubicBezTo>
                  <a:cubicBezTo>
                    <a:pt x="683" y="942"/>
                    <a:pt x="750" y="947"/>
                    <a:pt x="819" y="947"/>
                  </a:cubicBezTo>
                  <a:cubicBezTo>
                    <a:pt x="1543" y="947"/>
                    <a:pt x="2389" y="421"/>
                    <a:pt x="1645" y="132"/>
                  </a:cubicBezTo>
                  <a:cubicBezTo>
                    <a:pt x="1403" y="39"/>
                    <a:pt x="1191" y="0"/>
                    <a:pt x="1010" y="0"/>
                  </a:cubicBezTo>
                  <a:close/>
                </a:path>
              </a:pathLst>
            </a:custGeom>
            <a:solidFill>
              <a:srgbClr val="AB6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3"/>
            <p:cNvSpPr/>
            <p:nvPr/>
          </p:nvSpPr>
          <p:spPr>
            <a:xfrm>
              <a:off x="5647200" y="5329175"/>
              <a:ext cx="61675" cy="21175"/>
            </a:xfrm>
            <a:custGeom>
              <a:avLst/>
              <a:gdLst/>
              <a:ahLst/>
              <a:cxnLst/>
              <a:rect l="l" t="t" r="r" b="b"/>
              <a:pathLst>
                <a:path w="2467" h="847" extrusionOk="0">
                  <a:moveTo>
                    <a:pt x="1500" y="1"/>
                  </a:moveTo>
                  <a:cubicBezTo>
                    <a:pt x="934" y="1"/>
                    <a:pt x="0" y="626"/>
                    <a:pt x="790" y="812"/>
                  </a:cubicBezTo>
                  <a:cubicBezTo>
                    <a:pt x="889" y="836"/>
                    <a:pt x="990" y="847"/>
                    <a:pt x="1088" y="847"/>
                  </a:cubicBezTo>
                  <a:cubicBezTo>
                    <a:pt x="1843" y="847"/>
                    <a:pt x="2466" y="208"/>
                    <a:pt x="1641" y="17"/>
                  </a:cubicBezTo>
                  <a:cubicBezTo>
                    <a:pt x="1598" y="6"/>
                    <a:pt x="1551" y="1"/>
                    <a:pt x="1500" y="1"/>
                  </a:cubicBezTo>
                  <a:close/>
                </a:path>
              </a:pathLst>
            </a:custGeom>
            <a:solidFill>
              <a:srgbClr val="AB6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9" name="Google Shape;2389;p73"/>
          <p:cNvSpPr/>
          <p:nvPr/>
        </p:nvSpPr>
        <p:spPr>
          <a:xfrm flipH="1">
            <a:off x="4986527" y="534998"/>
            <a:ext cx="1707348" cy="384005"/>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0" name="Google Shape;2390;p73"/>
          <p:cNvGrpSpPr/>
          <p:nvPr/>
        </p:nvGrpSpPr>
        <p:grpSpPr>
          <a:xfrm rot="-5400000">
            <a:off x="5443528" y="1369589"/>
            <a:ext cx="793346" cy="724104"/>
            <a:chOff x="4783350" y="5161650"/>
            <a:chExt cx="195825" cy="178725"/>
          </a:xfrm>
        </p:grpSpPr>
        <p:sp>
          <p:nvSpPr>
            <p:cNvPr id="2391" name="Google Shape;2391;p73"/>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3"/>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3"/>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3"/>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5" name="Google Shape;2395;p73"/>
          <p:cNvGrpSpPr/>
          <p:nvPr/>
        </p:nvGrpSpPr>
        <p:grpSpPr>
          <a:xfrm>
            <a:off x="838200" y="743019"/>
            <a:ext cx="635075" cy="566166"/>
            <a:chOff x="4356650" y="5185725"/>
            <a:chExt cx="239850" cy="213825"/>
          </a:xfrm>
        </p:grpSpPr>
        <p:sp>
          <p:nvSpPr>
            <p:cNvPr id="2396" name="Google Shape;2396;p73"/>
            <p:cNvSpPr/>
            <p:nvPr/>
          </p:nvSpPr>
          <p:spPr>
            <a:xfrm>
              <a:off x="4437800" y="5317675"/>
              <a:ext cx="46625" cy="44625"/>
            </a:xfrm>
            <a:custGeom>
              <a:avLst/>
              <a:gdLst/>
              <a:ahLst/>
              <a:cxnLst/>
              <a:rect l="l" t="t" r="r" b="b"/>
              <a:pathLst>
                <a:path w="1865" h="1785" extrusionOk="0">
                  <a:moveTo>
                    <a:pt x="1453" y="1"/>
                  </a:moveTo>
                  <a:cubicBezTo>
                    <a:pt x="906" y="1"/>
                    <a:pt x="0" y="1737"/>
                    <a:pt x="265" y="1784"/>
                  </a:cubicBezTo>
                  <a:cubicBezTo>
                    <a:pt x="269" y="1784"/>
                    <a:pt x="273" y="1784"/>
                    <a:pt x="277" y="1784"/>
                  </a:cubicBezTo>
                  <a:cubicBezTo>
                    <a:pt x="590" y="1784"/>
                    <a:pt x="1865" y="236"/>
                    <a:pt x="1588" y="43"/>
                  </a:cubicBezTo>
                  <a:cubicBezTo>
                    <a:pt x="1546" y="14"/>
                    <a:pt x="1501" y="1"/>
                    <a:pt x="1453" y="1"/>
                  </a:cubicBezTo>
                  <a:close/>
                </a:path>
              </a:pathLst>
            </a:custGeom>
            <a:solidFill>
              <a:srgbClr val="06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3"/>
            <p:cNvSpPr/>
            <p:nvPr/>
          </p:nvSpPr>
          <p:spPr>
            <a:xfrm>
              <a:off x="4476925" y="5245800"/>
              <a:ext cx="46075" cy="73475"/>
            </a:xfrm>
            <a:custGeom>
              <a:avLst/>
              <a:gdLst/>
              <a:ahLst/>
              <a:cxnLst/>
              <a:rect l="l" t="t" r="r" b="b"/>
              <a:pathLst>
                <a:path w="1843" h="2939" extrusionOk="0">
                  <a:moveTo>
                    <a:pt x="896" y="1"/>
                  </a:moveTo>
                  <a:cubicBezTo>
                    <a:pt x="889" y="1"/>
                    <a:pt x="883" y="8"/>
                    <a:pt x="883" y="21"/>
                  </a:cubicBezTo>
                  <a:cubicBezTo>
                    <a:pt x="883" y="261"/>
                    <a:pt x="824" y="571"/>
                    <a:pt x="746" y="881"/>
                  </a:cubicBezTo>
                  <a:cubicBezTo>
                    <a:pt x="622" y="1358"/>
                    <a:pt x="434" y="1864"/>
                    <a:pt x="283" y="2254"/>
                  </a:cubicBezTo>
                  <a:cubicBezTo>
                    <a:pt x="203" y="2448"/>
                    <a:pt x="139" y="2608"/>
                    <a:pt x="87" y="2724"/>
                  </a:cubicBezTo>
                  <a:cubicBezTo>
                    <a:pt x="59" y="2781"/>
                    <a:pt x="43" y="2831"/>
                    <a:pt x="30" y="2861"/>
                  </a:cubicBezTo>
                  <a:cubicBezTo>
                    <a:pt x="16" y="2890"/>
                    <a:pt x="9" y="2911"/>
                    <a:pt x="9" y="2911"/>
                  </a:cubicBezTo>
                  <a:cubicBezTo>
                    <a:pt x="0" y="2918"/>
                    <a:pt x="9" y="2925"/>
                    <a:pt x="16" y="2934"/>
                  </a:cubicBezTo>
                  <a:cubicBezTo>
                    <a:pt x="19" y="2937"/>
                    <a:pt x="23" y="2939"/>
                    <a:pt x="26" y="2939"/>
                  </a:cubicBezTo>
                  <a:cubicBezTo>
                    <a:pt x="30" y="2939"/>
                    <a:pt x="33" y="2937"/>
                    <a:pt x="37" y="2934"/>
                  </a:cubicBezTo>
                  <a:cubicBezTo>
                    <a:pt x="37" y="2934"/>
                    <a:pt x="1113" y="2110"/>
                    <a:pt x="1836" y="441"/>
                  </a:cubicBezTo>
                  <a:cubicBezTo>
                    <a:pt x="1843" y="427"/>
                    <a:pt x="1836" y="411"/>
                    <a:pt x="1829" y="411"/>
                  </a:cubicBezTo>
                  <a:cubicBezTo>
                    <a:pt x="1825" y="409"/>
                    <a:pt x="1821" y="409"/>
                    <a:pt x="1818" y="409"/>
                  </a:cubicBezTo>
                  <a:cubicBezTo>
                    <a:pt x="1809" y="409"/>
                    <a:pt x="1804" y="414"/>
                    <a:pt x="1800" y="420"/>
                  </a:cubicBezTo>
                  <a:cubicBezTo>
                    <a:pt x="1439" y="1250"/>
                    <a:pt x="990" y="1871"/>
                    <a:pt x="636" y="2284"/>
                  </a:cubicBezTo>
                  <a:cubicBezTo>
                    <a:pt x="456" y="2492"/>
                    <a:pt x="297" y="2644"/>
                    <a:pt x="189" y="2745"/>
                  </a:cubicBezTo>
                  <a:cubicBezTo>
                    <a:pt x="143" y="2791"/>
                    <a:pt x="107" y="2822"/>
                    <a:pt x="80" y="2844"/>
                  </a:cubicBezTo>
                  <a:lnTo>
                    <a:pt x="80" y="2844"/>
                  </a:lnTo>
                  <a:cubicBezTo>
                    <a:pt x="150" y="2684"/>
                    <a:pt x="315" y="2302"/>
                    <a:pt x="486" y="1850"/>
                  </a:cubicBezTo>
                  <a:cubicBezTo>
                    <a:pt x="593" y="1547"/>
                    <a:pt x="702" y="1214"/>
                    <a:pt x="780" y="897"/>
                  </a:cubicBezTo>
                  <a:cubicBezTo>
                    <a:pt x="867" y="578"/>
                    <a:pt x="919" y="268"/>
                    <a:pt x="919" y="21"/>
                  </a:cubicBezTo>
                  <a:cubicBezTo>
                    <a:pt x="919" y="8"/>
                    <a:pt x="910" y="1"/>
                    <a:pt x="896"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3"/>
            <p:cNvSpPr/>
            <p:nvPr/>
          </p:nvSpPr>
          <p:spPr>
            <a:xfrm>
              <a:off x="4356650" y="5185725"/>
              <a:ext cx="131125" cy="166450"/>
            </a:xfrm>
            <a:custGeom>
              <a:avLst/>
              <a:gdLst/>
              <a:ahLst/>
              <a:cxnLst/>
              <a:rect l="l" t="t" r="r" b="b"/>
              <a:pathLst>
                <a:path w="5245" h="6658" extrusionOk="0">
                  <a:moveTo>
                    <a:pt x="3749" y="0"/>
                  </a:moveTo>
                  <a:cubicBezTo>
                    <a:pt x="2732" y="0"/>
                    <a:pt x="2107" y="3318"/>
                    <a:pt x="1223" y="4217"/>
                  </a:cubicBezTo>
                  <a:cubicBezTo>
                    <a:pt x="261" y="5198"/>
                    <a:pt x="1" y="5538"/>
                    <a:pt x="789" y="6058"/>
                  </a:cubicBezTo>
                  <a:cubicBezTo>
                    <a:pt x="1569" y="6578"/>
                    <a:pt x="3511" y="6658"/>
                    <a:pt x="3511" y="6658"/>
                  </a:cubicBezTo>
                  <a:cubicBezTo>
                    <a:pt x="5087" y="6030"/>
                    <a:pt x="5245" y="837"/>
                    <a:pt x="4047" y="93"/>
                  </a:cubicBezTo>
                  <a:cubicBezTo>
                    <a:pt x="3944" y="30"/>
                    <a:pt x="3845" y="0"/>
                    <a:pt x="37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3"/>
            <p:cNvSpPr/>
            <p:nvPr/>
          </p:nvSpPr>
          <p:spPr>
            <a:xfrm>
              <a:off x="4384475" y="5269650"/>
              <a:ext cx="92675" cy="82525"/>
            </a:xfrm>
            <a:custGeom>
              <a:avLst/>
              <a:gdLst/>
              <a:ahLst/>
              <a:cxnLst/>
              <a:rect l="l" t="t" r="r" b="b"/>
              <a:pathLst>
                <a:path w="3707" h="3301" extrusionOk="0">
                  <a:moveTo>
                    <a:pt x="3707" y="0"/>
                  </a:moveTo>
                  <a:lnTo>
                    <a:pt x="3707" y="0"/>
                  </a:lnTo>
                  <a:cubicBezTo>
                    <a:pt x="3554" y="426"/>
                    <a:pt x="3331" y="830"/>
                    <a:pt x="3027" y="1184"/>
                  </a:cubicBezTo>
                  <a:cubicBezTo>
                    <a:pt x="2311" y="2007"/>
                    <a:pt x="1200" y="2867"/>
                    <a:pt x="51" y="2867"/>
                  </a:cubicBezTo>
                  <a:lnTo>
                    <a:pt x="1" y="2867"/>
                  </a:lnTo>
                  <a:cubicBezTo>
                    <a:pt x="897" y="3243"/>
                    <a:pt x="2398" y="3301"/>
                    <a:pt x="2398" y="3301"/>
                  </a:cubicBezTo>
                  <a:cubicBezTo>
                    <a:pt x="3194" y="2983"/>
                    <a:pt x="3634" y="1487"/>
                    <a:pt x="3707"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73"/>
            <p:cNvSpPr/>
            <p:nvPr/>
          </p:nvSpPr>
          <p:spPr>
            <a:xfrm>
              <a:off x="4448975" y="5273650"/>
              <a:ext cx="147525" cy="125900"/>
            </a:xfrm>
            <a:custGeom>
              <a:avLst/>
              <a:gdLst/>
              <a:ahLst/>
              <a:cxnLst/>
              <a:rect l="l" t="t" r="r" b="b"/>
              <a:pathLst>
                <a:path w="5901" h="5036" extrusionOk="0">
                  <a:moveTo>
                    <a:pt x="5035" y="1"/>
                  </a:moveTo>
                  <a:cubicBezTo>
                    <a:pt x="3946" y="1"/>
                    <a:pt x="427" y="2126"/>
                    <a:pt x="0" y="3350"/>
                  </a:cubicBezTo>
                  <a:cubicBezTo>
                    <a:pt x="0" y="3350"/>
                    <a:pt x="101" y="4628"/>
                    <a:pt x="534" y="4931"/>
                  </a:cubicBezTo>
                  <a:cubicBezTo>
                    <a:pt x="636" y="5000"/>
                    <a:pt x="729" y="5036"/>
                    <a:pt x="821" y="5036"/>
                  </a:cubicBezTo>
                  <a:cubicBezTo>
                    <a:pt x="1126" y="5036"/>
                    <a:pt x="1421" y="4650"/>
                    <a:pt x="2014" y="3813"/>
                  </a:cubicBezTo>
                  <a:cubicBezTo>
                    <a:pt x="2788" y="2721"/>
                    <a:pt x="5901" y="547"/>
                    <a:pt x="5279" y="64"/>
                  </a:cubicBezTo>
                  <a:cubicBezTo>
                    <a:pt x="5224" y="21"/>
                    <a:pt x="5141" y="1"/>
                    <a:pt x="50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73"/>
            <p:cNvSpPr/>
            <p:nvPr/>
          </p:nvSpPr>
          <p:spPr>
            <a:xfrm>
              <a:off x="4448975" y="5274150"/>
              <a:ext cx="120800" cy="125400"/>
            </a:xfrm>
            <a:custGeom>
              <a:avLst/>
              <a:gdLst/>
              <a:ahLst/>
              <a:cxnLst/>
              <a:rect l="l" t="t" r="r" b="b"/>
              <a:pathLst>
                <a:path w="4832" h="5016" extrusionOk="0">
                  <a:moveTo>
                    <a:pt x="4831" y="0"/>
                  </a:moveTo>
                  <a:cubicBezTo>
                    <a:pt x="3561" y="217"/>
                    <a:pt x="404" y="2174"/>
                    <a:pt x="0" y="3330"/>
                  </a:cubicBezTo>
                  <a:cubicBezTo>
                    <a:pt x="0" y="3330"/>
                    <a:pt x="101" y="4608"/>
                    <a:pt x="534" y="4911"/>
                  </a:cubicBezTo>
                  <a:cubicBezTo>
                    <a:pt x="636" y="4980"/>
                    <a:pt x="730" y="5015"/>
                    <a:pt x="822" y="5015"/>
                  </a:cubicBezTo>
                  <a:cubicBezTo>
                    <a:pt x="1004" y="5015"/>
                    <a:pt x="1183" y="4879"/>
                    <a:pt x="1422" y="4587"/>
                  </a:cubicBezTo>
                  <a:cubicBezTo>
                    <a:pt x="1408" y="3533"/>
                    <a:pt x="1675" y="2441"/>
                    <a:pt x="2384" y="1633"/>
                  </a:cubicBezTo>
                  <a:cubicBezTo>
                    <a:pt x="2982" y="933"/>
                    <a:pt x="3878" y="210"/>
                    <a:pt x="483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54" y="1876327"/>
            <a:ext cx="2457450" cy="292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65"/>
                                        </p:tgtEl>
                                        <p:attrNameLst>
                                          <p:attrName>style.visibility</p:attrName>
                                        </p:attrNameLst>
                                      </p:cBhvr>
                                      <p:to>
                                        <p:strVal val="visible"/>
                                      </p:to>
                                    </p:set>
                                    <p:animEffect transition="in" filter="wipe(down)">
                                      <p:cBhvr>
                                        <p:cTn id="7" dur="500"/>
                                        <p:tgtEl>
                                          <p:spTgt spid="236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63"/>
                                        </p:tgtEl>
                                        <p:attrNameLst>
                                          <p:attrName>style.visibility</p:attrName>
                                        </p:attrNameLst>
                                      </p:cBhvr>
                                      <p:to>
                                        <p:strVal val="visible"/>
                                      </p:to>
                                    </p:set>
                                    <p:animEffect transition="in" filter="randombar(horizontal)">
                                      <p:cBhvr>
                                        <p:cTn id="10" dur="500"/>
                                        <p:tgtEl>
                                          <p:spTgt spid="2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3" grpId="0"/>
      <p:bldP spid="236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4"/>
        <p:cNvGrpSpPr/>
        <p:nvPr/>
      </p:nvGrpSpPr>
      <p:grpSpPr>
        <a:xfrm>
          <a:off x="0" y="0"/>
          <a:ext cx="0" cy="0"/>
          <a:chOff x="0" y="0"/>
          <a:chExt cx="0" cy="0"/>
        </a:xfrm>
      </p:grpSpPr>
      <p:sp>
        <p:nvSpPr>
          <p:cNvPr id="1945" name="Google Shape;1945;p64"/>
          <p:cNvSpPr txBox="1">
            <a:spLocks noGrp="1"/>
          </p:cNvSpPr>
          <p:nvPr>
            <p:ph type="subTitle" idx="1"/>
          </p:nvPr>
        </p:nvSpPr>
        <p:spPr>
          <a:xfrm>
            <a:off x="1371600" y="2927419"/>
            <a:ext cx="3581400" cy="107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Tác</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động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tạo</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ra</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chất</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thải</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phóng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xạ</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gây</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ảnh</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hưởng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tới</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sức</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khỏe</a:t>
            </a:r>
            <a:r>
              <a:rPr lang="en-US" dirty="0">
                <a:latin typeface="Aachen" pitchFamily="18" charset="0"/>
                <a:ea typeface="Aachen" pitchFamily="18" charset="0"/>
                <a:cs typeface="Aachen" pitchFamily="18" charset="0"/>
              </a:rPr>
              <a:t> con </a:t>
            </a:r>
            <a:r>
              <a:rPr lang="en-US" dirty="0" err="1">
                <a:latin typeface="Aachen" pitchFamily="18" charset="0"/>
                <a:ea typeface="Aachen" pitchFamily="18" charset="0"/>
                <a:cs typeface="Aachen" pitchFamily="18" charset="0"/>
              </a:rPr>
              <a:t>người</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Gây</a:t>
            </a:r>
            <a:r>
              <a:rPr lang="en-US" dirty="0">
                <a:latin typeface="Aachen" pitchFamily="18" charset="0"/>
                <a:ea typeface="Aachen" pitchFamily="18" charset="0"/>
                <a:cs typeface="Aachen" pitchFamily="18" charset="0"/>
              </a:rPr>
              <a:t> ô </a:t>
            </a:r>
            <a:r>
              <a:rPr lang="en-US" dirty="0" err="1">
                <a:latin typeface="Aachen" pitchFamily="18" charset="0"/>
                <a:ea typeface="Aachen" pitchFamily="18" charset="0"/>
                <a:cs typeface="Aachen" pitchFamily="18" charset="0"/>
              </a:rPr>
              <a:t>nhiễm</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môi</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trường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đất</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môi</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trường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nước</a:t>
            </a:r>
            <a:r>
              <a:rPr lang="en-US" dirty="0">
                <a:latin typeface="Aachen" pitchFamily="18" charset="0"/>
                <a:ea typeface="Aachen" pitchFamily="18" charset="0"/>
                <a:cs typeface="Aachen" pitchFamily="18" charset="0"/>
              </a:rPr>
              <a:t>, ô </a:t>
            </a:r>
            <a:r>
              <a:rPr lang="en-US" dirty="0" err="1">
                <a:latin typeface="Aachen" pitchFamily="18" charset="0"/>
                <a:ea typeface="Aachen" pitchFamily="18" charset="0"/>
                <a:cs typeface="Aachen" pitchFamily="18" charset="0"/>
              </a:rPr>
              <a:t>nhiễm</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không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khí</a:t>
            </a:r>
            <a:endParaRPr dirty="0">
              <a:latin typeface="Aachen" pitchFamily="18" charset="0"/>
              <a:ea typeface="Aachen" pitchFamily="18" charset="0"/>
              <a:cs typeface="Aachen" pitchFamily="18" charset="0"/>
            </a:endParaRPr>
          </a:p>
        </p:txBody>
      </p:sp>
      <p:sp>
        <p:nvSpPr>
          <p:cNvPr id="1946" name="Google Shape;1946;p64"/>
          <p:cNvSpPr txBox="1">
            <a:spLocks noGrp="1"/>
          </p:cNvSpPr>
          <p:nvPr>
            <p:ph type="title"/>
          </p:nvPr>
        </p:nvSpPr>
        <p:spPr>
          <a:xfrm>
            <a:off x="3810000" y="438150"/>
            <a:ext cx="4038600" cy="121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Năng</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lượng</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hạt</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nhân</a:t>
            </a:r>
            <a:r>
              <a:rPr lang="en-US" sz="1400" dirty="0">
                <a:latin typeface="Aachen" pitchFamily="18" charset="0"/>
                <a:ea typeface="Aachen" pitchFamily="18" charset="0"/>
                <a:cs typeface="Aachen" pitchFamily="18" charset="0"/>
              </a:rPr>
              <a:t> hay </a:t>
            </a:r>
            <a:r>
              <a:rPr lang="en-US" sz="1400" dirty="0" err="1">
                <a:latin typeface="Aachen" pitchFamily="18" charset="0"/>
                <a:ea typeface="Aachen" pitchFamily="18" charset="0"/>
                <a:cs typeface="Aachen" pitchFamily="18" charset="0"/>
              </a:rPr>
              <a:t>năng</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lượng</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nguyên</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tử</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là</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loại</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năng</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lượng</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được</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lấy</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ra</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từ</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lò</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phản</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ứng</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hạt</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nhân</a:t>
            </a:r>
            <a:br>
              <a:rPr lang="en-US" sz="1400" dirty="0">
                <a:latin typeface="Aachen" pitchFamily="18" charset="0"/>
                <a:ea typeface="Aachen" pitchFamily="18" charset="0"/>
                <a:cs typeface="Aachen" pitchFamily="18" charset="0"/>
              </a:rPr>
            </a:br>
            <a:r>
              <a:rPr lang="en-US" sz="1400" dirty="0">
                <a:latin typeface="Aachen" pitchFamily="18" charset="0"/>
                <a:ea typeface="Aachen" pitchFamily="18" charset="0"/>
                <a:cs typeface="Aachen" pitchFamily="18" charset="0"/>
              </a:rPr>
              <a:t>-NLHN </a:t>
            </a:r>
            <a:r>
              <a:rPr lang="en-US" sz="1400" dirty="0" err="1">
                <a:latin typeface="Aachen" pitchFamily="18" charset="0"/>
                <a:ea typeface="Aachen" pitchFamily="18" charset="0"/>
                <a:cs typeface="Aachen" pitchFamily="18" charset="0"/>
              </a:rPr>
              <a:t>được</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sử</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dụng</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vì</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mục</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đích</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hòa</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bình</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tạo</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ra</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nguồn</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năng</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lượng</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bền</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vững</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làm</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giảm</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phát</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thải</a:t>
            </a:r>
            <a:r>
              <a:rPr lang="en-US" sz="1400" dirty="0">
                <a:latin typeface="Aachen" pitchFamily="18" charset="0"/>
                <a:ea typeface="Aachen" pitchFamily="18" charset="0"/>
                <a:cs typeface="Aachen" pitchFamily="18" charset="0"/>
              </a:rPr>
              <a:t> carbon </a:t>
            </a:r>
            <a:r>
              <a:rPr lang="en-US" sz="1400" dirty="0" err="1">
                <a:latin typeface="Aachen" pitchFamily="18" charset="0"/>
                <a:ea typeface="Aachen" pitchFamily="18" charset="0"/>
                <a:cs typeface="Aachen" pitchFamily="18" charset="0"/>
              </a:rPr>
              <a:t>và</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gia</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tăng</a:t>
            </a:r>
            <a:r>
              <a:rPr lang="en-US" sz="1400" dirty="0">
                <a:latin typeface="Aachen" pitchFamily="18" charset="0"/>
                <a:ea typeface="Aachen" pitchFamily="18" charset="0"/>
                <a:cs typeface="Aachen" pitchFamily="18" charset="0"/>
              </a:rPr>
              <a:t> an </a:t>
            </a:r>
            <a:r>
              <a:rPr lang="en-US" sz="1400" dirty="0" err="1">
                <a:latin typeface="Aachen" pitchFamily="18" charset="0"/>
                <a:ea typeface="Aachen" pitchFamily="18" charset="0"/>
                <a:cs typeface="Aachen" pitchFamily="18" charset="0"/>
              </a:rPr>
              <a:t>ninh</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năng</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lượng</a:t>
            </a:r>
            <a:r>
              <a:rPr lang="en-US" sz="1400" dirty="0">
                <a:latin typeface="Aachen" pitchFamily="18" charset="0"/>
                <a:ea typeface="Aachen" pitchFamily="18" charset="0"/>
                <a:cs typeface="Aachen" pitchFamily="18" charset="0"/>
              </a:rPr>
              <a:t> do </a:t>
            </a:r>
            <a:r>
              <a:rPr lang="en-US" sz="1400" dirty="0" err="1">
                <a:latin typeface="Aachen" pitchFamily="18" charset="0"/>
                <a:ea typeface="Aachen" pitchFamily="18" charset="0"/>
                <a:cs typeface="Aachen" pitchFamily="18" charset="0"/>
              </a:rPr>
              <a:t>giảm</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sự</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phụ</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thuộc</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vào</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nhiên</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liệu</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hóa</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thạch</a:t>
            </a:r>
            <a:endParaRPr sz="1400" dirty="0">
              <a:latin typeface="Aachen" pitchFamily="18" charset="0"/>
              <a:ea typeface="Aachen" pitchFamily="18" charset="0"/>
              <a:cs typeface="Aachen" pitchFamily="18" charset="0"/>
            </a:endParaRPr>
          </a:p>
        </p:txBody>
      </p:sp>
      <p:sp>
        <p:nvSpPr>
          <p:cNvPr id="1952" name="Google Shape;1952;p64"/>
          <p:cNvSpPr/>
          <p:nvPr/>
        </p:nvSpPr>
        <p:spPr>
          <a:xfrm>
            <a:off x="-692250" y="4330350"/>
            <a:ext cx="2619514" cy="345549"/>
          </a:xfrm>
          <a:custGeom>
            <a:avLst/>
            <a:gdLst/>
            <a:ahLst/>
            <a:cxnLst/>
            <a:rect l="l" t="t" r="r" b="b"/>
            <a:pathLst>
              <a:path w="16238" h="3185" extrusionOk="0">
                <a:moveTo>
                  <a:pt x="9626" y="1"/>
                </a:moveTo>
                <a:cubicBezTo>
                  <a:pt x="5595" y="1"/>
                  <a:pt x="173" y="749"/>
                  <a:pt x="1" y="2861"/>
                </a:cubicBezTo>
                <a:cubicBezTo>
                  <a:pt x="410" y="3056"/>
                  <a:pt x="840" y="3185"/>
                  <a:pt x="1313" y="3185"/>
                </a:cubicBezTo>
                <a:cubicBezTo>
                  <a:pt x="1716" y="3185"/>
                  <a:pt x="2151" y="3090"/>
                  <a:pt x="2630" y="2861"/>
                </a:cubicBezTo>
                <a:cubicBezTo>
                  <a:pt x="2630" y="2861"/>
                  <a:pt x="5389" y="2198"/>
                  <a:pt x="8522" y="2198"/>
                </a:cubicBezTo>
                <a:cubicBezTo>
                  <a:pt x="9753" y="2198"/>
                  <a:pt x="11042" y="2300"/>
                  <a:pt x="12245" y="2586"/>
                </a:cubicBezTo>
                <a:cubicBezTo>
                  <a:pt x="12952" y="2755"/>
                  <a:pt x="13523" y="2827"/>
                  <a:pt x="13974" y="2827"/>
                </a:cubicBezTo>
                <a:cubicBezTo>
                  <a:pt x="16237" y="2827"/>
                  <a:pt x="15449" y="993"/>
                  <a:pt x="13508" y="361"/>
                </a:cubicBezTo>
                <a:cubicBezTo>
                  <a:pt x="12811" y="137"/>
                  <a:pt x="11345" y="1"/>
                  <a:pt x="9626" y="1"/>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3" name="Google Shape;1953;p64"/>
          <p:cNvGrpSpPr/>
          <p:nvPr/>
        </p:nvGrpSpPr>
        <p:grpSpPr>
          <a:xfrm>
            <a:off x="-145592" y="3048545"/>
            <a:ext cx="1329458" cy="1414304"/>
            <a:chOff x="4135625" y="4481225"/>
            <a:chExt cx="231375" cy="246150"/>
          </a:xfrm>
        </p:grpSpPr>
        <p:sp>
          <p:nvSpPr>
            <p:cNvPr id="1954" name="Google Shape;1954;p64"/>
            <p:cNvSpPr/>
            <p:nvPr/>
          </p:nvSpPr>
          <p:spPr>
            <a:xfrm>
              <a:off x="4135625" y="4565750"/>
              <a:ext cx="231375" cy="161275"/>
            </a:xfrm>
            <a:custGeom>
              <a:avLst/>
              <a:gdLst/>
              <a:ahLst/>
              <a:cxnLst/>
              <a:rect l="l" t="t" r="r" b="b"/>
              <a:pathLst>
                <a:path w="9255" h="6451" extrusionOk="0">
                  <a:moveTo>
                    <a:pt x="1" y="0"/>
                  </a:moveTo>
                  <a:lnTo>
                    <a:pt x="1" y="6451"/>
                  </a:lnTo>
                  <a:lnTo>
                    <a:pt x="9254" y="6451"/>
                  </a:lnTo>
                  <a:lnTo>
                    <a:pt x="9254" y="0"/>
                  </a:lnTo>
                  <a:close/>
                </a:path>
              </a:pathLst>
            </a:custGeom>
            <a:solidFill>
              <a:srgbClr val="AB6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4"/>
            <p:cNvSpPr/>
            <p:nvPr/>
          </p:nvSpPr>
          <p:spPr>
            <a:xfrm>
              <a:off x="4135625" y="4481225"/>
              <a:ext cx="231375" cy="84550"/>
            </a:xfrm>
            <a:custGeom>
              <a:avLst/>
              <a:gdLst/>
              <a:ahLst/>
              <a:cxnLst/>
              <a:rect l="l" t="t" r="r" b="b"/>
              <a:pathLst>
                <a:path w="9255" h="3382" extrusionOk="0">
                  <a:moveTo>
                    <a:pt x="4314" y="1"/>
                  </a:moveTo>
                  <a:cubicBezTo>
                    <a:pt x="2450" y="1"/>
                    <a:pt x="1" y="1511"/>
                    <a:pt x="1" y="3381"/>
                  </a:cubicBezTo>
                  <a:lnTo>
                    <a:pt x="9254" y="3381"/>
                  </a:lnTo>
                  <a:cubicBezTo>
                    <a:pt x="9254" y="1511"/>
                    <a:pt x="6957" y="1"/>
                    <a:pt x="5094" y="1"/>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4"/>
            <p:cNvSpPr/>
            <p:nvPr/>
          </p:nvSpPr>
          <p:spPr>
            <a:xfrm>
              <a:off x="4231700" y="4504000"/>
              <a:ext cx="39050" cy="39025"/>
            </a:xfrm>
            <a:custGeom>
              <a:avLst/>
              <a:gdLst/>
              <a:ahLst/>
              <a:cxnLst/>
              <a:rect l="l" t="t" r="r" b="b"/>
              <a:pathLst>
                <a:path w="1562" h="1561" extrusionOk="0">
                  <a:moveTo>
                    <a:pt x="781" y="0"/>
                  </a:moveTo>
                  <a:cubicBezTo>
                    <a:pt x="355" y="0"/>
                    <a:pt x="1" y="347"/>
                    <a:pt x="1" y="780"/>
                  </a:cubicBezTo>
                  <a:cubicBezTo>
                    <a:pt x="1" y="1214"/>
                    <a:pt x="355" y="1560"/>
                    <a:pt x="781" y="1560"/>
                  </a:cubicBezTo>
                  <a:cubicBezTo>
                    <a:pt x="1214" y="1560"/>
                    <a:pt x="1561" y="1214"/>
                    <a:pt x="1561" y="780"/>
                  </a:cubicBezTo>
                  <a:cubicBezTo>
                    <a:pt x="1561" y="347"/>
                    <a:pt x="1214" y="0"/>
                    <a:pt x="781"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4"/>
            <p:cNvSpPr/>
            <p:nvPr/>
          </p:nvSpPr>
          <p:spPr>
            <a:xfrm>
              <a:off x="4251050" y="4503475"/>
              <a:ext cx="925" cy="40100"/>
            </a:xfrm>
            <a:custGeom>
              <a:avLst/>
              <a:gdLst/>
              <a:ahLst/>
              <a:cxnLst/>
              <a:rect l="l" t="t" r="r" b="b"/>
              <a:pathLst>
                <a:path w="37" h="1604" extrusionOk="0">
                  <a:moveTo>
                    <a:pt x="21" y="0"/>
                  </a:moveTo>
                  <a:cubicBezTo>
                    <a:pt x="7" y="0"/>
                    <a:pt x="0" y="7"/>
                    <a:pt x="0" y="21"/>
                  </a:cubicBezTo>
                  <a:lnTo>
                    <a:pt x="0" y="1581"/>
                  </a:lnTo>
                  <a:cubicBezTo>
                    <a:pt x="0" y="1588"/>
                    <a:pt x="7" y="1604"/>
                    <a:pt x="21" y="1604"/>
                  </a:cubicBezTo>
                  <a:cubicBezTo>
                    <a:pt x="30" y="1604"/>
                    <a:pt x="36" y="1588"/>
                    <a:pt x="36" y="1581"/>
                  </a:cubicBezTo>
                  <a:lnTo>
                    <a:pt x="36" y="21"/>
                  </a:lnTo>
                  <a:cubicBezTo>
                    <a:pt x="36" y="7"/>
                    <a:pt x="30" y="0"/>
                    <a:pt x="21"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4"/>
            <p:cNvSpPr/>
            <p:nvPr/>
          </p:nvSpPr>
          <p:spPr>
            <a:xfrm>
              <a:off x="4182600" y="4616500"/>
              <a:ext cx="137450" cy="110525"/>
            </a:xfrm>
            <a:custGeom>
              <a:avLst/>
              <a:gdLst/>
              <a:ahLst/>
              <a:cxnLst/>
              <a:rect l="l" t="t" r="r" b="b"/>
              <a:pathLst>
                <a:path w="5498" h="4421" extrusionOk="0">
                  <a:moveTo>
                    <a:pt x="1828" y="0"/>
                  </a:moveTo>
                  <a:cubicBezTo>
                    <a:pt x="817" y="0"/>
                    <a:pt x="1" y="817"/>
                    <a:pt x="1" y="1834"/>
                  </a:cubicBezTo>
                  <a:lnTo>
                    <a:pt x="1" y="4421"/>
                  </a:lnTo>
                  <a:lnTo>
                    <a:pt x="5498" y="4421"/>
                  </a:lnTo>
                  <a:lnTo>
                    <a:pt x="5498" y="1834"/>
                  </a:lnTo>
                  <a:cubicBezTo>
                    <a:pt x="5498" y="817"/>
                    <a:pt x="4674" y="0"/>
                    <a:pt x="3662" y="0"/>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4"/>
            <p:cNvSpPr/>
            <p:nvPr/>
          </p:nvSpPr>
          <p:spPr>
            <a:xfrm>
              <a:off x="4250875" y="4615975"/>
              <a:ext cx="925" cy="111400"/>
            </a:xfrm>
            <a:custGeom>
              <a:avLst/>
              <a:gdLst/>
              <a:ahLst/>
              <a:cxnLst/>
              <a:rect l="l" t="t" r="r" b="b"/>
              <a:pathLst>
                <a:path w="37" h="4456" extrusionOk="0">
                  <a:moveTo>
                    <a:pt x="14" y="0"/>
                  </a:moveTo>
                  <a:cubicBezTo>
                    <a:pt x="7" y="0"/>
                    <a:pt x="0" y="7"/>
                    <a:pt x="0" y="21"/>
                  </a:cubicBezTo>
                  <a:lnTo>
                    <a:pt x="0" y="4442"/>
                  </a:lnTo>
                  <a:cubicBezTo>
                    <a:pt x="0" y="4449"/>
                    <a:pt x="7" y="4456"/>
                    <a:pt x="14" y="4456"/>
                  </a:cubicBezTo>
                  <a:cubicBezTo>
                    <a:pt x="28" y="4456"/>
                    <a:pt x="37" y="4449"/>
                    <a:pt x="37" y="4442"/>
                  </a:cubicBezTo>
                  <a:lnTo>
                    <a:pt x="37" y="21"/>
                  </a:lnTo>
                  <a:cubicBezTo>
                    <a:pt x="37" y="7"/>
                    <a:pt x="28" y="0"/>
                    <a:pt x="14"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4"/>
            <p:cNvSpPr/>
            <p:nvPr/>
          </p:nvSpPr>
          <p:spPr>
            <a:xfrm>
              <a:off x="4188025" y="4639250"/>
              <a:ext cx="925" cy="88125"/>
            </a:xfrm>
            <a:custGeom>
              <a:avLst/>
              <a:gdLst/>
              <a:ahLst/>
              <a:cxnLst/>
              <a:rect l="l" t="t" r="r" b="b"/>
              <a:pathLst>
                <a:path w="37" h="3525" extrusionOk="0">
                  <a:moveTo>
                    <a:pt x="21" y="0"/>
                  </a:moveTo>
                  <a:cubicBezTo>
                    <a:pt x="7" y="0"/>
                    <a:pt x="1" y="7"/>
                    <a:pt x="1" y="23"/>
                  </a:cubicBezTo>
                  <a:lnTo>
                    <a:pt x="1" y="3511"/>
                  </a:lnTo>
                  <a:cubicBezTo>
                    <a:pt x="1" y="3518"/>
                    <a:pt x="7" y="3525"/>
                    <a:pt x="21" y="3525"/>
                  </a:cubicBezTo>
                  <a:cubicBezTo>
                    <a:pt x="28" y="3525"/>
                    <a:pt x="37" y="3518"/>
                    <a:pt x="37" y="3511"/>
                  </a:cubicBezTo>
                  <a:lnTo>
                    <a:pt x="37" y="23"/>
                  </a:lnTo>
                  <a:cubicBezTo>
                    <a:pt x="37" y="7"/>
                    <a:pt x="28" y="0"/>
                    <a:pt x="21"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64"/>
            <p:cNvSpPr/>
            <p:nvPr/>
          </p:nvSpPr>
          <p:spPr>
            <a:xfrm>
              <a:off x="4198675" y="4626600"/>
              <a:ext cx="900" cy="100775"/>
            </a:xfrm>
            <a:custGeom>
              <a:avLst/>
              <a:gdLst/>
              <a:ahLst/>
              <a:cxnLst/>
              <a:rect l="l" t="t" r="r" b="b"/>
              <a:pathLst>
                <a:path w="36" h="4031" extrusionOk="0">
                  <a:moveTo>
                    <a:pt x="15" y="0"/>
                  </a:moveTo>
                  <a:cubicBezTo>
                    <a:pt x="8" y="0"/>
                    <a:pt x="1" y="9"/>
                    <a:pt x="1" y="16"/>
                  </a:cubicBezTo>
                  <a:lnTo>
                    <a:pt x="1" y="4017"/>
                  </a:lnTo>
                  <a:cubicBezTo>
                    <a:pt x="1" y="4024"/>
                    <a:pt x="8" y="4031"/>
                    <a:pt x="15" y="4031"/>
                  </a:cubicBezTo>
                  <a:cubicBezTo>
                    <a:pt x="29" y="4031"/>
                    <a:pt x="36" y="4024"/>
                    <a:pt x="36" y="4017"/>
                  </a:cubicBezTo>
                  <a:lnTo>
                    <a:pt x="36" y="16"/>
                  </a:lnTo>
                  <a:cubicBezTo>
                    <a:pt x="36" y="9"/>
                    <a:pt x="29" y="0"/>
                    <a:pt x="15"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64"/>
            <p:cNvSpPr/>
            <p:nvPr/>
          </p:nvSpPr>
          <p:spPr>
            <a:xfrm>
              <a:off x="4210950" y="4619225"/>
              <a:ext cx="1100" cy="108150"/>
            </a:xfrm>
            <a:custGeom>
              <a:avLst/>
              <a:gdLst/>
              <a:ahLst/>
              <a:cxnLst/>
              <a:rect l="l" t="t" r="r" b="b"/>
              <a:pathLst>
                <a:path w="44" h="4326" extrusionOk="0">
                  <a:moveTo>
                    <a:pt x="21" y="0"/>
                  </a:moveTo>
                  <a:cubicBezTo>
                    <a:pt x="7" y="0"/>
                    <a:pt x="1" y="7"/>
                    <a:pt x="1" y="21"/>
                  </a:cubicBezTo>
                  <a:lnTo>
                    <a:pt x="1" y="4312"/>
                  </a:lnTo>
                  <a:cubicBezTo>
                    <a:pt x="1" y="4319"/>
                    <a:pt x="7" y="4326"/>
                    <a:pt x="21" y="4326"/>
                  </a:cubicBezTo>
                  <a:cubicBezTo>
                    <a:pt x="30" y="4326"/>
                    <a:pt x="44" y="4319"/>
                    <a:pt x="44" y="4312"/>
                  </a:cubicBezTo>
                  <a:lnTo>
                    <a:pt x="44" y="21"/>
                  </a:lnTo>
                  <a:cubicBezTo>
                    <a:pt x="44" y="7"/>
                    <a:pt x="30" y="0"/>
                    <a:pt x="21"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4"/>
            <p:cNvSpPr/>
            <p:nvPr/>
          </p:nvSpPr>
          <p:spPr>
            <a:xfrm>
              <a:off x="4222125" y="4616325"/>
              <a:ext cx="1125" cy="111050"/>
            </a:xfrm>
            <a:custGeom>
              <a:avLst/>
              <a:gdLst/>
              <a:ahLst/>
              <a:cxnLst/>
              <a:rect l="l" t="t" r="r" b="b"/>
              <a:pathLst>
                <a:path w="45" h="4442" extrusionOk="0">
                  <a:moveTo>
                    <a:pt x="23" y="0"/>
                  </a:moveTo>
                  <a:cubicBezTo>
                    <a:pt x="8" y="0"/>
                    <a:pt x="1" y="7"/>
                    <a:pt x="1" y="21"/>
                  </a:cubicBezTo>
                  <a:lnTo>
                    <a:pt x="1" y="4428"/>
                  </a:lnTo>
                  <a:cubicBezTo>
                    <a:pt x="1" y="4435"/>
                    <a:pt x="8" y="4442"/>
                    <a:pt x="23" y="4442"/>
                  </a:cubicBezTo>
                  <a:cubicBezTo>
                    <a:pt x="30" y="4442"/>
                    <a:pt x="44" y="4435"/>
                    <a:pt x="44" y="4428"/>
                  </a:cubicBezTo>
                  <a:lnTo>
                    <a:pt x="44" y="21"/>
                  </a:lnTo>
                  <a:cubicBezTo>
                    <a:pt x="44" y="7"/>
                    <a:pt x="30" y="0"/>
                    <a:pt x="2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4"/>
            <p:cNvSpPr/>
            <p:nvPr/>
          </p:nvSpPr>
          <p:spPr>
            <a:xfrm>
              <a:off x="4235300" y="4615975"/>
              <a:ext cx="1125" cy="111400"/>
            </a:xfrm>
            <a:custGeom>
              <a:avLst/>
              <a:gdLst/>
              <a:ahLst/>
              <a:cxnLst/>
              <a:rect l="l" t="t" r="r" b="b"/>
              <a:pathLst>
                <a:path w="45" h="4456" extrusionOk="0">
                  <a:moveTo>
                    <a:pt x="23" y="0"/>
                  </a:moveTo>
                  <a:cubicBezTo>
                    <a:pt x="9" y="0"/>
                    <a:pt x="1" y="7"/>
                    <a:pt x="1" y="21"/>
                  </a:cubicBezTo>
                  <a:lnTo>
                    <a:pt x="1" y="4442"/>
                  </a:lnTo>
                  <a:cubicBezTo>
                    <a:pt x="1" y="4449"/>
                    <a:pt x="9" y="4456"/>
                    <a:pt x="23" y="4456"/>
                  </a:cubicBezTo>
                  <a:cubicBezTo>
                    <a:pt x="30" y="4456"/>
                    <a:pt x="44" y="4449"/>
                    <a:pt x="44" y="4442"/>
                  </a:cubicBezTo>
                  <a:lnTo>
                    <a:pt x="44" y="21"/>
                  </a:lnTo>
                  <a:cubicBezTo>
                    <a:pt x="44" y="7"/>
                    <a:pt x="30" y="0"/>
                    <a:pt x="2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4"/>
            <p:cNvSpPr/>
            <p:nvPr/>
          </p:nvSpPr>
          <p:spPr>
            <a:xfrm>
              <a:off x="4313525" y="4639250"/>
              <a:ext cx="1125" cy="88125"/>
            </a:xfrm>
            <a:custGeom>
              <a:avLst/>
              <a:gdLst/>
              <a:ahLst/>
              <a:cxnLst/>
              <a:rect l="l" t="t" r="r" b="b"/>
              <a:pathLst>
                <a:path w="45" h="3525" extrusionOk="0">
                  <a:moveTo>
                    <a:pt x="22" y="0"/>
                  </a:moveTo>
                  <a:cubicBezTo>
                    <a:pt x="15" y="0"/>
                    <a:pt x="1" y="7"/>
                    <a:pt x="1" y="23"/>
                  </a:cubicBezTo>
                  <a:lnTo>
                    <a:pt x="1" y="3511"/>
                  </a:lnTo>
                  <a:cubicBezTo>
                    <a:pt x="1" y="3518"/>
                    <a:pt x="15" y="3525"/>
                    <a:pt x="22" y="3525"/>
                  </a:cubicBezTo>
                  <a:cubicBezTo>
                    <a:pt x="35" y="3525"/>
                    <a:pt x="44" y="3518"/>
                    <a:pt x="44" y="3511"/>
                  </a:cubicBezTo>
                  <a:lnTo>
                    <a:pt x="44" y="23"/>
                  </a:lnTo>
                  <a:cubicBezTo>
                    <a:pt x="44" y="7"/>
                    <a:pt x="35" y="0"/>
                    <a:pt x="22"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4"/>
            <p:cNvSpPr/>
            <p:nvPr/>
          </p:nvSpPr>
          <p:spPr>
            <a:xfrm>
              <a:off x="4302875" y="4626600"/>
              <a:ext cx="1100" cy="100775"/>
            </a:xfrm>
            <a:custGeom>
              <a:avLst/>
              <a:gdLst/>
              <a:ahLst/>
              <a:cxnLst/>
              <a:rect l="l" t="t" r="r" b="b"/>
              <a:pathLst>
                <a:path w="44" h="4031" extrusionOk="0">
                  <a:moveTo>
                    <a:pt x="21" y="0"/>
                  </a:moveTo>
                  <a:cubicBezTo>
                    <a:pt x="14" y="0"/>
                    <a:pt x="0" y="9"/>
                    <a:pt x="0" y="16"/>
                  </a:cubicBezTo>
                  <a:lnTo>
                    <a:pt x="0" y="4017"/>
                  </a:lnTo>
                  <a:cubicBezTo>
                    <a:pt x="0" y="4024"/>
                    <a:pt x="14" y="4031"/>
                    <a:pt x="21" y="4031"/>
                  </a:cubicBezTo>
                  <a:cubicBezTo>
                    <a:pt x="37" y="4031"/>
                    <a:pt x="44" y="4024"/>
                    <a:pt x="44" y="4017"/>
                  </a:cubicBezTo>
                  <a:lnTo>
                    <a:pt x="44" y="16"/>
                  </a:lnTo>
                  <a:cubicBezTo>
                    <a:pt x="44" y="9"/>
                    <a:pt x="37" y="0"/>
                    <a:pt x="21"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64"/>
            <p:cNvSpPr/>
            <p:nvPr/>
          </p:nvSpPr>
          <p:spPr>
            <a:xfrm>
              <a:off x="4290575" y="4619225"/>
              <a:ext cx="1100" cy="108150"/>
            </a:xfrm>
            <a:custGeom>
              <a:avLst/>
              <a:gdLst/>
              <a:ahLst/>
              <a:cxnLst/>
              <a:rect l="l" t="t" r="r" b="b"/>
              <a:pathLst>
                <a:path w="44" h="4326" extrusionOk="0">
                  <a:moveTo>
                    <a:pt x="23" y="0"/>
                  </a:moveTo>
                  <a:cubicBezTo>
                    <a:pt x="9" y="0"/>
                    <a:pt x="0" y="7"/>
                    <a:pt x="0" y="21"/>
                  </a:cubicBezTo>
                  <a:lnTo>
                    <a:pt x="0" y="4312"/>
                  </a:lnTo>
                  <a:cubicBezTo>
                    <a:pt x="0" y="4319"/>
                    <a:pt x="9" y="4326"/>
                    <a:pt x="23" y="4326"/>
                  </a:cubicBezTo>
                  <a:cubicBezTo>
                    <a:pt x="29" y="4326"/>
                    <a:pt x="43" y="4319"/>
                    <a:pt x="43" y="4312"/>
                  </a:cubicBezTo>
                  <a:lnTo>
                    <a:pt x="43" y="21"/>
                  </a:lnTo>
                  <a:cubicBezTo>
                    <a:pt x="43" y="7"/>
                    <a:pt x="29" y="0"/>
                    <a:pt x="2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4"/>
            <p:cNvSpPr/>
            <p:nvPr/>
          </p:nvSpPr>
          <p:spPr>
            <a:xfrm>
              <a:off x="4279375" y="4616325"/>
              <a:ext cx="1125" cy="111050"/>
            </a:xfrm>
            <a:custGeom>
              <a:avLst/>
              <a:gdLst/>
              <a:ahLst/>
              <a:cxnLst/>
              <a:rect l="l" t="t" r="r" b="b"/>
              <a:pathLst>
                <a:path w="45" h="4442" extrusionOk="0">
                  <a:moveTo>
                    <a:pt x="23" y="0"/>
                  </a:moveTo>
                  <a:cubicBezTo>
                    <a:pt x="8" y="0"/>
                    <a:pt x="1" y="7"/>
                    <a:pt x="1" y="21"/>
                  </a:cubicBezTo>
                  <a:lnTo>
                    <a:pt x="1" y="4428"/>
                  </a:lnTo>
                  <a:cubicBezTo>
                    <a:pt x="1" y="4435"/>
                    <a:pt x="8" y="4442"/>
                    <a:pt x="23" y="4442"/>
                  </a:cubicBezTo>
                  <a:cubicBezTo>
                    <a:pt x="37" y="4442"/>
                    <a:pt x="44" y="4435"/>
                    <a:pt x="44" y="4428"/>
                  </a:cubicBezTo>
                  <a:lnTo>
                    <a:pt x="44" y="21"/>
                  </a:lnTo>
                  <a:cubicBezTo>
                    <a:pt x="44" y="7"/>
                    <a:pt x="37" y="0"/>
                    <a:pt x="2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4"/>
            <p:cNvSpPr/>
            <p:nvPr/>
          </p:nvSpPr>
          <p:spPr>
            <a:xfrm>
              <a:off x="4266200" y="4615975"/>
              <a:ext cx="1125" cy="111400"/>
            </a:xfrm>
            <a:custGeom>
              <a:avLst/>
              <a:gdLst/>
              <a:ahLst/>
              <a:cxnLst/>
              <a:rect l="l" t="t" r="r" b="b"/>
              <a:pathLst>
                <a:path w="45" h="4456" extrusionOk="0">
                  <a:moveTo>
                    <a:pt x="22" y="0"/>
                  </a:moveTo>
                  <a:cubicBezTo>
                    <a:pt x="8" y="0"/>
                    <a:pt x="1" y="7"/>
                    <a:pt x="1" y="21"/>
                  </a:cubicBezTo>
                  <a:lnTo>
                    <a:pt x="1" y="4442"/>
                  </a:lnTo>
                  <a:cubicBezTo>
                    <a:pt x="1" y="4449"/>
                    <a:pt x="8" y="4456"/>
                    <a:pt x="22" y="4456"/>
                  </a:cubicBezTo>
                  <a:cubicBezTo>
                    <a:pt x="30" y="4456"/>
                    <a:pt x="44" y="4449"/>
                    <a:pt x="44" y="4442"/>
                  </a:cubicBezTo>
                  <a:lnTo>
                    <a:pt x="44" y="21"/>
                  </a:lnTo>
                  <a:cubicBezTo>
                    <a:pt x="44" y="7"/>
                    <a:pt x="30" y="0"/>
                    <a:pt x="22"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4"/>
            <p:cNvSpPr/>
            <p:nvPr/>
          </p:nvSpPr>
          <p:spPr>
            <a:xfrm>
              <a:off x="4135625" y="4589975"/>
              <a:ext cx="231375" cy="137050"/>
            </a:xfrm>
            <a:custGeom>
              <a:avLst/>
              <a:gdLst/>
              <a:ahLst/>
              <a:cxnLst/>
              <a:rect l="l" t="t" r="r" b="b"/>
              <a:pathLst>
                <a:path w="9255" h="5482" extrusionOk="0">
                  <a:moveTo>
                    <a:pt x="1" y="0"/>
                  </a:moveTo>
                  <a:lnTo>
                    <a:pt x="1" y="5482"/>
                  </a:lnTo>
                  <a:lnTo>
                    <a:pt x="9254" y="5482"/>
                  </a:lnTo>
                  <a:lnTo>
                    <a:pt x="9254" y="3554"/>
                  </a:lnTo>
                  <a:cubicBezTo>
                    <a:pt x="7484" y="3495"/>
                    <a:pt x="5737" y="3221"/>
                    <a:pt x="4054" y="2571"/>
                  </a:cubicBezTo>
                  <a:cubicBezTo>
                    <a:pt x="2774" y="2081"/>
                    <a:pt x="1518" y="1328"/>
                    <a:pt x="477" y="425"/>
                  </a:cubicBezTo>
                  <a:cubicBezTo>
                    <a:pt x="320" y="288"/>
                    <a:pt x="160" y="144"/>
                    <a:pt x="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a:xfrm>
            <a:off x="406446" y="174497"/>
            <a:ext cx="3279053" cy="2473753"/>
          </a:xfrm>
          <a:prstGeom prst="rect">
            <a:avLst/>
          </a:prstGeom>
          <a:ln>
            <a:noFill/>
          </a:ln>
          <a:effectLst>
            <a:softEdge rad="112500"/>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0" y="2348276"/>
            <a:ext cx="3667552" cy="2425475"/>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1946"/>
                                        </p:tgtEl>
                                        <p:attrNameLst>
                                          <p:attrName>style.visibility</p:attrName>
                                        </p:attrNameLst>
                                      </p:cBhvr>
                                      <p:to>
                                        <p:strVal val="visible"/>
                                      </p:to>
                                    </p:set>
                                    <p:animEffect transition="in" filter="fade">
                                      <p:cBhvr>
                                        <p:cTn id="14" dur="1000"/>
                                        <p:tgtEl>
                                          <p:spTgt spid="1946"/>
                                        </p:tgtEl>
                                      </p:cBhvr>
                                    </p:animEffect>
                                    <p:anim calcmode="lin" valueType="num">
                                      <p:cBhvr>
                                        <p:cTn id="15" dur="1000" fill="hold"/>
                                        <p:tgtEl>
                                          <p:spTgt spid="1946"/>
                                        </p:tgtEl>
                                        <p:attrNameLst>
                                          <p:attrName>ppt_x</p:attrName>
                                        </p:attrNameLst>
                                      </p:cBhvr>
                                      <p:tavLst>
                                        <p:tav tm="0">
                                          <p:val>
                                            <p:strVal val="#ppt_x"/>
                                          </p:val>
                                        </p:tav>
                                        <p:tav tm="100000">
                                          <p:val>
                                            <p:strVal val="#ppt_x"/>
                                          </p:val>
                                        </p:tav>
                                      </p:tavLst>
                                    </p:anim>
                                    <p:anim calcmode="lin" valueType="num">
                                      <p:cBhvr>
                                        <p:cTn id="16" dur="1000" fill="hold"/>
                                        <p:tgtEl>
                                          <p:spTgt spid="1946"/>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1945">
                                            <p:txEl>
                                              <p:pRg st="0" end="0"/>
                                            </p:txEl>
                                          </p:spTgt>
                                        </p:tgtEl>
                                        <p:attrNameLst>
                                          <p:attrName>style.visibility</p:attrName>
                                        </p:attrNameLst>
                                      </p:cBhvr>
                                      <p:to>
                                        <p:strVal val="visible"/>
                                      </p:to>
                                    </p:set>
                                    <p:animEffect transition="in" filter="fade">
                                      <p:cBhvr>
                                        <p:cTn id="20" dur="1000"/>
                                        <p:tgtEl>
                                          <p:spTgt spid="1945">
                                            <p:txEl>
                                              <p:pRg st="0" end="0"/>
                                            </p:txEl>
                                          </p:spTgt>
                                        </p:tgtEl>
                                      </p:cBhvr>
                                    </p:animEffect>
                                    <p:anim calcmode="lin" valueType="num">
                                      <p:cBhvr>
                                        <p:cTn id="21" dur="1000" fill="hold"/>
                                        <p:tgtEl>
                                          <p:spTgt spid="1945">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94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 grpId="0" build="p"/>
      <p:bldP spid="19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74662"/>
            <a:ext cx="1603375" cy="165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767323"/>
            <a:ext cx="127952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09" name="Google Shape;2109;p67"/>
          <p:cNvSpPr txBox="1"/>
          <p:nvPr/>
        </p:nvSpPr>
        <p:spPr>
          <a:xfrm>
            <a:off x="2286000" y="1305434"/>
            <a:ext cx="4800600" cy="204197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US" sz="5400" dirty="0" err="1">
                <a:solidFill>
                  <a:srgbClr val="064947"/>
                </a:solidFill>
                <a:latin typeface="Anton"/>
                <a:ea typeface="Anton"/>
                <a:cs typeface="Anton"/>
                <a:sym typeface="Anton"/>
              </a:rPr>
              <a:t>Sự</a:t>
            </a:r>
            <a:r>
              <a:rPr lang="en-US" sz="5400" dirty="0">
                <a:solidFill>
                  <a:srgbClr val="064947"/>
                </a:solidFill>
                <a:latin typeface="Anton"/>
                <a:ea typeface="Anton"/>
                <a:cs typeface="Anton"/>
                <a:sym typeface="Anton"/>
              </a:rPr>
              <a:t> </a:t>
            </a:r>
            <a:r>
              <a:rPr lang="en-US" sz="5400" dirty="0" err="1">
                <a:solidFill>
                  <a:srgbClr val="064947"/>
                </a:solidFill>
                <a:latin typeface="Anton"/>
                <a:ea typeface="Anton"/>
                <a:cs typeface="Anton"/>
                <a:sym typeface="Anton"/>
              </a:rPr>
              <a:t>suy</a:t>
            </a:r>
            <a:r>
              <a:rPr lang="en-US" sz="5400" dirty="0">
                <a:solidFill>
                  <a:srgbClr val="064947"/>
                </a:solidFill>
                <a:latin typeface="Anton"/>
                <a:ea typeface="Anton"/>
                <a:cs typeface="Anton"/>
                <a:sym typeface="Anton"/>
              </a:rPr>
              <a:t> </a:t>
            </a:r>
            <a:r>
              <a:rPr lang="en-US" sz="5400" dirty="0" err="1">
                <a:solidFill>
                  <a:srgbClr val="064947"/>
                </a:solidFill>
                <a:latin typeface="Anton"/>
                <a:ea typeface="Anton"/>
                <a:cs typeface="Anton"/>
                <a:sym typeface="Anton"/>
              </a:rPr>
              <a:t>giảm</a:t>
            </a:r>
            <a:r>
              <a:rPr lang="en-US" sz="5400" dirty="0">
                <a:solidFill>
                  <a:srgbClr val="064947"/>
                </a:solidFill>
                <a:latin typeface="Anton"/>
                <a:ea typeface="Anton"/>
                <a:cs typeface="Anton"/>
                <a:sym typeface="Anton"/>
              </a:rPr>
              <a:t> </a:t>
            </a:r>
            <a:r>
              <a:rPr lang="en-US" sz="5400" dirty="0" err="1">
                <a:solidFill>
                  <a:srgbClr val="064947"/>
                </a:solidFill>
                <a:latin typeface="Anton"/>
                <a:ea typeface="Anton"/>
                <a:cs typeface="Anton"/>
                <a:sym typeface="Anton"/>
              </a:rPr>
              <a:t>tầng</a:t>
            </a:r>
            <a:r>
              <a:rPr lang="en-US" sz="5400" dirty="0">
                <a:solidFill>
                  <a:srgbClr val="064947"/>
                </a:solidFill>
                <a:latin typeface="Anton"/>
                <a:ea typeface="Anton"/>
                <a:cs typeface="Anton"/>
                <a:sym typeface="Anton"/>
              </a:rPr>
              <a:t> ozone</a:t>
            </a:r>
            <a:endParaRPr sz="5400" dirty="0">
              <a:solidFill>
                <a:srgbClr val="064947"/>
              </a:solidFill>
              <a:latin typeface="Anton"/>
              <a:ea typeface="Anton"/>
              <a:cs typeface="Anton"/>
              <a:sym typeface="Anton"/>
            </a:endParaRPr>
          </a:p>
        </p:txBody>
      </p:sp>
      <p:sp>
        <p:nvSpPr>
          <p:cNvPr id="2116" name="Google Shape;2116;p67"/>
          <p:cNvSpPr/>
          <p:nvPr/>
        </p:nvSpPr>
        <p:spPr>
          <a:xfrm>
            <a:off x="7325625" y="4381350"/>
            <a:ext cx="1734706" cy="695349"/>
          </a:xfrm>
          <a:custGeom>
            <a:avLst/>
            <a:gdLst/>
            <a:ahLst/>
            <a:cxnLst/>
            <a:rect l="l" t="t" r="r" b="b"/>
            <a:pathLst>
              <a:path w="16238" h="3185" extrusionOk="0">
                <a:moveTo>
                  <a:pt x="9626" y="1"/>
                </a:moveTo>
                <a:cubicBezTo>
                  <a:pt x="5595" y="1"/>
                  <a:pt x="173" y="749"/>
                  <a:pt x="1" y="2861"/>
                </a:cubicBezTo>
                <a:cubicBezTo>
                  <a:pt x="410" y="3056"/>
                  <a:pt x="840" y="3185"/>
                  <a:pt x="1313" y="3185"/>
                </a:cubicBezTo>
                <a:cubicBezTo>
                  <a:pt x="1716" y="3185"/>
                  <a:pt x="2151" y="3090"/>
                  <a:pt x="2630" y="2861"/>
                </a:cubicBezTo>
                <a:cubicBezTo>
                  <a:pt x="2630" y="2861"/>
                  <a:pt x="5389" y="2198"/>
                  <a:pt x="8522" y="2198"/>
                </a:cubicBezTo>
                <a:cubicBezTo>
                  <a:pt x="9753" y="2198"/>
                  <a:pt x="11042" y="2300"/>
                  <a:pt x="12245" y="2586"/>
                </a:cubicBezTo>
                <a:cubicBezTo>
                  <a:pt x="12952" y="2755"/>
                  <a:pt x="13523" y="2827"/>
                  <a:pt x="13974" y="2827"/>
                </a:cubicBezTo>
                <a:cubicBezTo>
                  <a:pt x="16237" y="2827"/>
                  <a:pt x="15449" y="993"/>
                  <a:pt x="13508" y="361"/>
                </a:cubicBezTo>
                <a:cubicBezTo>
                  <a:pt x="12811" y="137"/>
                  <a:pt x="11345" y="1"/>
                  <a:pt x="9626" y="1"/>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7" name="Google Shape;2117;p67"/>
          <p:cNvGrpSpPr/>
          <p:nvPr/>
        </p:nvGrpSpPr>
        <p:grpSpPr>
          <a:xfrm>
            <a:off x="7448551" y="2429056"/>
            <a:ext cx="1348107" cy="2371675"/>
            <a:chOff x="4117600" y="3659250"/>
            <a:chExt cx="270900" cy="476575"/>
          </a:xfrm>
        </p:grpSpPr>
        <p:sp>
          <p:nvSpPr>
            <p:cNvPr id="2118" name="Google Shape;2118;p67"/>
            <p:cNvSpPr/>
            <p:nvPr/>
          </p:nvSpPr>
          <p:spPr>
            <a:xfrm>
              <a:off x="4163800" y="3792000"/>
              <a:ext cx="156775" cy="343825"/>
            </a:xfrm>
            <a:custGeom>
              <a:avLst/>
              <a:gdLst/>
              <a:ahLst/>
              <a:cxnLst/>
              <a:rect l="l" t="t" r="r" b="b"/>
              <a:pathLst>
                <a:path w="6271" h="13753" extrusionOk="0">
                  <a:moveTo>
                    <a:pt x="2284" y="8018"/>
                  </a:moveTo>
                  <a:lnTo>
                    <a:pt x="3389" y="8617"/>
                  </a:lnTo>
                  <a:lnTo>
                    <a:pt x="2081" y="9332"/>
                  </a:lnTo>
                  <a:lnTo>
                    <a:pt x="2284" y="8018"/>
                  </a:lnTo>
                  <a:close/>
                  <a:moveTo>
                    <a:pt x="4790" y="8018"/>
                  </a:moveTo>
                  <a:lnTo>
                    <a:pt x="4993" y="9332"/>
                  </a:lnTo>
                  <a:lnTo>
                    <a:pt x="3684" y="8617"/>
                  </a:lnTo>
                  <a:lnTo>
                    <a:pt x="4790" y="8018"/>
                  </a:lnTo>
                  <a:close/>
                  <a:moveTo>
                    <a:pt x="3540" y="8697"/>
                  </a:moveTo>
                  <a:lnTo>
                    <a:pt x="4964" y="9477"/>
                  </a:lnTo>
                  <a:cubicBezTo>
                    <a:pt x="4977" y="9484"/>
                    <a:pt x="4984" y="9484"/>
                    <a:pt x="5000" y="9484"/>
                  </a:cubicBezTo>
                  <a:lnTo>
                    <a:pt x="5014" y="9484"/>
                  </a:lnTo>
                  <a:lnTo>
                    <a:pt x="5244" y="10965"/>
                  </a:lnTo>
                  <a:lnTo>
                    <a:pt x="3554" y="11889"/>
                  </a:lnTo>
                  <a:lnTo>
                    <a:pt x="1850" y="10958"/>
                  </a:lnTo>
                  <a:cubicBezTo>
                    <a:pt x="1843" y="10958"/>
                    <a:pt x="1836" y="10951"/>
                    <a:pt x="1829" y="10951"/>
                  </a:cubicBezTo>
                  <a:lnTo>
                    <a:pt x="2060" y="9484"/>
                  </a:lnTo>
                  <a:lnTo>
                    <a:pt x="2074" y="9484"/>
                  </a:lnTo>
                  <a:cubicBezTo>
                    <a:pt x="2089" y="9484"/>
                    <a:pt x="2103" y="9484"/>
                    <a:pt x="2110" y="9477"/>
                  </a:cubicBezTo>
                  <a:lnTo>
                    <a:pt x="3540" y="8697"/>
                  </a:lnTo>
                  <a:close/>
                  <a:moveTo>
                    <a:pt x="5274" y="11109"/>
                  </a:moveTo>
                  <a:lnTo>
                    <a:pt x="5563" y="12988"/>
                  </a:lnTo>
                  <a:lnTo>
                    <a:pt x="3700" y="11968"/>
                  </a:lnTo>
                  <a:lnTo>
                    <a:pt x="5274" y="11109"/>
                  </a:lnTo>
                  <a:close/>
                  <a:moveTo>
                    <a:pt x="1807" y="11095"/>
                  </a:moveTo>
                  <a:lnTo>
                    <a:pt x="3403" y="11968"/>
                  </a:lnTo>
                  <a:lnTo>
                    <a:pt x="1510" y="13002"/>
                  </a:lnTo>
                  <a:lnTo>
                    <a:pt x="1807" y="11095"/>
                  </a:lnTo>
                  <a:close/>
                  <a:moveTo>
                    <a:pt x="3540" y="0"/>
                  </a:moveTo>
                  <a:lnTo>
                    <a:pt x="3201" y="283"/>
                  </a:lnTo>
                  <a:lnTo>
                    <a:pt x="3194" y="326"/>
                  </a:lnTo>
                  <a:lnTo>
                    <a:pt x="3187" y="333"/>
                  </a:lnTo>
                  <a:lnTo>
                    <a:pt x="0" y="12078"/>
                  </a:lnTo>
                  <a:lnTo>
                    <a:pt x="586" y="12114"/>
                  </a:lnTo>
                  <a:lnTo>
                    <a:pt x="2443" y="4573"/>
                  </a:lnTo>
                  <a:lnTo>
                    <a:pt x="803" y="13752"/>
                  </a:lnTo>
                  <a:lnTo>
                    <a:pt x="1387" y="13752"/>
                  </a:lnTo>
                  <a:lnTo>
                    <a:pt x="1490" y="13132"/>
                  </a:lnTo>
                  <a:cubicBezTo>
                    <a:pt x="1496" y="13138"/>
                    <a:pt x="1510" y="13145"/>
                    <a:pt x="1526" y="13145"/>
                  </a:cubicBezTo>
                  <a:cubicBezTo>
                    <a:pt x="1540" y="13145"/>
                    <a:pt x="1547" y="13145"/>
                    <a:pt x="1561" y="13138"/>
                  </a:cubicBezTo>
                  <a:lnTo>
                    <a:pt x="3554" y="12048"/>
                  </a:lnTo>
                  <a:lnTo>
                    <a:pt x="5541" y="13138"/>
                  </a:lnTo>
                  <a:cubicBezTo>
                    <a:pt x="5556" y="13145"/>
                    <a:pt x="5563" y="13145"/>
                    <a:pt x="5577" y="13145"/>
                  </a:cubicBezTo>
                  <a:lnTo>
                    <a:pt x="5584" y="13145"/>
                  </a:lnTo>
                  <a:lnTo>
                    <a:pt x="5686" y="13752"/>
                  </a:lnTo>
                  <a:lnTo>
                    <a:pt x="6271" y="13752"/>
                  </a:lnTo>
                  <a:lnTo>
                    <a:pt x="3873" y="283"/>
                  </a:lnTo>
                  <a:lnTo>
                    <a:pt x="3540" y="0"/>
                  </a:lnTo>
                  <a:lnTo>
                    <a:pt x="3540" y="0"/>
                  </a:lnTo>
                  <a:lnTo>
                    <a:pt x="4768" y="7867"/>
                  </a:lnTo>
                  <a:cubicBezTo>
                    <a:pt x="4761" y="7874"/>
                    <a:pt x="4754" y="7874"/>
                    <a:pt x="4754" y="7874"/>
                  </a:cubicBezTo>
                  <a:lnTo>
                    <a:pt x="3540" y="8538"/>
                  </a:lnTo>
                  <a:lnTo>
                    <a:pt x="2320" y="7874"/>
                  </a:lnTo>
                  <a:cubicBezTo>
                    <a:pt x="2320" y="7874"/>
                    <a:pt x="2313" y="7874"/>
                    <a:pt x="2313" y="7867"/>
                  </a:cubicBezTo>
                  <a:lnTo>
                    <a:pt x="3490" y="283"/>
                  </a:lnTo>
                  <a:lnTo>
                    <a:pt x="3540" y="101"/>
                  </a:lnTo>
                  <a:lnTo>
                    <a:pt x="3520" y="116"/>
                  </a:lnTo>
                  <a:lnTo>
                    <a:pt x="3520" y="116"/>
                  </a:lnTo>
                  <a:lnTo>
                    <a:pt x="3540" y="0"/>
                  </a:ln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67"/>
            <p:cNvSpPr/>
            <p:nvPr/>
          </p:nvSpPr>
          <p:spPr>
            <a:xfrm>
              <a:off x="4182425" y="3667900"/>
              <a:ext cx="73500" cy="126450"/>
            </a:xfrm>
            <a:custGeom>
              <a:avLst/>
              <a:gdLst/>
              <a:ahLst/>
              <a:cxnLst/>
              <a:rect l="l" t="t" r="r" b="b"/>
              <a:pathLst>
                <a:path w="2940" h="5058" extrusionOk="0">
                  <a:moveTo>
                    <a:pt x="1276" y="0"/>
                  </a:moveTo>
                  <a:cubicBezTo>
                    <a:pt x="759" y="0"/>
                    <a:pt x="333" y="210"/>
                    <a:pt x="1" y="616"/>
                  </a:cubicBezTo>
                  <a:lnTo>
                    <a:pt x="2644" y="5058"/>
                  </a:lnTo>
                  <a:lnTo>
                    <a:pt x="2795" y="4994"/>
                  </a:lnTo>
                  <a:lnTo>
                    <a:pt x="2939" y="4928"/>
                  </a:lnTo>
                  <a:lnTo>
                    <a:pt x="1379" y="3"/>
                  </a:lnTo>
                  <a:cubicBezTo>
                    <a:pt x="1344" y="1"/>
                    <a:pt x="1310" y="0"/>
                    <a:pt x="1276"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67"/>
            <p:cNvSpPr/>
            <p:nvPr/>
          </p:nvSpPr>
          <p:spPr>
            <a:xfrm>
              <a:off x="4117600" y="3760925"/>
              <a:ext cx="135075" cy="37600"/>
            </a:xfrm>
            <a:custGeom>
              <a:avLst/>
              <a:gdLst/>
              <a:ahLst/>
              <a:cxnLst/>
              <a:rect l="l" t="t" r="r" b="b"/>
              <a:pathLst>
                <a:path w="5403" h="1504" extrusionOk="0">
                  <a:moveTo>
                    <a:pt x="354" y="0"/>
                  </a:moveTo>
                  <a:cubicBezTo>
                    <a:pt x="51" y="477"/>
                    <a:pt x="1" y="976"/>
                    <a:pt x="202" y="1503"/>
                  </a:cubicBezTo>
                  <a:lnTo>
                    <a:pt x="5368" y="1430"/>
                  </a:lnTo>
                  <a:lnTo>
                    <a:pt x="5388" y="1273"/>
                  </a:lnTo>
                  <a:lnTo>
                    <a:pt x="5402" y="1113"/>
                  </a:lnTo>
                  <a:lnTo>
                    <a:pt x="354"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67"/>
            <p:cNvSpPr/>
            <p:nvPr/>
          </p:nvSpPr>
          <p:spPr>
            <a:xfrm>
              <a:off x="4161625" y="3790000"/>
              <a:ext cx="93775" cy="117425"/>
            </a:xfrm>
            <a:custGeom>
              <a:avLst/>
              <a:gdLst/>
              <a:ahLst/>
              <a:cxnLst/>
              <a:rect l="l" t="t" r="r" b="b"/>
              <a:pathLst>
                <a:path w="3751" h="4697" extrusionOk="0">
                  <a:moveTo>
                    <a:pt x="3490" y="0"/>
                  </a:moveTo>
                  <a:lnTo>
                    <a:pt x="1" y="3814"/>
                  </a:lnTo>
                  <a:cubicBezTo>
                    <a:pt x="261" y="4313"/>
                    <a:pt x="666" y="4610"/>
                    <a:pt x="1223" y="4696"/>
                  </a:cubicBezTo>
                  <a:lnTo>
                    <a:pt x="3750" y="189"/>
                  </a:lnTo>
                  <a:lnTo>
                    <a:pt x="3620" y="94"/>
                  </a:lnTo>
                  <a:lnTo>
                    <a:pt x="3490"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67"/>
            <p:cNvSpPr/>
            <p:nvPr/>
          </p:nvSpPr>
          <p:spPr>
            <a:xfrm>
              <a:off x="4250875" y="3676800"/>
              <a:ext cx="93550" cy="117375"/>
            </a:xfrm>
            <a:custGeom>
              <a:avLst/>
              <a:gdLst/>
              <a:ahLst/>
              <a:cxnLst/>
              <a:rect l="l" t="t" r="r" b="b"/>
              <a:pathLst>
                <a:path w="3742" h="4695" extrusionOk="0">
                  <a:moveTo>
                    <a:pt x="2521" y="0"/>
                  </a:moveTo>
                  <a:lnTo>
                    <a:pt x="0" y="4508"/>
                  </a:lnTo>
                  <a:lnTo>
                    <a:pt x="130" y="4601"/>
                  </a:lnTo>
                  <a:lnTo>
                    <a:pt x="260" y="4695"/>
                  </a:lnTo>
                  <a:lnTo>
                    <a:pt x="3741" y="881"/>
                  </a:lnTo>
                  <a:cubicBezTo>
                    <a:pt x="3488" y="384"/>
                    <a:pt x="3077" y="87"/>
                    <a:pt x="2521"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67"/>
            <p:cNvSpPr/>
            <p:nvPr/>
          </p:nvSpPr>
          <p:spPr>
            <a:xfrm>
              <a:off x="4253550" y="3785825"/>
              <a:ext cx="134950" cy="37425"/>
            </a:xfrm>
            <a:custGeom>
              <a:avLst/>
              <a:gdLst/>
              <a:ahLst/>
              <a:cxnLst/>
              <a:rect l="l" t="t" r="r" b="b"/>
              <a:pathLst>
                <a:path w="5398" h="1497" extrusionOk="0">
                  <a:moveTo>
                    <a:pt x="5194" y="1"/>
                  </a:moveTo>
                  <a:lnTo>
                    <a:pt x="30" y="67"/>
                  </a:lnTo>
                  <a:lnTo>
                    <a:pt x="16" y="226"/>
                  </a:lnTo>
                  <a:lnTo>
                    <a:pt x="1" y="384"/>
                  </a:lnTo>
                  <a:lnTo>
                    <a:pt x="5043" y="1497"/>
                  </a:lnTo>
                  <a:cubicBezTo>
                    <a:pt x="5347" y="1027"/>
                    <a:pt x="5397" y="530"/>
                    <a:pt x="5194"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67"/>
            <p:cNvSpPr/>
            <p:nvPr/>
          </p:nvSpPr>
          <p:spPr>
            <a:xfrm>
              <a:off x="4249050" y="3792175"/>
              <a:ext cx="73350" cy="126500"/>
            </a:xfrm>
            <a:custGeom>
              <a:avLst/>
              <a:gdLst/>
              <a:ahLst/>
              <a:cxnLst/>
              <a:rect l="l" t="t" r="r" b="b"/>
              <a:pathLst>
                <a:path w="2934" h="5060" extrusionOk="0">
                  <a:moveTo>
                    <a:pt x="297" y="0"/>
                  </a:moveTo>
                  <a:lnTo>
                    <a:pt x="144" y="66"/>
                  </a:lnTo>
                  <a:lnTo>
                    <a:pt x="0" y="130"/>
                  </a:lnTo>
                  <a:lnTo>
                    <a:pt x="1560" y="5057"/>
                  </a:lnTo>
                  <a:cubicBezTo>
                    <a:pt x="1595" y="5059"/>
                    <a:pt x="1630" y="5059"/>
                    <a:pt x="1664" y="5059"/>
                  </a:cubicBezTo>
                  <a:cubicBezTo>
                    <a:pt x="2181" y="5059"/>
                    <a:pt x="2608" y="4850"/>
                    <a:pt x="2933" y="4443"/>
                  </a:cubicBezTo>
                  <a:lnTo>
                    <a:pt x="297"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67"/>
            <p:cNvSpPr/>
            <p:nvPr/>
          </p:nvSpPr>
          <p:spPr>
            <a:xfrm>
              <a:off x="4199375" y="3739075"/>
              <a:ext cx="105675" cy="105675"/>
            </a:xfrm>
            <a:custGeom>
              <a:avLst/>
              <a:gdLst/>
              <a:ahLst/>
              <a:cxnLst/>
              <a:rect l="l" t="t" r="r" b="b"/>
              <a:pathLst>
                <a:path w="4227" h="4227" extrusionOk="0">
                  <a:moveTo>
                    <a:pt x="2117" y="44"/>
                  </a:moveTo>
                  <a:cubicBezTo>
                    <a:pt x="2688" y="44"/>
                    <a:pt x="3201" y="276"/>
                    <a:pt x="3577" y="651"/>
                  </a:cubicBezTo>
                  <a:cubicBezTo>
                    <a:pt x="3951" y="1027"/>
                    <a:pt x="4184" y="1547"/>
                    <a:pt x="4184" y="2117"/>
                  </a:cubicBezTo>
                  <a:cubicBezTo>
                    <a:pt x="4184" y="2687"/>
                    <a:pt x="3951" y="3208"/>
                    <a:pt x="3577" y="3584"/>
                  </a:cubicBezTo>
                  <a:cubicBezTo>
                    <a:pt x="3201" y="3960"/>
                    <a:pt x="2688" y="4190"/>
                    <a:pt x="2117" y="4190"/>
                  </a:cubicBezTo>
                  <a:cubicBezTo>
                    <a:pt x="1540" y="4190"/>
                    <a:pt x="1027" y="3960"/>
                    <a:pt x="651" y="3584"/>
                  </a:cubicBezTo>
                  <a:cubicBezTo>
                    <a:pt x="276" y="3208"/>
                    <a:pt x="44" y="2687"/>
                    <a:pt x="44" y="2117"/>
                  </a:cubicBezTo>
                  <a:cubicBezTo>
                    <a:pt x="44" y="1547"/>
                    <a:pt x="276" y="1027"/>
                    <a:pt x="651" y="651"/>
                  </a:cubicBezTo>
                  <a:cubicBezTo>
                    <a:pt x="1027" y="276"/>
                    <a:pt x="1540" y="44"/>
                    <a:pt x="2117" y="44"/>
                  </a:cubicBezTo>
                  <a:close/>
                  <a:moveTo>
                    <a:pt x="2117" y="1"/>
                  </a:moveTo>
                  <a:cubicBezTo>
                    <a:pt x="947" y="1"/>
                    <a:pt x="1" y="947"/>
                    <a:pt x="1" y="2117"/>
                  </a:cubicBezTo>
                  <a:cubicBezTo>
                    <a:pt x="1" y="3280"/>
                    <a:pt x="947" y="4227"/>
                    <a:pt x="2117" y="4227"/>
                  </a:cubicBezTo>
                  <a:cubicBezTo>
                    <a:pt x="3281" y="4227"/>
                    <a:pt x="4227" y="3280"/>
                    <a:pt x="4227" y="2117"/>
                  </a:cubicBezTo>
                  <a:cubicBezTo>
                    <a:pt x="4227" y="947"/>
                    <a:pt x="3281" y="1"/>
                    <a:pt x="2117"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67"/>
            <p:cNvSpPr/>
            <p:nvPr/>
          </p:nvSpPr>
          <p:spPr>
            <a:xfrm>
              <a:off x="4151875" y="3691575"/>
              <a:ext cx="200675" cy="200850"/>
            </a:xfrm>
            <a:custGeom>
              <a:avLst/>
              <a:gdLst/>
              <a:ahLst/>
              <a:cxnLst/>
              <a:rect l="l" t="t" r="r" b="b"/>
              <a:pathLst>
                <a:path w="8027" h="8034" extrusionOk="0">
                  <a:moveTo>
                    <a:pt x="4017" y="44"/>
                  </a:moveTo>
                  <a:cubicBezTo>
                    <a:pt x="5108" y="44"/>
                    <a:pt x="6104" y="486"/>
                    <a:pt x="6820" y="1207"/>
                  </a:cubicBezTo>
                  <a:cubicBezTo>
                    <a:pt x="7542" y="1930"/>
                    <a:pt x="7991" y="2920"/>
                    <a:pt x="7991" y="4017"/>
                  </a:cubicBezTo>
                  <a:cubicBezTo>
                    <a:pt x="7991" y="5114"/>
                    <a:pt x="7542" y="6104"/>
                    <a:pt x="6820" y="6827"/>
                  </a:cubicBezTo>
                  <a:cubicBezTo>
                    <a:pt x="6104" y="7541"/>
                    <a:pt x="5108" y="7990"/>
                    <a:pt x="4017" y="7990"/>
                  </a:cubicBezTo>
                  <a:cubicBezTo>
                    <a:pt x="2920" y="7990"/>
                    <a:pt x="1923" y="7541"/>
                    <a:pt x="1207" y="6827"/>
                  </a:cubicBezTo>
                  <a:cubicBezTo>
                    <a:pt x="486" y="6104"/>
                    <a:pt x="44" y="5114"/>
                    <a:pt x="44" y="4017"/>
                  </a:cubicBezTo>
                  <a:cubicBezTo>
                    <a:pt x="44" y="2920"/>
                    <a:pt x="486" y="1930"/>
                    <a:pt x="1207" y="1207"/>
                  </a:cubicBezTo>
                  <a:cubicBezTo>
                    <a:pt x="1923" y="486"/>
                    <a:pt x="2920" y="44"/>
                    <a:pt x="4017" y="44"/>
                  </a:cubicBezTo>
                  <a:close/>
                  <a:moveTo>
                    <a:pt x="4017" y="1"/>
                  </a:moveTo>
                  <a:cubicBezTo>
                    <a:pt x="1800" y="1"/>
                    <a:pt x="1" y="1800"/>
                    <a:pt x="1" y="4017"/>
                  </a:cubicBezTo>
                  <a:cubicBezTo>
                    <a:pt x="1" y="6234"/>
                    <a:pt x="1800" y="8034"/>
                    <a:pt x="4017" y="8034"/>
                  </a:cubicBezTo>
                  <a:cubicBezTo>
                    <a:pt x="6228" y="8034"/>
                    <a:pt x="8027" y="6234"/>
                    <a:pt x="8027" y="4017"/>
                  </a:cubicBezTo>
                  <a:cubicBezTo>
                    <a:pt x="8027" y="1800"/>
                    <a:pt x="6228" y="1"/>
                    <a:pt x="4017"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67"/>
            <p:cNvSpPr/>
            <p:nvPr/>
          </p:nvSpPr>
          <p:spPr>
            <a:xfrm>
              <a:off x="4138700" y="3700250"/>
              <a:ext cx="115775" cy="96100"/>
            </a:xfrm>
            <a:custGeom>
              <a:avLst/>
              <a:gdLst/>
              <a:ahLst/>
              <a:cxnLst/>
              <a:rect l="l" t="t" r="r" b="b"/>
              <a:pathLst>
                <a:path w="4631" h="3844" extrusionOk="0">
                  <a:moveTo>
                    <a:pt x="918" y="0"/>
                  </a:moveTo>
                  <a:cubicBezTo>
                    <a:pt x="406" y="246"/>
                    <a:pt x="103" y="643"/>
                    <a:pt x="1" y="1200"/>
                  </a:cubicBezTo>
                  <a:lnTo>
                    <a:pt x="4437" y="3843"/>
                  </a:lnTo>
                  <a:lnTo>
                    <a:pt x="4537" y="3713"/>
                  </a:lnTo>
                  <a:lnTo>
                    <a:pt x="4631" y="3590"/>
                  </a:lnTo>
                  <a:lnTo>
                    <a:pt x="918"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67"/>
            <p:cNvSpPr/>
            <p:nvPr/>
          </p:nvSpPr>
          <p:spPr>
            <a:xfrm>
              <a:off x="4125350" y="3789475"/>
              <a:ext cx="128225" cy="70450"/>
            </a:xfrm>
            <a:custGeom>
              <a:avLst/>
              <a:gdLst/>
              <a:ahLst/>
              <a:cxnLst/>
              <a:rect l="l" t="t" r="r" b="b"/>
              <a:pathLst>
                <a:path w="5129" h="2818" extrusionOk="0">
                  <a:moveTo>
                    <a:pt x="5006" y="1"/>
                  </a:moveTo>
                  <a:lnTo>
                    <a:pt x="44" y="1424"/>
                  </a:lnTo>
                  <a:cubicBezTo>
                    <a:pt x="1" y="1987"/>
                    <a:pt x="188" y="2448"/>
                    <a:pt x="621" y="2818"/>
                  </a:cubicBezTo>
                  <a:lnTo>
                    <a:pt x="5129" y="297"/>
                  </a:lnTo>
                  <a:lnTo>
                    <a:pt x="5071" y="144"/>
                  </a:lnTo>
                  <a:lnTo>
                    <a:pt x="5006" y="1"/>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67"/>
            <p:cNvSpPr/>
            <p:nvPr/>
          </p:nvSpPr>
          <p:spPr>
            <a:xfrm>
              <a:off x="4216550" y="3792350"/>
              <a:ext cx="39200" cy="132850"/>
            </a:xfrm>
            <a:custGeom>
              <a:avLst/>
              <a:gdLst/>
              <a:ahLst/>
              <a:cxnLst/>
              <a:rect l="l" t="t" r="r" b="b"/>
              <a:pathLst>
                <a:path w="1568" h="5314" extrusionOk="0">
                  <a:moveTo>
                    <a:pt x="1250" y="0"/>
                  </a:moveTo>
                  <a:lnTo>
                    <a:pt x="0" y="5013"/>
                  </a:lnTo>
                  <a:cubicBezTo>
                    <a:pt x="292" y="5213"/>
                    <a:pt x="597" y="5313"/>
                    <a:pt x="917" y="5313"/>
                  </a:cubicBezTo>
                  <a:cubicBezTo>
                    <a:pt x="1105" y="5313"/>
                    <a:pt x="1298" y="5279"/>
                    <a:pt x="1496" y="5209"/>
                  </a:cubicBezTo>
                  <a:lnTo>
                    <a:pt x="1567" y="43"/>
                  </a:lnTo>
                  <a:lnTo>
                    <a:pt x="1410" y="23"/>
                  </a:lnTo>
                  <a:lnTo>
                    <a:pt x="1250"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67"/>
            <p:cNvSpPr/>
            <p:nvPr/>
          </p:nvSpPr>
          <p:spPr>
            <a:xfrm>
              <a:off x="4249225" y="3659250"/>
              <a:ext cx="39400" cy="132950"/>
            </a:xfrm>
            <a:custGeom>
              <a:avLst/>
              <a:gdLst/>
              <a:ahLst/>
              <a:cxnLst/>
              <a:rect l="l" t="t" r="r" b="b"/>
              <a:pathLst>
                <a:path w="1576" h="5318" extrusionOk="0">
                  <a:moveTo>
                    <a:pt x="661" y="0"/>
                  </a:moveTo>
                  <a:cubicBezTo>
                    <a:pt x="471" y="0"/>
                    <a:pt x="278" y="37"/>
                    <a:pt x="80" y="110"/>
                  </a:cubicBezTo>
                  <a:lnTo>
                    <a:pt x="0" y="5274"/>
                  </a:lnTo>
                  <a:lnTo>
                    <a:pt x="160" y="5296"/>
                  </a:lnTo>
                  <a:lnTo>
                    <a:pt x="319" y="5317"/>
                  </a:lnTo>
                  <a:lnTo>
                    <a:pt x="1576" y="305"/>
                  </a:lnTo>
                  <a:cubicBezTo>
                    <a:pt x="1282" y="102"/>
                    <a:pt x="977" y="0"/>
                    <a:pt x="661"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67"/>
            <p:cNvSpPr/>
            <p:nvPr/>
          </p:nvSpPr>
          <p:spPr>
            <a:xfrm>
              <a:off x="4251375" y="3724650"/>
              <a:ext cx="128450" cy="70450"/>
            </a:xfrm>
            <a:custGeom>
              <a:avLst/>
              <a:gdLst/>
              <a:ahLst/>
              <a:cxnLst/>
              <a:rect l="l" t="t" r="r" b="b"/>
              <a:pathLst>
                <a:path w="5138" h="2818" extrusionOk="0">
                  <a:moveTo>
                    <a:pt x="4515" y="0"/>
                  </a:moveTo>
                  <a:lnTo>
                    <a:pt x="1" y="2521"/>
                  </a:lnTo>
                  <a:lnTo>
                    <a:pt x="67" y="2665"/>
                  </a:lnTo>
                  <a:lnTo>
                    <a:pt x="124" y="2817"/>
                  </a:lnTo>
                  <a:lnTo>
                    <a:pt x="5094" y="1394"/>
                  </a:lnTo>
                  <a:cubicBezTo>
                    <a:pt x="5137" y="831"/>
                    <a:pt x="4941" y="368"/>
                    <a:pt x="4515"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67"/>
            <p:cNvSpPr/>
            <p:nvPr/>
          </p:nvSpPr>
          <p:spPr>
            <a:xfrm>
              <a:off x="4250700" y="3790725"/>
              <a:ext cx="115725" cy="96125"/>
            </a:xfrm>
            <a:custGeom>
              <a:avLst/>
              <a:gdLst/>
              <a:ahLst/>
              <a:cxnLst/>
              <a:rect l="l" t="t" r="r" b="b"/>
              <a:pathLst>
                <a:path w="4629" h="3845" extrusionOk="0">
                  <a:moveTo>
                    <a:pt x="194" y="1"/>
                  </a:moveTo>
                  <a:lnTo>
                    <a:pt x="94" y="131"/>
                  </a:lnTo>
                  <a:lnTo>
                    <a:pt x="0" y="254"/>
                  </a:lnTo>
                  <a:lnTo>
                    <a:pt x="3712" y="3844"/>
                  </a:lnTo>
                  <a:cubicBezTo>
                    <a:pt x="4218" y="3598"/>
                    <a:pt x="4528" y="3201"/>
                    <a:pt x="4629" y="2644"/>
                  </a:cubicBezTo>
                  <a:lnTo>
                    <a:pt x="194" y="1"/>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67"/>
            <p:cNvSpPr/>
            <p:nvPr/>
          </p:nvSpPr>
          <p:spPr>
            <a:xfrm>
              <a:off x="4233525" y="3773225"/>
              <a:ext cx="37375" cy="37375"/>
            </a:xfrm>
            <a:custGeom>
              <a:avLst/>
              <a:gdLst/>
              <a:ahLst/>
              <a:cxnLst/>
              <a:rect l="l" t="t" r="r" b="b"/>
              <a:pathLst>
                <a:path w="1495" h="1495" extrusionOk="0">
                  <a:moveTo>
                    <a:pt x="751" y="1"/>
                  </a:moveTo>
                  <a:cubicBezTo>
                    <a:pt x="332" y="1"/>
                    <a:pt x="1" y="332"/>
                    <a:pt x="1" y="751"/>
                  </a:cubicBezTo>
                  <a:cubicBezTo>
                    <a:pt x="1" y="1164"/>
                    <a:pt x="332" y="1495"/>
                    <a:pt x="751" y="1495"/>
                  </a:cubicBezTo>
                  <a:cubicBezTo>
                    <a:pt x="1164" y="1495"/>
                    <a:pt x="1495" y="1164"/>
                    <a:pt x="1495" y="751"/>
                  </a:cubicBezTo>
                  <a:cubicBezTo>
                    <a:pt x="1495" y="332"/>
                    <a:pt x="1164" y="1"/>
                    <a:pt x="751" y="1"/>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799" y="666750"/>
            <a:ext cx="1165225"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99" name="Google Shape;2099;p67"/>
          <p:cNvSpPr txBox="1">
            <a:spLocks noGrp="1"/>
          </p:cNvSpPr>
          <p:nvPr>
            <p:ph type="title"/>
          </p:nvPr>
        </p:nvSpPr>
        <p:spPr>
          <a:xfrm>
            <a:off x="1123224" y="819150"/>
            <a:ext cx="1108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6000" dirty="0"/>
              <a:t>5.</a:t>
            </a:r>
            <a:endParaRPr sz="6000" dirty="0"/>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561" y="4186428"/>
            <a:ext cx="1285875" cy="79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3664098"/>
            <a:ext cx="719137"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99"/>
                                        </p:tgtEl>
                                        <p:attrNameLst>
                                          <p:attrName>style.visibility</p:attrName>
                                        </p:attrNameLst>
                                      </p:cBhvr>
                                      <p:to>
                                        <p:strVal val="visible"/>
                                      </p:to>
                                    </p:set>
                                    <p:animEffect transition="in" filter="wipe(down)">
                                      <p:cBhvr>
                                        <p:cTn id="7" dur="500"/>
                                        <p:tgtEl>
                                          <p:spTgt spid="209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09"/>
                                        </p:tgtEl>
                                        <p:attrNameLst>
                                          <p:attrName>style.visibility</p:attrName>
                                        </p:attrNameLst>
                                      </p:cBhvr>
                                      <p:to>
                                        <p:strVal val="visible"/>
                                      </p:to>
                                    </p:set>
                                    <p:animEffect transition="in" filter="fade">
                                      <p:cBhvr>
                                        <p:cTn id="11" dur="500"/>
                                        <p:tgtEl>
                                          <p:spTgt spid="2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 grpId="0"/>
      <p:bldP spid="209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42"/>
        <p:cNvGrpSpPr/>
        <p:nvPr/>
      </p:nvGrpSpPr>
      <p:grpSpPr>
        <a:xfrm>
          <a:off x="0" y="0"/>
          <a:ext cx="0" cy="0"/>
          <a:chOff x="0" y="0"/>
          <a:chExt cx="0" cy="0"/>
        </a:xfrm>
      </p:grpSpPr>
      <p:pic>
        <p:nvPicPr>
          <p:cNvPr id="20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57150"/>
            <a:ext cx="585788" cy="56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45" name="Google Shape;2145;p68"/>
          <p:cNvSpPr txBox="1">
            <a:spLocks noGrp="1"/>
          </p:cNvSpPr>
          <p:nvPr>
            <p:ph type="title"/>
          </p:nvPr>
        </p:nvSpPr>
        <p:spPr>
          <a:xfrm>
            <a:off x="680905" y="1333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a:latin typeface="Aachen" pitchFamily="18" charset="0"/>
                <a:ea typeface="Aachen" pitchFamily="18" charset="0"/>
                <a:cs typeface="Aachen" pitchFamily="18" charset="0"/>
              </a:rPr>
              <a:t>TẦNG OZONE</a:t>
            </a:r>
            <a:endParaRPr sz="4800" dirty="0">
              <a:latin typeface="Aachen" pitchFamily="18" charset="0"/>
              <a:ea typeface="Aachen" pitchFamily="18" charset="0"/>
              <a:cs typeface="Aachen" pitchFamily="18" charset="0"/>
            </a:endParaRPr>
          </a:p>
        </p:txBody>
      </p:sp>
      <p:grpSp>
        <p:nvGrpSpPr>
          <p:cNvPr id="2146" name="Google Shape;2146;p68"/>
          <p:cNvGrpSpPr/>
          <p:nvPr/>
        </p:nvGrpSpPr>
        <p:grpSpPr>
          <a:xfrm>
            <a:off x="3182713" y="1719654"/>
            <a:ext cx="2636135" cy="3264824"/>
            <a:chOff x="3012713" y="1378900"/>
            <a:chExt cx="3118579" cy="3862325"/>
          </a:xfrm>
        </p:grpSpPr>
        <p:sp>
          <p:nvSpPr>
            <p:cNvPr id="2147" name="Google Shape;2147;p68"/>
            <p:cNvSpPr/>
            <p:nvPr/>
          </p:nvSpPr>
          <p:spPr>
            <a:xfrm>
              <a:off x="3252604" y="2902172"/>
              <a:ext cx="836629" cy="634129"/>
            </a:xfrm>
            <a:custGeom>
              <a:avLst/>
              <a:gdLst/>
              <a:ahLst/>
              <a:cxnLst/>
              <a:rect l="l" t="t" r="r" b="b"/>
              <a:pathLst>
                <a:path w="10965" h="8311" extrusionOk="0">
                  <a:moveTo>
                    <a:pt x="227" y="0"/>
                  </a:moveTo>
                  <a:cubicBezTo>
                    <a:pt x="187" y="0"/>
                    <a:pt x="162" y="7"/>
                    <a:pt x="153" y="22"/>
                  </a:cubicBezTo>
                  <a:cubicBezTo>
                    <a:pt x="0" y="275"/>
                    <a:pt x="3258" y="5982"/>
                    <a:pt x="6740" y="7296"/>
                  </a:cubicBezTo>
                  <a:cubicBezTo>
                    <a:pt x="9039" y="8163"/>
                    <a:pt x="10144" y="8310"/>
                    <a:pt x="10629" y="8310"/>
                  </a:cubicBezTo>
                  <a:cubicBezTo>
                    <a:pt x="10879" y="8310"/>
                    <a:pt x="10965" y="8271"/>
                    <a:pt x="10965" y="8271"/>
                  </a:cubicBezTo>
                  <a:lnTo>
                    <a:pt x="7671" y="5281"/>
                  </a:lnTo>
                  <a:cubicBezTo>
                    <a:pt x="6162" y="2099"/>
                    <a:pt x="928" y="0"/>
                    <a:pt x="227" y="0"/>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68"/>
            <p:cNvSpPr/>
            <p:nvPr/>
          </p:nvSpPr>
          <p:spPr>
            <a:xfrm>
              <a:off x="3325853" y="3026695"/>
              <a:ext cx="763382" cy="509608"/>
            </a:xfrm>
            <a:custGeom>
              <a:avLst/>
              <a:gdLst/>
              <a:ahLst/>
              <a:cxnLst/>
              <a:rect l="l" t="t" r="r" b="b"/>
              <a:pathLst>
                <a:path w="10005" h="6679" extrusionOk="0">
                  <a:moveTo>
                    <a:pt x="1" y="0"/>
                  </a:moveTo>
                  <a:lnTo>
                    <a:pt x="1" y="0"/>
                  </a:lnTo>
                  <a:cubicBezTo>
                    <a:pt x="1157" y="1857"/>
                    <a:pt x="3418" y="4776"/>
                    <a:pt x="5780" y="5664"/>
                  </a:cubicBezTo>
                  <a:cubicBezTo>
                    <a:pt x="8079" y="6531"/>
                    <a:pt x="9184" y="6678"/>
                    <a:pt x="9669" y="6678"/>
                  </a:cubicBezTo>
                  <a:cubicBezTo>
                    <a:pt x="9919" y="6678"/>
                    <a:pt x="10005" y="6639"/>
                    <a:pt x="10005" y="6639"/>
                  </a:cubicBezTo>
                  <a:lnTo>
                    <a:pt x="6711" y="3649"/>
                  </a:lnTo>
                  <a:cubicBezTo>
                    <a:pt x="6120" y="2392"/>
                    <a:pt x="4941" y="1309"/>
                    <a:pt x="3700" y="449"/>
                  </a:cubicBezTo>
                  <a:cubicBezTo>
                    <a:pt x="3641" y="463"/>
                    <a:pt x="3591" y="477"/>
                    <a:pt x="3534" y="486"/>
                  </a:cubicBezTo>
                  <a:cubicBezTo>
                    <a:pt x="3156" y="627"/>
                    <a:pt x="2769" y="699"/>
                    <a:pt x="2371" y="699"/>
                  </a:cubicBezTo>
                  <a:cubicBezTo>
                    <a:pt x="2183" y="699"/>
                    <a:pt x="1993" y="683"/>
                    <a:pt x="1800" y="650"/>
                  </a:cubicBezTo>
                  <a:cubicBezTo>
                    <a:pt x="1164" y="650"/>
                    <a:pt x="543" y="383"/>
                    <a:pt x="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68"/>
            <p:cNvSpPr/>
            <p:nvPr/>
          </p:nvSpPr>
          <p:spPr>
            <a:xfrm>
              <a:off x="3262523" y="2902325"/>
              <a:ext cx="740263" cy="588197"/>
            </a:xfrm>
            <a:custGeom>
              <a:avLst/>
              <a:gdLst/>
              <a:ahLst/>
              <a:cxnLst/>
              <a:rect l="l" t="t" r="r" b="b"/>
              <a:pathLst>
                <a:path w="9702" h="7709" extrusionOk="0">
                  <a:moveTo>
                    <a:pt x="23" y="1"/>
                  </a:moveTo>
                  <a:cubicBezTo>
                    <a:pt x="17" y="1"/>
                    <a:pt x="12" y="2"/>
                    <a:pt x="7" y="6"/>
                  </a:cubicBezTo>
                  <a:cubicBezTo>
                    <a:pt x="1" y="13"/>
                    <a:pt x="1" y="27"/>
                    <a:pt x="16" y="35"/>
                  </a:cubicBezTo>
                  <a:cubicBezTo>
                    <a:pt x="1836" y="1602"/>
                    <a:pt x="3381" y="3293"/>
                    <a:pt x="4913" y="4707"/>
                  </a:cubicBezTo>
                  <a:cubicBezTo>
                    <a:pt x="6437" y="6123"/>
                    <a:pt x="7938" y="7257"/>
                    <a:pt x="9672" y="7706"/>
                  </a:cubicBezTo>
                  <a:cubicBezTo>
                    <a:pt x="9674" y="7708"/>
                    <a:pt x="9677" y="7709"/>
                    <a:pt x="9679" y="7709"/>
                  </a:cubicBezTo>
                  <a:cubicBezTo>
                    <a:pt x="9687" y="7709"/>
                    <a:pt x="9694" y="7702"/>
                    <a:pt x="9694" y="7690"/>
                  </a:cubicBezTo>
                  <a:cubicBezTo>
                    <a:pt x="9701" y="7684"/>
                    <a:pt x="9694" y="7670"/>
                    <a:pt x="9680" y="7670"/>
                  </a:cubicBezTo>
                  <a:cubicBezTo>
                    <a:pt x="7961" y="7221"/>
                    <a:pt x="6458" y="6094"/>
                    <a:pt x="4934" y="4679"/>
                  </a:cubicBezTo>
                  <a:cubicBezTo>
                    <a:pt x="3410" y="3263"/>
                    <a:pt x="1864" y="1573"/>
                    <a:pt x="37" y="6"/>
                  </a:cubicBezTo>
                  <a:cubicBezTo>
                    <a:pt x="33" y="2"/>
                    <a:pt x="28" y="1"/>
                    <a:pt x="23"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68"/>
            <p:cNvSpPr/>
            <p:nvPr/>
          </p:nvSpPr>
          <p:spPr>
            <a:xfrm>
              <a:off x="3206289" y="3032723"/>
              <a:ext cx="497323" cy="492898"/>
            </a:xfrm>
            <a:custGeom>
              <a:avLst/>
              <a:gdLst/>
              <a:ahLst/>
              <a:cxnLst/>
              <a:rect l="l" t="t" r="r" b="b"/>
              <a:pathLst>
                <a:path w="6518" h="6460" extrusionOk="0">
                  <a:moveTo>
                    <a:pt x="283" y="1"/>
                  </a:moveTo>
                  <a:lnTo>
                    <a:pt x="283" y="1"/>
                  </a:lnTo>
                  <a:cubicBezTo>
                    <a:pt x="283" y="1"/>
                    <a:pt x="1" y="2147"/>
                    <a:pt x="1821" y="4140"/>
                  </a:cubicBezTo>
                  <a:cubicBezTo>
                    <a:pt x="3833" y="6353"/>
                    <a:pt x="5903" y="6459"/>
                    <a:pt x="6282" y="6459"/>
                  </a:cubicBezTo>
                  <a:cubicBezTo>
                    <a:pt x="6323" y="6459"/>
                    <a:pt x="6344" y="6458"/>
                    <a:pt x="6344" y="6458"/>
                  </a:cubicBezTo>
                  <a:lnTo>
                    <a:pt x="6517" y="5621"/>
                  </a:lnTo>
                  <a:cubicBezTo>
                    <a:pt x="6314" y="2681"/>
                    <a:pt x="284" y="1"/>
                    <a:pt x="283" y="1"/>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68"/>
            <p:cNvSpPr/>
            <p:nvPr/>
          </p:nvSpPr>
          <p:spPr>
            <a:xfrm>
              <a:off x="3297317" y="3266433"/>
              <a:ext cx="406297" cy="259191"/>
            </a:xfrm>
            <a:custGeom>
              <a:avLst/>
              <a:gdLst/>
              <a:ahLst/>
              <a:cxnLst/>
              <a:rect l="l" t="t" r="r" b="b"/>
              <a:pathLst>
                <a:path w="5325" h="3397" extrusionOk="0">
                  <a:moveTo>
                    <a:pt x="3842" y="1"/>
                  </a:moveTo>
                  <a:cubicBezTo>
                    <a:pt x="3539" y="174"/>
                    <a:pt x="3207" y="290"/>
                    <a:pt x="2854" y="355"/>
                  </a:cubicBezTo>
                  <a:cubicBezTo>
                    <a:pt x="2476" y="497"/>
                    <a:pt x="2087" y="569"/>
                    <a:pt x="1689" y="569"/>
                  </a:cubicBezTo>
                  <a:cubicBezTo>
                    <a:pt x="1502" y="569"/>
                    <a:pt x="1312" y="553"/>
                    <a:pt x="1120" y="521"/>
                  </a:cubicBezTo>
                  <a:cubicBezTo>
                    <a:pt x="737" y="521"/>
                    <a:pt x="361" y="420"/>
                    <a:pt x="0" y="261"/>
                  </a:cubicBezTo>
                  <a:lnTo>
                    <a:pt x="0" y="261"/>
                  </a:lnTo>
                  <a:cubicBezTo>
                    <a:pt x="174" y="528"/>
                    <a:pt x="384" y="802"/>
                    <a:pt x="628" y="1077"/>
                  </a:cubicBezTo>
                  <a:cubicBezTo>
                    <a:pt x="2640" y="3290"/>
                    <a:pt x="4710" y="3396"/>
                    <a:pt x="5089" y="3396"/>
                  </a:cubicBezTo>
                  <a:cubicBezTo>
                    <a:pt x="5130" y="3396"/>
                    <a:pt x="5151" y="3395"/>
                    <a:pt x="5151" y="3395"/>
                  </a:cubicBezTo>
                  <a:lnTo>
                    <a:pt x="5324" y="2558"/>
                  </a:lnTo>
                  <a:cubicBezTo>
                    <a:pt x="5258" y="1655"/>
                    <a:pt x="4651" y="781"/>
                    <a:pt x="3842" y="1"/>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68"/>
            <p:cNvSpPr/>
            <p:nvPr/>
          </p:nvSpPr>
          <p:spPr>
            <a:xfrm>
              <a:off x="3226127" y="3031502"/>
              <a:ext cx="485649" cy="483361"/>
            </a:xfrm>
            <a:custGeom>
              <a:avLst/>
              <a:gdLst/>
              <a:ahLst/>
              <a:cxnLst/>
              <a:rect l="l" t="t" r="r" b="b"/>
              <a:pathLst>
                <a:path w="6365" h="6335" extrusionOk="0">
                  <a:moveTo>
                    <a:pt x="24" y="0"/>
                  </a:moveTo>
                  <a:cubicBezTo>
                    <a:pt x="21" y="0"/>
                    <a:pt x="18" y="1"/>
                    <a:pt x="16" y="3"/>
                  </a:cubicBezTo>
                  <a:cubicBezTo>
                    <a:pt x="1" y="3"/>
                    <a:pt x="1" y="17"/>
                    <a:pt x="1" y="24"/>
                  </a:cubicBezTo>
                  <a:cubicBezTo>
                    <a:pt x="637" y="1419"/>
                    <a:pt x="1944" y="2834"/>
                    <a:pt x="3223" y="3976"/>
                  </a:cubicBezTo>
                  <a:cubicBezTo>
                    <a:pt x="4508" y="5124"/>
                    <a:pt x="5772" y="6004"/>
                    <a:pt x="6335" y="6330"/>
                  </a:cubicBezTo>
                  <a:cubicBezTo>
                    <a:pt x="6339" y="6333"/>
                    <a:pt x="6343" y="6335"/>
                    <a:pt x="6347" y="6335"/>
                  </a:cubicBezTo>
                  <a:cubicBezTo>
                    <a:pt x="6353" y="6335"/>
                    <a:pt x="6358" y="6332"/>
                    <a:pt x="6358" y="6323"/>
                  </a:cubicBezTo>
                  <a:cubicBezTo>
                    <a:pt x="6365" y="6316"/>
                    <a:pt x="6365" y="6301"/>
                    <a:pt x="6351" y="6294"/>
                  </a:cubicBezTo>
                  <a:cubicBezTo>
                    <a:pt x="5794" y="5970"/>
                    <a:pt x="4537" y="5094"/>
                    <a:pt x="3251" y="3947"/>
                  </a:cubicBezTo>
                  <a:cubicBezTo>
                    <a:pt x="1974" y="2806"/>
                    <a:pt x="673" y="1397"/>
                    <a:pt x="37" y="10"/>
                  </a:cubicBezTo>
                  <a:cubicBezTo>
                    <a:pt x="37" y="5"/>
                    <a:pt x="30" y="0"/>
                    <a:pt x="24"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68"/>
            <p:cNvSpPr/>
            <p:nvPr/>
          </p:nvSpPr>
          <p:spPr>
            <a:xfrm>
              <a:off x="5453516" y="2767730"/>
              <a:ext cx="412020" cy="598039"/>
            </a:xfrm>
            <a:custGeom>
              <a:avLst/>
              <a:gdLst/>
              <a:ahLst/>
              <a:cxnLst/>
              <a:rect l="l" t="t" r="r" b="b"/>
              <a:pathLst>
                <a:path w="5400" h="7838" extrusionOk="0">
                  <a:moveTo>
                    <a:pt x="5210" y="1"/>
                  </a:moveTo>
                  <a:cubicBezTo>
                    <a:pt x="4878" y="1"/>
                    <a:pt x="2554" y="1072"/>
                    <a:pt x="901" y="5107"/>
                  </a:cubicBezTo>
                  <a:cubicBezTo>
                    <a:pt x="0" y="7313"/>
                    <a:pt x="293" y="7838"/>
                    <a:pt x="776" y="7838"/>
                  </a:cubicBezTo>
                  <a:cubicBezTo>
                    <a:pt x="1215" y="7838"/>
                    <a:pt x="1811" y="7404"/>
                    <a:pt x="1811" y="7404"/>
                  </a:cubicBezTo>
                  <a:cubicBezTo>
                    <a:pt x="5328" y="4573"/>
                    <a:pt x="5399" y="100"/>
                    <a:pt x="5242" y="7"/>
                  </a:cubicBezTo>
                  <a:cubicBezTo>
                    <a:pt x="5235" y="3"/>
                    <a:pt x="5224" y="1"/>
                    <a:pt x="5210" y="1"/>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68"/>
            <p:cNvSpPr/>
            <p:nvPr/>
          </p:nvSpPr>
          <p:spPr>
            <a:xfrm>
              <a:off x="5453516" y="2870736"/>
              <a:ext cx="356474" cy="495034"/>
            </a:xfrm>
            <a:custGeom>
              <a:avLst/>
              <a:gdLst/>
              <a:ahLst/>
              <a:cxnLst/>
              <a:rect l="l" t="t" r="r" b="b"/>
              <a:pathLst>
                <a:path w="4672" h="6488" extrusionOk="0">
                  <a:moveTo>
                    <a:pt x="3233" y="0"/>
                  </a:moveTo>
                  <a:cubicBezTo>
                    <a:pt x="2475" y="796"/>
                    <a:pt x="1622" y="1987"/>
                    <a:pt x="901" y="3757"/>
                  </a:cubicBezTo>
                  <a:cubicBezTo>
                    <a:pt x="0" y="5963"/>
                    <a:pt x="293" y="6488"/>
                    <a:pt x="776" y="6488"/>
                  </a:cubicBezTo>
                  <a:cubicBezTo>
                    <a:pt x="1215" y="6488"/>
                    <a:pt x="1811" y="6054"/>
                    <a:pt x="1811" y="6054"/>
                  </a:cubicBezTo>
                  <a:cubicBezTo>
                    <a:pt x="3305" y="4847"/>
                    <a:pt x="4179" y="3353"/>
                    <a:pt x="4671" y="2023"/>
                  </a:cubicBezTo>
                  <a:cubicBezTo>
                    <a:pt x="4396" y="1793"/>
                    <a:pt x="4151" y="1547"/>
                    <a:pt x="3942" y="1300"/>
                  </a:cubicBezTo>
                  <a:cubicBezTo>
                    <a:pt x="3609" y="917"/>
                    <a:pt x="3378" y="477"/>
                    <a:pt x="3233"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68"/>
            <p:cNvSpPr/>
            <p:nvPr/>
          </p:nvSpPr>
          <p:spPr>
            <a:xfrm>
              <a:off x="5507843" y="2766814"/>
              <a:ext cx="347241" cy="584458"/>
            </a:xfrm>
            <a:custGeom>
              <a:avLst/>
              <a:gdLst/>
              <a:ahLst/>
              <a:cxnLst/>
              <a:rect l="l" t="t" r="r" b="b"/>
              <a:pathLst>
                <a:path w="4551" h="7660" extrusionOk="0">
                  <a:moveTo>
                    <a:pt x="4527" y="0"/>
                  </a:moveTo>
                  <a:cubicBezTo>
                    <a:pt x="4519" y="0"/>
                    <a:pt x="4514" y="4"/>
                    <a:pt x="4514" y="12"/>
                  </a:cubicBezTo>
                  <a:cubicBezTo>
                    <a:pt x="3706" y="1558"/>
                    <a:pt x="2579" y="3465"/>
                    <a:pt x="1654" y="4982"/>
                  </a:cubicBezTo>
                  <a:cubicBezTo>
                    <a:pt x="1186" y="5739"/>
                    <a:pt x="773" y="6405"/>
                    <a:pt x="477" y="6873"/>
                  </a:cubicBezTo>
                  <a:cubicBezTo>
                    <a:pt x="333" y="7112"/>
                    <a:pt x="210" y="7300"/>
                    <a:pt x="130" y="7430"/>
                  </a:cubicBezTo>
                  <a:cubicBezTo>
                    <a:pt x="87" y="7495"/>
                    <a:pt x="59" y="7546"/>
                    <a:pt x="36" y="7575"/>
                  </a:cubicBezTo>
                  <a:cubicBezTo>
                    <a:pt x="16" y="7610"/>
                    <a:pt x="0" y="7625"/>
                    <a:pt x="0" y="7625"/>
                  </a:cubicBezTo>
                  <a:cubicBezTo>
                    <a:pt x="0" y="7639"/>
                    <a:pt x="0" y="7646"/>
                    <a:pt x="7" y="7653"/>
                  </a:cubicBezTo>
                  <a:cubicBezTo>
                    <a:pt x="14" y="7657"/>
                    <a:pt x="19" y="7659"/>
                    <a:pt x="23" y="7659"/>
                  </a:cubicBezTo>
                  <a:cubicBezTo>
                    <a:pt x="28" y="7659"/>
                    <a:pt x="32" y="7655"/>
                    <a:pt x="36" y="7646"/>
                  </a:cubicBezTo>
                  <a:cubicBezTo>
                    <a:pt x="36" y="7646"/>
                    <a:pt x="2926" y="3132"/>
                    <a:pt x="4550" y="26"/>
                  </a:cubicBezTo>
                  <a:cubicBezTo>
                    <a:pt x="4550" y="19"/>
                    <a:pt x="4550" y="5"/>
                    <a:pt x="4544" y="5"/>
                  </a:cubicBezTo>
                  <a:cubicBezTo>
                    <a:pt x="4538" y="2"/>
                    <a:pt x="4532" y="0"/>
                    <a:pt x="4527"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68"/>
            <p:cNvSpPr/>
            <p:nvPr/>
          </p:nvSpPr>
          <p:spPr>
            <a:xfrm>
              <a:off x="5576743" y="3434371"/>
              <a:ext cx="552259" cy="169844"/>
            </a:xfrm>
            <a:custGeom>
              <a:avLst/>
              <a:gdLst/>
              <a:ahLst/>
              <a:cxnLst/>
              <a:rect l="l" t="t" r="r" b="b"/>
              <a:pathLst>
                <a:path w="7238" h="2226" extrusionOk="0">
                  <a:moveTo>
                    <a:pt x="3467" y="1"/>
                  </a:moveTo>
                  <a:cubicBezTo>
                    <a:pt x="3011" y="1"/>
                    <a:pt x="2558" y="43"/>
                    <a:pt x="2138" y="147"/>
                  </a:cubicBezTo>
                  <a:cubicBezTo>
                    <a:pt x="0" y="674"/>
                    <a:pt x="196" y="1563"/>
                    <a:pt x="196" y="1563"/>
                  </a:cubicBezTo>
                  <a:cubicBezTo>
                    <a:pt x="1232" y="2047"/>
                    <a:pt x="2224" y="2225"/>
                    <a:pt x="3119" y="2225"/>
                  </a:cubicBezTo>
                  <a:cubicBezTo>
                    <a:pt x="5526" y="2225"/>
                    <a:pt x="7238" y="937"/>
                    <a:pt x="7238" y="827"/>
                  </a:cubicBezTo>
                  <a:cubicBezTo>
                    <a:pt x="7238" y="704"/>
                    <a:pt x="5325" y="1"/>
                    <a:pt x="3467" y="1"/>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68"/>
            <p:cNvSpPr/>
            <p:nvPr/>
          </p:nvSpPr>
          <p:spPr>
            <a:xfrm>
              <a:off x="5576743" y="3434371"/>
              <a:ext cx="415606" cy="169768"/>
            </a:xfrm>
            <a:custGeom>
              <a:avLst/>
              <a:gdLst/>
              <a:ahLst/>
              <a:cxnLst/>
              <a:rect l="l" t="t" r="r" b="b"/>
              <a:pathLst>
                <a:path w="5447" h="2225" extrusionOk="0">
                  <a:moveTo>
                    <a:pt x="3476" y="0"/>
                  </a:moveTo>
                  <a:cubicBezTo>
                    <a:pt x="3017" y="0"/>
                    <a:pt x="2562" y="43"/>
                    <a:pt x="2138" y="147"/>
                  </a:cubicBezTo>
                  <a:cubicBezTo>
                    <a:pt x="0" y="674"/>
                    <a:pt x="196" y="1563"/>
                    <a:pt x="196" y="1563"/>
                  </a:cubicBezTo>
                  <a:cubicBezTo>
                    <a:pt x="1239" y="2048"/>
                    <a:pt x="2233" y="2225"/>
                    <a:pt x="3130" y="2225"/>
                  </a:cubicBezTo>
                  <a:cubicBezTo>
                    <a:pt x="3264" y="2225"/>
                    <a:pt x="3395" y="2221"/>
                    <a:pt x="3524" y="2214"/>
                  </a:cubicBezTo>
                  <a:cubicBezTo>
                    <a:pt x="3828" y="1614"/>
                    <a:pt x="4270" y="1064"/>
                    <a:pt x="4747" y="681"/>
                  </a:cubicBezTo>
                  <a:cubicBezTo>
                    <a:pt x="4970" y="494"/>
                    <a:pt x="5201" y="343"/>
                    <a:pt x="5447" y="220"/>
                  </a:cubicBezTo>
                  <a:cubicBezTo>
                    <a:pt x="4847" y="95"/>
                    <a:pt x="4158" y="0"/>
                    <a:pt x="3476"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68"/>
            <p:cNvSpPr/>
            <p:nvPr/>
          </p:nvSpPr>
          <p:spPr>
            <a:xfrm>
              <a:off x="5576209" y="3495488"/>
              <a:ext cx="555082" cy="55928"/>
            </a:xfrm>
            <a:custGeom>
              <a:avLst/>
              <a:gdLst/>
              <a:ahLst/>
              <a:cxnLst/>
              <a:rect l="l" t="t" r="r" b="b"/>
              <a:pathLst>
                <a:path w="7275" h="733" extrusionOk="0">
                  <a:moveTo>
                    <a:pt x="7247" y="0"/>
                  </a:moveTo>
                  <a:cubicBezTo>
                    <a:pt x="7244" y="0"/>
                    <a:pt x="7241" y="1"/>
                    <a:pt x="7238" y="3"/>
                  </a:cubicBezTo>
                  <a:cubicBezTo>
                    <a:pt x="5924" y="530"/>
                    <a:pt x="4537" y="697"/>
                    <a:pt x="3344" y="697"/>
                  </a:cubicBezTo>
                  <a:cubicBezTo>
                    <a:pt x="2398" y="697"/>
                    <a:pt x="1567" y="596"/>
                    <a:pt x="974" y="495"/>
                  </a:cubicBezTo>
                  <a:cubicBezTo>
                    <a:pt x="680" y="443"/>
                    <a:pt x="441" y="393"/>
                    <a:pt x="281" y="357"/>
                  </a:cubicBezTo>
                  <a:cubicBezTo>
                    <a:pt x="194" y="336"/>
                    <a:pt x="137" y="322"/>
                    <a:pt x="94" y="307"/>
                  </a:cubicBezTo>
                  <a:cubicBezTo>
                    <a:pt x="73" y="307"/>
                    <a:pt x="57" y="300"/>
                    <a:pt x="44" y="300"/>
                  </a:cubicBezTo>
                  <a:cubicBezTo>
                    <a:pt x="37" y="293"/>
                    <a:pt x="30" y="293"/>
                    <a:pt x="30" y="293"/>
                  </a:cubicBezTo>
                  <a:cubicBezTo>
                    <a:pt x="14" y="293"/>
                    <a:pt x="7" y="293"/>
                    <a:pt x="0" y="307"/>
                  </a:cubicBezTo>
                  <a:cubicBezTo>
                    <a:pt x="0" y="313"/>
                    <a:pt x="7" y="329"/>
                    <a:pt x="14" y="329"/>
                  </a:cubicBezTo>
                  <a:cubicBezTo>
                    <a:pt x="14" y="329"/>
                    <a:pt x="1451" y="733"/>
                    <a:pt x="3344" y="733"/>
                  </a:cubicBezTo>
                  <a:cubicBezTo>
                    <a:pt x="4544" y="733"/>
                    <a:pt x="5931" y="573"/>
                    <a:pt x="7252" y="40"/>
                  </a:cubicBezTo>
                  <a:cubicBezTo>
                    <a:pt x="7267" y="40"/>
                    <a:pt x="7274" y="26"/>
                    <a:pt x="7267" y="19"/>
                  </a:cubicBezTo>
                  <a:cubicBezTo>
                    <a:pt x="7261" y="7"/>
                    <a:pt x="7255" y="0"/>
                    <a:pt x="7247"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68"/>
            <p:cNvSpPr/>
            <p:nvPr/>
          </p:nvSpPr>
          <p:spPr>
            <a:xfrm>
              <a:off x="4393996" y="3945130"/>
              <a:ext cx="758956" cy="255758"/>
            </a:xfrm>
            <a:custGeom>
              <a:avLst/>
              <a:gdLst/>
              <a:ahLst/>
              <a:cxnLst/>
              <a:rect l="l" t="t" r="r" b="b"/>
              <a:pathLst>
                <a:path w="9947" h="3352" extrusionOk="0">
                  <a:moveTo>
                    <a:pt x="2067" y="1"/>
                  </a:moveTo>
                  <a:cubicBezTo>
                    <a:pt x="193" y="1"/>
                    <a:pt x="0" y="864"/>
                    <a:pt x="0" y="864"/>
                  </a:cubicBezTo>
                  <a:cubicBezTo>
                    <a:pt x="1430" y="2856"/>
                    <a:pt x="3932" y="3352"/>
                    <a:pt x="6069" y="3352"/>
                  </a:cubicBezTo>
                  <a:cubicBezTo>
                    <a:pt x="8187" y="3352"/>
                    <a:pt x="9947" y="2864"/>
                    <a:pt x="9947" y="2864"/>
                  </a:cubicBezTo>
                  <a:cubicBezTo>
                    <a:pt x="9947" y="2864"/>
                    <a:pt x="6480" y="590"/>
                    <a:pt x="3373" y="113"/>
                  </a:cubicBezTo>
                  <a:cubicBezTo>
                    <a:pt x="2866" y="34"/>
                    <a:pt x="2434" y="1"/>
                    <a:pt x="2067" y="1"/>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68"/>
            <p:cNvSpPr/>
            <p:nvPr/>
          </p:nvSpPr>
          <p:spPr>
            <a:xfrm>
              <a:off x="4393996" y="3945130"/>
              <a:ext cx="631611" cy="252858"/>
            </a:xfrm>
            <a:custGeom>
              <a:avLst/>
              <a:gdLst/>
              <a:ahLst/>
              <a:cxnLst/>
              <a:rect l="l" t="t" r="r" b="b"/>
              <a:pathLst>
                <a:path w="8278" h="3314" extrusionOk="0">
                  <a:moveTo>
                    <a:pt x="2067" y="1"/>
                  </a:moveTo>
                  <a:cubicBezTo>
                    <a:pt x="193" y="1"/>
                    <a:pt x="0" y="864"/>
                    <a:pt x="0" y="864"/>
                  </a:cubicBezTo>
                  <a:cubicBezTo>
                    <a:pt x="1222" y="2561"/>
                    <a:pt x="3223" y="3168"/>
                    <a:pt x="5107" y="3313"/>
                  </a:cubicBezTo>
                  <a:cubicBezTo>
                    <a:pt x="5634" y="2757"/>
                    <a:pt x="6336" y="2317"/>
                    <a:pt x="7000" y="2100"/>
                  </a:cubicBezTo>
                  <a:cubicBezTo>
                    <a:pt x="7389" y="1961"/>
                    <a:pt x="7778" y="1895"/>
                    <a:pt x="8165" y="1895"/>
                  </a:cubicBezTo>
                  <a:cubicBezTo>
                    <a:pt x="8203" y="1895"/>
                    <a:pt x="8240" y="1896"/>
                    <a:pt x="8278" y="1897"/>
                  </a:cubicBezTo>
                  <a:cubicBezTo>
                    <a:pt x="6986" y="1218"/>
                    <a:pt x="5123" y="380"/>
                    <a:pt x="3373" y="113"/>
                  </a:cubicBezTo>
                  <a:cubicBezTo>
                    <a:pt x="2866" y="34"/>
                    <a:pt x="2434" y="1"/>
                    <a:pt x="2067" y="1"/>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68"/>
            <p:cNvSpPr/>
            <p:nvPr/>
          </p:nvSpPr>
          <p:spPr>
            <a:xfrm>
              <a:off x="4424364" y="3991673"/>
              <a:ext cx="730191" cy="173735"/>
            </a:xfrm>
            <a:custGeom>
              <a:avLst/>
              <a:gdLst/>
              <a:ahLst/>
              <a:cxnLst/>
              <a:rect l="l" t="t" r="r" b="b"/>
              <a:pathLst>
                <a:path w="9570" h="2277" extrusionOk="0">
                  <a:moveTo>
                    <a:pt x="28" y="1"/>
                  </a:moveTo>
                  <a:cubicBezTo>
                    <a:pt x="22" y="1"/>
                    <a:pt x="8" y="1"/>
                    <a:pt x="8" y="8"/>
                  </a:cubicBezTo>
                  <a:cubicBezTo>
                    <a:pt x="1" y="16"/>
                    <a:pt x="1" y="30"/>
                    <a:pt x="8" y="37"/>
                  </a:cubicBezTo>
                  <a:cubicBezTo>
                    <a:pt x="1648" y="1100"/>
                    <a:pt x="3719" y="1655"/>
                    <a:pt x="5512" y="1951"/>
                  </a:cubicBezTo>
                  <a:cubicBezTo>
                    <a:pt x="7309" y="2247"/>
                    <a:pt x="8819" y="2277"/>
                    <a:pt x="9353" y="2277"/>
                  </a:cubicBezTo>
                  <a:cubicBezTo>
                    <a:pt x="9476" y="2277"/>
                    <a:pt x="9549" y="2270"/>
                    <a:pt x="9549" y="2270"/>
                  </a:cubicBezTo>
                  <a:cubicBezTo>
                    <a:pt x="9563" y="2270"/>
                    <a:pt x="9570" y="2261"/>
                    <a:pt x="9570" y="2254"/>
                  </a:cubicBezTo>
                  <a:cubicBezTo>
                    <a:pt x="9570" y="2241"/>
                    <a:pt x="9563" y="2234"/>
                    <a:pt x="9549" y="2234"/>
                  </a:cubicBezTo>
                  <a:lnTo>
                    <a:pt x="9353" y="2234"/>
                  </a:lnTo>
                  <a:cubicBezTo>
                    <a:pt x="8826" y="2234"/>
                    <a:pt x="7309" y="2204"/>
                    <a:pt x="5519" y="1915"/>
                  </a:cubicBezTo>
                  <a:cubicBezTo>
                    <a:pt x="3728" y="1620"/>
                    <a:pt x="1661" y="1063"/>
                    <a:pt x="28"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68"/>
            <p:cNvSpPr/>
            <p:nvPr/>
          </p:nvSpPr>
          <p:spPr>
            <a:xfrm>
              <a:off x="4594592" y="3818852"/>
              <a:ext cx="777726" cy="229739"/>
            </a:xfrm>
            <a:custGeom>
              <a:avLst/>
              <a:gdLst/>
              <a:ahLst/>
              <a:cxnLst/>
              <a:rect l="l" t="t" r="r" b="b"/>
              <a:pathLst>
                <a:path w="10193" h="3011" extrusionOk="0">
                  <a:moveTo>
                    <a:pt x="5575" y="0"/>
                  </a:moveTo>
                  <a:cubicBezTo>
                    <a:pt x="4735" y="0"/>
                    <a:pt x="3874" y="62"/>
                    <a:pt x="3078" y="229"/>
                  </a:cubicBezTo>
                  <a:cubicBezTo>
                    <a:pt x="1" y="865"/>
                    <a:pt x="181" y="2115"/>
                    <a:pt x="181" y="2115"/>
                  </a:cubicBezTo>
                  <a:cubicBezTo>
                    <a:pt x="1149" y="2763"/>
                    <a:pt x="2226" y="3010"/>
                    <a:pt x="3304" y="3010"/>
                  </a:cubicBezTo>
                  <a:cubicBezTo>
                    <a:pt x="6740" y="3010"/>
                    <a:pt x="10192" y="505"/>
                    <a:pt x="10192" y="505"/>
                  </a:cubicBezTo>
                  <a:cubicBezTo>
                    <a:pt x="10192" y="505"/>
                    <a:pt x="7973" y="0"/>
                    <a:pt x="5575" y="0"/>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68"/>
            <p:cNvSpPr/>
            <p:nvPr/>
          </p:nvSpPr>
          <p:spPr>
            <a:xfrm>
              <a:off x="4594592" y="3818852"/>
              <a:ext cx="632756" cy="229663"/>
            </a:xfrm>
            <a:custGeom>
              <a:avLst/>
              <a:gdLst/>
              <a:ahLst/>
              <a:cxnLst/>
              <a:rect l="l" t="t" r="r" b="b"/>
              <a:pathLst>
                <a:path w="8293" h="3010" extrusionOk="0">
                  <a:moveTo>
                    <a:pt x="5579" y="1"/>
                  </a:moveTo>
                  <a:cubicBezTo>
                    <a:pt x="4738" y="1"/>
                    <a:pt x="3875" y="63"/>
                    <a:pt x="3078" y="229"/>
                  </a:cubicBezTo>
                  <a:cubicBezTo>
                    <a:pt x="1" y="865"/>
                    <a:pt x="181" y="2115"/>
                    <a:pt x="181" y="2115"/>
                  </a:cubicBezTo>
                  <a:cubicBezTo>
                    <a:pt x="1147" y="2763"/>
                    <a:pt x="2222" y="3010"/>
                    <a:pt x="3300" y="3010"/>
                  </a:cubicBezTo>
                  <a:cubicBezTo>
                    <a:pt x="4157" y="3010"/>
                    <a:pt x="5016" y="2854"/>
                    <a:pt x="5822" y="2619"/>
                  </a:cubicBezTo>
                  <a:cubicBezTo>
                    <a:pt x="6118" y="1912"/>
                    <a:pt x="6618" y="1255"/>
                    <a:pt x="7165" y="815"/>
                  </a:cubicBezTo>
                  <a:cubicBezTo>
                    <a:pt x="7512" y="525"/>
                    <a:pt x="7888" y="316"/>
                    <a:pt x="8292" y="186"/>
                  </a:cubicBezTo>
                  <a:cubicBezTo>
                    <a:pt x="7511" y="85"/>
                    <a:pt x="6560" y="1"/>
                    <a:pt x="5579" y="1"/>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68"/>
            <p:cNvSpPr/>
            <p:nvPr/>
          </p:nvSpPr>
          <p:spPr>
            <a:xfrm>
              <a:off x="4629920" y="3855400"/>
              <a:ext cx="744078" cy="116510"/>
            </a:xfrm>
            <a:custGeom>
              <a:avLst/>
              <a:gdLst/>
              <a:ahLst/>
              <a:cxnLst/>
              <a:rect l="l" t="t" r="r" b="b"/>
              <a:pathLst>
                <a:path w="9752" h="1527" extrusionOk="0">
                  <a:moveTo>
                    <a:pt x="9733" y="0"/>
                  </a:moveTo>
                  <a:cubicBezTo>
                    <a:pt x="9730" y="0"/>
                    <a:pt x="9726" y="1"/>
                    <a:pt x="9722" y="3"/>
                  </a:cubicBezTo>
                  <a:cubicBezTo>
                    <a:pt x="9722" y="3"/>
                    <a:pt x="9708" y="10"/>
                    <a:pt x="9679" y="17"/>
                  </a:cubicBezTo>
                  <a:cubicBezTo>
                    <a:pt x="9268" y="183"/>
                    <a:pt x="5815" y="1483"/>
                    <a:pt x="2362" y="1483"/>
                  </a:cubicBezTo>
                  <a:cubicBezTo>
                    <a:pt x="1575" y="1483"/>
                    <a:pt x="781" y="1419"/>
                    <a:pt x="28" y="1253"/>
                  </a:cubicBezTo>
                  <a:cubicBezTo>
                    <a:pt x="27" y="1251"/>
                    <a:pt x="24" y="1250"/>
                    <a:pt x="22" y="1250"/>
                  </a:cubicBezTo>
                  <a:cubicBezTo>
                    <a:pt x="15" y="1250"/>
                    <a:pt x="8" y="1257"/>
                    <a:pt x="8" y="1267"/>
                  </a:cubicBezTo>
                  <a:cubicBezTo>
                    <a:pt x="1" y="1274"/>
                    <a:pt x="8" y="1289"/>
                    <a:pt x="21" y="1289"/>
                  </a:cubicBezTo>
                  <a:cubicBezTo>
                    <a:pt x="781" y="1456"/>
                    <a:pt x="1568" y="1527"/>
                    <a:pt x="2362" y="1527"/>
                  </a:cubicBezTo>
                  <a:cubicBezTo>
                    <a:pt x="6052" y="1527"/>
                    <a:pt x="9736" y="39"/>
                    <a:pt x="9736" y="39"/>
                  </a:cubicBezTo>
                  <a:cubicBezTo>
                    <a:pt x="9752" y="39"/>
                    <a:pt x="9752" y="26"/>
                    <a:pt x="9752" y="10"/>
                  </a:cubicBezTo>
                  <a:cubicBezTo>
                    <a:pt x="9747" y="5"/>
                    <a:pt x="9741" y="0"/>
                    <a:pt x="973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68"/>
            <p:cNvSpPr/>
            <p:nvPr/>
          </p:nvSpPr>
          <p:spPr>
            <a:xfrm>
              <a:off x="4104661" y="4202569"/>
              <a:ext cx="471229" cy="588349"/>
            </a:xfrm>
            <a:custGeom>
              <a:avLst/>
              <a:gdLst/>
              <a:ahLst/>
              <a:cxnLst/>
              <a:rect l="l" t="t" r="r" b="b"/>
              <a:pathLst>
                <a:path w="6176" h="7711" extrusionOk="0">
                  <a:moveTo>
                    <a:pt x="5765" y="1"/>
                  </a:moveTo>
                  <a:cubicBezTo>
                    <a:pt x="5272" y="1"/>
                    <a:pt x="2938" y="189"/>
                    <a:pt x="1554" y="3644"/>
                  </a:cubicBezTo>
                  <a:cubicBezTo>
                    <a:pt x="1" y="7524"/>
                    <a:pt x="1915" y="7711"/>
                    <a:pt x="1915" y="7711"/>
                  </a:cubicBezTo>
                  <a:cubicBezTo>
                    <a:pt x="4139" y="5998"/>
                    <a:pt x="6176" y="459"/>
                    <a:pt x="5858" y="4"/>
                  </a:cubicBezTo>
                  <a:cubicBezTo>
                    <a:pt x="5858" y="4"/>
                    <a:pt x="5826" y="1"/>
                    <a:pt x="5765" y="1"/>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68"/>
            <p:cNvSpPr/>
            <p:nvPr/>
          </p:nvSpPr>
          <p:spPr>
            <a:xfrm>
              <a:off x="4104661" y="4336782"/>
              <a:ext cx="318629" cy="454138"/>
            </a:xfrm>
            <a:custGeom>
              <a:avLst/>
              <a:gdLst/>
              <a:ahLst/>
              <a:cxnLst/>
              <a:rect l="l" t="t" r="r" b="b"/>
              <a:pathLst>
                <a:path w="4176" h="5952" extrusionOk="0">
                  <a:moveTo>
                    <a:pt x="2615" y="1"/>
                  </a:moveTo>
                  <a:cubicBezTo>
                    <a:pt x="2232" y="484"/>
                    <a:pt x="1871" y="1098"/>
                    <a:pt x="1554" y="1885"/>
                  </a:cubicBezTo>
                  <a:cubicBezTo>
                    <a:pt x="1" y="5765"/>
                    <a:pt x="1915" y="5952"/>
                    <a:pt x="1915" y="5952"/>
                  </a:cubicBezTo>
                  <a:cubicBezTo>
                    <a:pt x="2731" y="5322"/>
                    <a:pt x="3518" y="4182"/>
                    <a:pt x="4175" y="2968"/>
                  </a:cubicBezTo>
                  <a:cubicBezTo>
                    <a:pt x="3931" y="2752"/>
                    <a:pt x="3705" y="2528"/>
                    <a:pt x="3518" y="2304"/>
                  </a:cubicBezTo>
                  <a:cubicBezTo>
                    <a:pt x="2962" y="1661"/>
                    <a:pt x="2688" y="838"/>
                    <a:pt x="2615" y="1"/>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68"/>
            <p:cNvSpPr/>
            <p:nvPr/>
          </p:nvSpPr>
          <p:spPr>
            <a:xfrm>
              <a:off x="4223691" y="4201425"/>
              <a:ext cx="329692" cy="553175"/>
            </a:xfrm>
            <a:custGeom>
              <a:avLst/>
              <a:gdLst/>
              <a:ahLst/>
              <a:cxnLst/>
              <a:rect l="l" t="t" r="r" b="b"/>
              <a:pathLst>
                <a:path w="4321" h="7250" extrusionOk="0">
                  <a:moveTo>
                    <a:pt x="4299" y="0"/>
                  </a:moveTo>
                  <a:cubicBezTo>
                    <a:pt x="4295" y="0"/>
                    <a:pt x="4290" y="2"/>
                    <a:pt x="4285" y="5"/>
                  </a:cubicBezTo>
                  <a:cubicBezTo>
                    <a:pt x="2709" y="1088"/>
                    <a:pt x="1641" y="2893"/>
                    <a:pt x="961" y="4425"/>
                  </a:cubicBezTo>
                  <a:cubicBezTo>
                    <a:pt x="290" y="5963"/>
                    <a:pt x="8" y="7226"/>
                    <a:pt x="8" y="7226"/>
                  </a:cubicBezTo>
                  <a:cubicBezTo>
                    <a:pt x="1" y="7235"/>
                    <a:pt x="8" y="7249"/>
                    <a:pt x="22" y="7249"/>
                  </a:cubicBezTo>
                  <a:cubicBezTo>
                    <a:pt x="30" y="7249"/>
                    <a:pt x="44" y="7249"/>
                    <a:pt x="44" y="7235"/>
                  </a:cubicBezTo>
                  <a:cubicBezTo>
                    <a:pt x="44" y="7235"/>
                    <a:pt x="51" y="7213"/>
                    <a:pt x="58" y="7176"/>
                  </a:cubicBezTo>
                  <a:cubicBezTo>
                    <a:pt x="124" y="6895"/>
                    <a:pt x="455" y="5616"/>
                    <a:pt x="1135" y="4149"/>
                  </a:cubicBezTo>
                  <a:cubicBezTo>
                    <a:pt x="1807" y="2692"/>
                    <a:pt x="2839" y="1045"/>
                    <a:pt x="4312" y="32"/>
                  </a:cubicBezTo>
                  <a:cubicBezTo>
                    <a:pt x="4321" y="32"/>
                    <a:pt x="4321" y="19"/>
                    <a:pt x="4312" y="12"/>
                  </a:cubicBezTo>
                  <a:cubicBezTo>
                    <a:pt x="4308" y="3"/>
                    <a:pt x="4304" y="0"/>
                    <a:pt x="4299"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68"/>
            <p:cNvSpPr/>
            <p:nvPr/>
          </p:nvSpPr>
          <p:spPr>
            <a:xfrm>
              <a:off x="5870198" y="2679907"/>
              <a:ext cx="255376" cy="189911"/>
            </a:xfrm>
            <a:custGeom>
              <a:avLst/>
              <a:gdLst/>
              <a:ahLst/>
              <a:cxnLst/>
              <a:rect l="l" t="t" r="r" b="b"/>
              <a:pathLst>
                <a:path w="3347" h="2489" extrusionOk="0">
                  <a:moveTo>
                    <a:pt x="2292" y="1"/>
                  </a:moveTo>
                  <a:cubicBezTo>
                    <a:pt x="1246" y="1"/>
                    <a:pt x="1" y="1667"/>
                    <a:pt x="1261" y="2357"/>
                  </a:cubicBezTo>
                  <a:cubicBezTo>
                    <a:pt x="1427" y="2448"/>
                    <a:pt x="1585" y="2489"/>
                    <a:pt x="1732" y="2489"/>
                  </a:cubicBezTo>
                  <a:cubicBezTo>
                    <a:pt x="2811" y="2489"/>
                    <a:pt x="3347" y="327"/>
                    <a:pt x="2598" y="54"/>
                  </a:cubicBezTo>
                  <a:cubicBezTo>
                    <a:pt x="2500" y="17"/>
                    <a:pt x="2397" y="1"/>
                    <a:pt x="2292"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68"/>
            <p:cNvSpPr/>
            <p:nvPr/>
          </p:nvSpPr>
          <p:spPr>
            <a:xfrm>
              <a:off x="5913995" y="2739651"/>
              <a:ext cx="172057" cy="130015"/>
            </a:xfrm>
            <a:custGeom>
              <a:avLst/>
              <a:gdLst/>
              <a:ahLst/>
              <a:cxnLst/>
              <a:rect l="l" t="t" r="r" b="b"/>
              <a:pathLst>
                <a:path w="2255" h="1704" extrusionOk="0">
                  <a:moveTo>
                    <a:pt x="427" y="0"/>
                  </a:moveTo>
                  <a:cubicBezTo>
                    <a:pt x="58" y="527"/>
                    <a:pt x="1" y="1198"/>
                    <a:pt x="687" y="1574"/>
                  </a:cubicBezTo>
                  <a:cubicBezTo>
                    <a:pt x="851" y="1664"/>
                    <a:pt x="1007" y="1703"/>
                    <a:pt x="1154" y="1703"/>
                  </a:cubicBezTo>
                  <a:cubicBezTo>
                    <a:pt x="1670" y="1703"/>
                    <a:pt x="2062" y="1210"/>
                    <a:pt x="2254" y="664"/>
                  </a:cubicBezTo>
                  <a:cubicBezTo>
                    <a:pt x="2223" y="661"/>
                    <a:pt x="2191" y="660"/>
                    <a:pt x="2159" y="660"/>
                  </a:cubicBezTo>
                  <a:cubicBezTo>
                    <a:pt x="1515" y="660"/>
                    <a:pt x="918" y="1271"/>
                    <a:pt x="918" y="1271"/>
                  </a:cubicBezTo>
                  <a:cubicBezTo>
                    <a:pt x="918" y="1271"/>
                    <a:pt x="795" y="448"/>
                    <a:pt x="427" y="0"/>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68"/>
            <p:cNvSpPr/>
            <p:nvPr/>
          </p:nvSpPr>
          <p:spPr>
            <a:xfrm>
              <a:off x="5660446" y="2857994"/>
              <a:ext cx="307565" cy="369292"/>
            </a:xfrm>
            <a:custGeom>
              <a:avLst/>
              <a:gdLst/>
              <a:ahLst/>
              <a:cxnLst/>
              <a:rect l="l" t="t" r="r" b="b"/>
              <a:pathLst>
                <a:path w="4031" h="4840" extrusionOk="0">
                  <a:moveTo>
                    <a:pt x="4017" y="1"/>
                  </a:moveTo>
                  <a:cubicBezTo>
                    <a:pt x="4010" y="1"/>
                    <a:pt x="3996" y="1"/>
                    <a:pt x="3988" y="16"/>
                  </a:cubicBezTo>
                  <a:cubicBezTo>
                    <a:pt x="3447" y="1100"/>
                    <a:pt x="2457" y="2298"/>
                    <a:pt x="1590" y="3223"/>
                  </a:cubicBezTo>
                  <a:cubicBezTo>
                    <a:pt x="1164" y="3685"/>
                    <a:pt x="767" y="4083"/>
                    <a:pt x="477" y="4364"/>
                  </a:cubicBezTo>
                  <a:cubicBezTo>
                    <a:pt x="333" y="4501"/>
                    <a:pt x="217" y="4617"/>
                    <a:pt x="131" y="4690"/>
                  </a:cubicBezTo>
                  <a:cubicBezTo>
                    <a:pt x="96" y="4725"/>
                    <a:pt x="59" y="4754"/>
                    <a:pt x="37" y="4777"/>
                  </a:cubicBezTo>
                  <a:lnTo>
                    <a:pt x="9" y="4804"/>
                  </a:lnTo>
                  <a:cubicBezTo>
                    <a:pt x="0" y="4811"/>
                    <a:pt x="0" y="4827"/>
                    <a:pt x="9" y="4834"/>
                  </a:cubicBezTo>
                  <a:cubicBezTo>
                    <a:pt x="13" y="4837"/>
                    <a:pt x="16" y="4839"/>
                    <a:pt x="20" y="4839"/>
                  </a:cubicBezTo>
                  <a:cubicBezTo>
                    <a:pt x="25" y="4839"/>
                    <a:pt x="30" y="4837"/>
                    <a:pt x="37" y="4834"/>
                  </a:cubicBezTo>
                  <a:cubicBezTo>
                    <a:pt x="37" y="4834"/>
                    <a:pt x="760" y="4184"/>
                    <a:pt x="1620" y="3251"/>
                  </a:cubicBezTo>
                  <a:cubicBezTo>
                    <a:pt x="2486" y="2320"/>
                    <a:pt x="3483" y="1121"/>
                    <a:pt x="4024" y="30"/>
                  </a:cubicBezTo>
                  <a:cubicBezTo>
                    <a:pt x="4031" y="23"/>
                    <a:pt x="4024" y="10"/>
                    <a:pt x="4017"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68"/>
            <p:cNvSpPr/>
            <p:nvPr/>
          </p:nvSpPr>
          <p:spPr>
            <a:xfrm>
              <a:off x="5981217" y="2681357"/>
              <a:ext cx="90034" cy="157788"/>
            </a:xfrm>
            <a:custGeom>
              <a:avLst/>
              <a:gdLst/>
              <a:ahLst/>
              <a:cxnLst/>
              <a:rect l="l" t="t" r="r" b="b"/>
              <a:pathLst>
                <a:path w="1180" h="2068" extrusionOk="0">
                  <a:moveTo>
                    <a:pt x="1143" y="1"/>
                  </a:moveTo>
                  <a:cubicBezTo>
                    <a:pt x="1134" y="1"/>
                    <a:pt x="1124" y="4"/>
                    <a:pt x="1120" y="12"/>
                  </a:cubicBezTo>
                  <a:cubicBezTo>
                    <a:pt x="860" y="331"/>
                    <a:pt x="579" y="835"/>
                    <a:pt x="370" y="1255"/>
                  </a:cubicBezTo>
                  <a:cubicBezTo>
                    <a:pt x="160" y="1681"/>
                    <a:pt x="9" y="2021"/>
                    <a:pt x="9" y="2028"/>
                  </a:cubicBezTo>
                  <a:cubicBezTo>
                    <a:pt x="0" y="2042"/>
                    <a:pt x="9" y="2056"/>
                    <a:pt x="23" y="2065"/>
                  </a:cubicBezTo>
                  <a:cubicBezTo>
                    <a:pt x="26" y="2066"/>
                    <a:pt x="31" y="2067"/>
                    <a:pt x="35" y="2067"/>
                  </a:cubicBezTo>
                  <a:cubicBezTo>
                    <a:pt x="47" y="2067"/>
                    <a:pt x="61" y="2060"/>
                    <a:pt x="66" y="2049"/>
                  </a:cubicBezTo>
                  <a:cubicBezTo>
                    <a:pt x="66" y="2049"/>
                    <a:pt x="66" y="2042"/>
                    <a:pt x="73" y="2035"/>
                  </a:cubicBezTo>
                  <a:cubicBezTo>
                    <a:pt x="103" y="1955"/>
                    <a:pt x="260" y="1609"/>
                    <a:pt x="463" y="1205"/>
                  </a:cubicBezTo>
                  <a:cubicBezTo>
                    <a:pt x="666" y="799"/>
                    <a:pt x="926" y="345"/>
                    <a:pt x="1163" y="48"/>
                  </a:cubicBezTo>
                  <a:cubicBezTo>
                    <a:pt x="1179" y="35"/>
                    <a:pt x="1179" y="19"/>
                    <a:pt x="1163" y="5"/>
                  </a:cubicBezTo>
                  <a:cubicBezTo>
                    <a:pt x="1158" y="2"/>
                    <a:pt x="1150" y="1"/>
                    <a:pt x="1143"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68"/>
            <p:cNvSpPr/>
            <p:nvPr/>
          </p:nvSpPr>
          <p:spPr>
            <a:xfrm>
              <a:off x="3295028" y="2958558"/>
              <a:ext cx="2714907" cy="2282667"/>
            </a:xfrm>
            <a:custGeom>
              <a:avLst/>
              <a:gdLst/>
              <a:ahLst/>
              <a:cxnLst/>
              <a:rect l="l" t="t" r="r" b="b"/>
              <a:pathLst>
                <a:path w="35582" h="29917" extrusionOk="0">
                  <a:moveTo>
                    <a:pt x="30433" y="0"/>
                  </a:moveTo>
                  <a:cubicBezTo>
                    <a:pt x="29688" y="0"/>
                    <a:pt x="28654" y="578"/>
                    <a:pt x="28048" y="1509"/>
                  </a:cubicBezTo>
                  <a:cubicBezTo>
                    <a:pt x="27274" y="2693"/>
                    <a:pt x="26357" y="5430"/>
                    <a:pt x="26357" y="5430"/>
                  </a:cubicBezTo>
                  <a:cubicBezTo>
                    <a:pt x="26357" y="5430"/>
                    <a:pt x="27044" y="923"/>
                    <a:pt x="26546" y="916"/>
                  </a:cubicBezTo>
                  <a:cubicBezTo>
                    <a:pt x="26538" y="916"/>
                    <a:pt x="26529" y="915"/>
                    <a:pt x="26520" y="915"/>
                  </a:cubicBezTo>
                  <a:cubicBezTo>
                    <a:pt x="25206" y="915"/>
                    <a:pt x="24399" y="2584"/>
                    <a:pt x="24213" y="3733"/>
                  </a:cubicBezTo>
                  <a:cubicBezTo>
                    <a:pt x="24033" y="4880"/>
                    <a:pt x="23677" y="6376"/>
                    <a:pt x="23677" y="6376"/>
                  </a:cubicBezTo>
                  <a:cubicBezTo>
                    <a:pt x="23677" y="6376"/>
                    <a:pt x="18990" y="7325"/>
                    <a:pt x="16398" y="7325"/>
                  </a:cubicBezTo>
                  <a:cubicBezTo>
                    <a:pt x="16015" y="7325"/>
                    <a:pt x="15678" y="7304"/>
                    <a:pt x="15408" y="7257"/>
                  </a:cubicBezTo>
                  <a:cubicBezTo>
                    <a:pt x="13637" y="6947"/>
                    <a:pt x="9725" y="6007"/>
                    <a:pt x="6524" y="6007"/>
                  </a:cubicBezTo>
                  <a:cubicBezTo>
                    <a:pt x="5924" y="6007"/>
                    <a:pt x="5349" y="6040"/>
                    <a:pt x="4818" y="6116"/>
                  </a:cubicBezTo>
                  <a:cubicBezTo>
                    <a:pt x="1" y="6810"/>
                    <a:pt x="1627" y="28248"/>
                    <a:pt x="1627" y="28248"/>
                  </a:cubicBezTo>
                  <a:cubicBezTo>
                    <a:pt x="1627" y="28248"/>
                    <a:pt x="3598" y="29439"/>
                    <a:pt x="7469" y="29851"/>
                  </a:cubicBezTo>
                  <a:cubicBezTo>
                    <a:pt x="7900" y="29896"/>
                    <a:pt x="8315" y="29916"/>
                    <a:pt x="8713" y="29916"/>
                  </a:cubicBezTo>
                  <a:cubicBezTo>
                    <a:pt x="11898" y="29916"/>
                    <a:pt x="13970" y="28638"/>
                    <a:pt x="13970" y="28638"/>
                  </a:cubicBezTo>
                  <a:cubicBezTo>
                    <a:pt x="12396" y="22614"/>
                    <a:pt x="11846" y="14517"/>
                    <a:pt x="13536" y="14104"/>
                  </a:cubicBezTo>
                  <a:cubicBezTo>
                    <a:pt x="14086" y="13971"/>
                    <a:pt x="14732" y="13938"/>
                    <a:pt x="15424" y="13938"/>
                  </a:cubicBezTo>
                  <a:cubicBezTo>
                    <a:pt x="16069" y="13938"/>
                    <a:pt x="16754" y="13966"/>
                    <a:pt x="17438" y="13966"/>
                  </a:cubicBezTo>
                  <a:cubicBezTo>
                    <a:pt x="18277" y="13966"/>
                    <a:pt x="19116" y="13924"/>
                    <a:pt x="19879" y="13737"/>
                  </a:cubicBezTo>
                  <a:cubicBezTo>
                    <a:pt x="21930" y="13237"/>
                    <a:pt x="23260" y="11504"/>
                    <a:pt x="23260" y="11504"/>
                  </a:cubicBezTo>
                  <a:cubicBezTo>
                    <a:pt x="23401" y="11520"/>
                    <a:pt x="23542" y="11529"/>
                    <a:pt x="23682" y="11529"/>
                  </a:cubicBezTo>
                  <a:cubicBezTo>
                    <a:pt x="24666" y="11529"/>
                    <a:pt x="25598" y="11114"/>
                    <a:pt x="26451" y="10089"/>
                  </a:cubicBezTo>
                  <a:cubicBezTo>
                    <a:pt x="26554" y="10104"/>
                    <a:pt x="26659" y="10112"/>
                    <a:pt x="26766" y="10112"/>
                  </a:cubicBezTo>
                  <a:cubicBezTo>
                    <a:pt x="27648" y="10112"/>
                    <a:pt x="28664" y="9593"/>
                    <a:pt x="29875" y="8297"/>
                  </a:cubicBezTo>
                  <a:cubicBezTo>
                    <a:pt x="29875" y="8297"/>
                    <a:pt x="35581" y="5886"/>
                    <a:pt x="35488" y="5156"/>
                  </a:cubicBezTo>
                  <a:cubicBezTo>
                    <a:pt x="35438" y="4769"/>
                    <a:pt x="34686" y="4678"/>
                    <a:pt x="33989" y="4678"/>
                  </a:cubicBezTo>
                  <a:cubicBezTo>
                    <a:pt x="33369" y="4678"/>
                    <a:pt x="32794" y="4750"/>
                    <a:pt x="32794" y="4750"/>
                  </a:cubicBezTo>
                  <a:cubicBezTo>
                    <a:pt x="32794" y="4750"/>
                    <a:pt x="35171" y="2375"/>
                    <a:pt x="34664" y="2100"/>
                  </a:cubicBezTo>
                  <a:cubicBezTo>
                    <a:pt x="34513" y="2016"/>
                    <a:pt x="34250" y="1967"/>
                    <a:pt x="33926" y="1967"/>
                  </a:cubicBezTo>
                  <a:cubicBezTo>
                    <a:pt x="33183" y="1967"/>
                    <a:pt x="32115" y="2225"/>
                    <a:pt x="31291" y="2923"/>
                  </a:cubicBezTo>
                  <a:cubicBezTo>
                    <a:pt x="30100" y="3927"/>
                    <a:pt x="29557" y="4700"/>
                    <a:pt x="29557" y="4700"/>
                  </a:cubicBezTo>
                  <a:cubicBezTo>
                    <a:pt x="29557" y="4700"/>
                    <a:pt x="31197" y="279"/>
                    <a:pt x="30967" y="136"/>
                  </a:cubicBezTo>
                  <a:cubicBezTo>
                    <a:pt x="30820" y="44"/>
                    <a:pt x="30637" y="0"/>
                    <a:pt x="30433" y="0"/>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68"/>
            <p:cNvSpPr/>
            <p:nvPr/>
          </p:nvSpPr>
          <p:spPr>
            <a:xfrm>
              <a:off x="3917799" y="3518302"/>
              <a:ext cx="524257" cy="236606"/>
            </a:xfrm>
            <a:custGeom>
              <a:avLst/>
              <a:gdLst/>
              <a:ahLst/>
              <a:cxnLst/>
              <a:rect l="l" t="t" r="r" b="b"/>
              <a:pathLst>
                <a:path w="6871" h="3101" extrusionOk="0">
                  <a:moveTo>
                    <a:pt x="3590" y="1"/>
                  </a:moveTo>
                  <a:cubicBezTo>
                    <a:pt x="2573" y="1"/>
                    <a:pt x="1677" y="167"/>
                    <a:pt x="1034" y="564"/>
                  </a:cubicBezTo>
                  <a:cubicBezTo>
                    <a:pt x="716" y="760"/>
                    <a:pt x="456" y="1020"/>
                    <a:pt x="276" y="1337"/>
                  </a:cubicBezTo>
                  <a:cubicBezTo>
                    <a:pt x="103" y="1654"/>
                    <a:pt x="0" y="2044"/>
                    <a:pt x="0" y="2500"/>
                  </a:cubicBezTo>
                  <a:cubicBezTo>
                    <a:pt x="0" y="2681"/>
                    <a:pt x="16" y="2868"/>
                    <a:pt x="52" y="3078"/>
                  </a:cubicBezTo>
                  <a:cubicBezTo>
                    <a:pt x="52" y="3091"/>
                    <a:pt x="66" y="3100"/>
                    <a:pt x="87" y="3100"/>
                  </a:cubicBezTo>
                  <a:cubicBezTo>
                    <a:pt x="103" y="3100"/>
                    <a:pt x="110" y="3085"/>
                    <a:pt x="110" y="3064"/>
                  </a:cubicBezTo>
                  <a:cubicBezTo>
                    <a:pt x="80" y="2868"/>
                    <a:pt x="66" y="2674"/>
                    <a:pt x="66" y="2500"/>
                  </a:cubicBezTo>
                  <a:cubicBezTo>
                    <a:pt x="66" y="2051"/>
                    <a:pt x="160" y="1677"/>
                    <a:pt x="333" y="1367"/>
                  </a:cubicBezTo>
                  <a:cubicBezTo>
                    <a:pt x="586" y="904"/>
                    <a:pt x="1027" y="571"/>
                    <a:pt x="1583" y="361"/>
                  </a:cubicBezTo>
                  <a:cubicBezTo>
                    <a:pt x="2146" y="153"/>
                    <a:pt x="2833" y="58"/>
                    <a:pt x="3590" y="58"/>
                  </a:cubicBezTo>
                  <a:cubicBezTo>
                    <a:pt x="4587" y="58"/>
                    <a:pt x="5707" y="224"/>
                    <a:pt x="6827" y="491"/>
                  </a:cubicBezTo>
                  <a:cubicBezTo>
                    <a:pt x="6830" y="493"/>
                    <a:pt x="6833" y="494"/>
                    <a:pt x="6836" y="494"/>
                  </a:cubicBezTo>
                  <a:cubicBezTo>
                    <a:pt x="6849" y="494"/>
                    <a:pt x="6863" y="481"/>
                    <a:pt x="6863" y="470"/>
                  </a:cubicBezTo>
                  <a:cubicBezTo>
                    <a:pt x="6870" y="457"/>
                    <a:pt x="6856" y="434"/>
                    <a:pt x="6841" y="434"/>
                  </a:cubicBezTo>
                  <a:cubicBezTo>
                    <a:pt x="5721" y="160"/>
                    <a:pt x="4594" y="1"/>
                    <a:pt x="3590"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68"/>
            <p:cNvSpPr/>
            <p:nvPr/>
          </p:nvSpPr>
          <p:spPr>
            <a:xfrm>
              <a:off x="3445570" y="1378900"/>
              <a:ext cx="2212242" cy="2212700"/>
            </a:xfrm>
            <a:custGeom>
              <a:avLst/>
              <a:gdLst/>
              <a:ahLst/>
              <a:cxnLst/>
              <a:rect l="l" t="t" r="r" b="b"/>
              <a:pathLst>
                <a:path w="28994" h="29000" extrusionOk="0">
                  <a:moveTo>
                    <a:pt x="14496" y="0"/>
                  </a:moveTo>
                  <a:cubicBezTo>
                    <a:pt x="6486" y="0"/>
                    <a:pt x="1" y="6487"/>
                    <a:pt x="1" y="14497"/>
                  </a:cubicBezTo>
                  <a:cubicBezTo>
                    <a:pt x="1" y="22506"/>
                    <a:pt x="6486" y="29000"/>
                    <a:pt x="14496" y="29000"/>
                  </a:cubicBezTo>
                  <a:cubicBezTo>
                    <a:pt x="22507" y="29000"/>
                    <a:pt x="28994" y="22506"/>
                    <a:pt x="28994" y="14497"/>
                  </a:cubicBezTo>
                  <a:cubicBezTo>
                    <a:pt x="28994" y="6487"/>
                    <a:pt x="22507" y="0"/>
                    <a:pt x="14496"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68"/>
            <p:cNvSpPr/>
            <p:nvPr/>
          </p:nvSpPr>
          <p:spPr>
            <a:xfrm>
              <a:off x="4872939" y="1534783"/>
              <a:ext cx="645345" cy="596742"/>
            </a:xfrm>
            <a:custGeom>
              <a:avLst/>
              <a:gdLst/>
              <a:ahLst/>
              <a:cxnLst/>
              <a:rect l="l" t="t" r="r" b="b"/>
              <a:pathLst>
                <a:path w="8458" h="7821" extrusionOk="0">
                  <a:moveTo>
                    <a:pt x="3214" y="1"/>
                  </a:moveTo>
                  <a:cubicBezTo>
                    <a:pt x="3200" y="87"/>
                    <a:pt x="3157" y="174"/>
                    <a:pt x="3077" y="268"/>
                  </a:cubicBezTo>
                  <a:cubicBezTo>
                    <a:pt x="2840" y="556"/>
                    <a:pt x="3012" y="833"/>
                    <a:pt x="2740" y="833"/>
                  </a:cubicBezTo>
                  <a:cubicBezTo>
                    <a:pt x="2623" y="833"/>
                    <a:pt x="2424" y="782"/>
                    <a:pt x="2073" y="658"/>
                  </a:cubicBezTo>
                  <a:cubicBezTo>
                    <a:pt x="1333" y="396"/>
                    <a:pt x="815" y="228"/>
                    <a:pt x="501" y="228"/>
                  </a:cubicBezTo>
                  <a:cubicBezTo>
                    <a:pt x="322" y="228"/>
                    <a:pt x="209" y="283"/>
                    <a:pt x="160" y="406"/>
                  </a:cubicBezTo>
                  <a:cubicBezTo>
                    <a:pt x="23" y="753"/>
                    <a:pt x="730" y="724"/>
                    <a:pt x="614" y="1114"/>
                  </a:cubicBezTo>
                  <a:cubicBezTo>
                    <a:pt x="499" y="1504"/>
                    <a:pt x="23" y="1887"/>
                    <a:pt x="456" y="2371"/>
                  </a:cubicBezTo>
                  <a:cubicBezTo>
                    <a:pt x="889" y="2847"/>
                    <a:pt x="570" y="2825"/>
                    <a:pt x="933" y="3144"/>
                  </a:cubicBezTo>
                  <a:cubicBezTo>
                    <a:pt x="1035" y="3232"/>
                    <a:pt x="1113" y="3261"/>
                    <a:pt x="1179" y="3261"/>
                  </a:cubicBezTo>
                  <a:cubicBezTo>
                    <a:pt x="1299" y="3261"/>
                    <a:pt x="1384" y="3169"/>
                    <a:pt x="1520" y="3169"/>
                  </a:cubicBezTo>
                  <a:cubicBezTo>
                    <a:pt x="1579" y="3169"/>
                    <a:pt x="1648" y="3187"/>
                    <a:pt x="1734" y="3237"/>
                  </a:cubicBezTo>
                  <a:cubicBezTo>
                    <a:pt x="1791" y="3271"/>
                    <a:pt x="1848" y="3286"/>
                    <a:pt x="1902" y="3286"/>
                  </a:cubicBezTo>
                  <a:cubicBezTo>
                    <a:pt x="2213" y="3286"/>
                    <a:pt x="2433" y="2787"/>
                    <a:pt x="2009" y="2320"/>
                  </a:cubicBezTo>
                  <a:cubicBezTo>
                    <a:pt x="1514" y="1789"/>
                    <a:pt x="1199" y="1273"/>
                    <a:pt x="1701" y="1273"/>
                  </a:cubicBezTo>
                  <a:cubicBezTo>
                    <a:pt x="1711" y="1273"/>
                    <a:pt x="1722" y="1273"/>
                    <a:pt x="1734" y="1273"/>
                  </a:cubicBezTo>
                  <a:cubicBezTo>
                    <a:pt x="2283" y="1294"/>
                    <a:pt x="2413" y="1800"/>
                    <a:pt x="2717" y="2391"/>
                  </a:cubicBezTo>
                  <a:cubicBezTo>
                    <a:pt x="3013" y="2984"/>
                    <a:pt x="3200" y="2487"/>
                    <a:pt x="3223" y="3144"/>
                  </a:cubicBezTo>
                  <a:cubicBezTo>
                    <a:pt x="3237" y="3808"/>
                    <a:pt x="3417" y="4031"/>
                    <a:pt x="2283" y="4168"/>
                  </a:cubicBezTo>
                  <a:cubicBezTo>
                    <a:pt x="1143" y="4307"/>
                    <a:pt x="1279" y="4494"/>
                    <a:pt x="1163" y="4898"/>
                  </a:cubicBezTo>
                  <a:cubicBezTo>
                    <a:pt x="1047" y="5311"/>
                    <a:pt x="709" y="5087"/>
                    <a:pt x="636" y="5404"/>
                  </a:cubicBezTo>
                  <a:cubicBezTo>
                    <a:pt x="570" y="5721"/>
                    <a:pt x="1734" y="5954"/>
                    <a:pt x="1366" y="6271"/>
                  </a:cubicBezTo>
                  <a:cubicBezTo>
                    <a:pt x="1280" y="6346"/>
                    <a:pt x="1178" y="6372"/>
                    <a:pt x="1071" y="6372"/>
                  </a:cubicBezTo>
                  <a:cubicBezTo>
                    <a:pt x="851" y="6372"/>
                    <a:pt x="606" y="6266"/>
                    <a:pt x="421" y="6266"/>
                  </a:cubicBezTo>
                  <a:cubicBezTo>
                    <a:pt x="316" y="6266"/>
                    <a:pt x="231" y="6300"/>
                    <a:pt x="180" y="6408"/>
                  </a:cubicBezTo>
                  <a:cubicBezTo>
                    <a:pt x="0" y="6798"/>
                    <a:pt x="160" y="7751"/>
                    <a:pt x="477" y="7802"/>
                  </a:cubicBezTo>
                  <a:cubicBezTo>
                    <a:pt x="562" y="7813"/>
                    <a:pt x="643" y="7820"/>
                    <a:pt x="723" y="7820"/>
                  </a:cubicBezTo>
                  <a:cubicBezTo>
                    <a:pt x="940" y="7820"/>
                    <a:pt x="1152" y="7768"/>
                    <a:pt x="1437" y="7614"/>
                  </a:cubicBezTo>
                  <a:cubicBezTo>
                    <a:pt x="1559" y="7550"/>
                    <a:pt x="1669" y="7538"/>
                    <a:pt x="1764" y="7538"/>
                  </a:cubicBezTo>
                  <a:cubicBezTo>
                    <a:pt x="1819" y="7538"/>
                    <a:pt x="1869" y="7542"/>
                    <a:pt x="1912" y="7542"/>
                  </a:cubicBezTo>
                  <a:cubicBezTo>
                    <a:pt x="2028" y="7542"/>
                    <a:pt x="2096" y="7513"/>
                    <a:pt x="2096" y="7297"/>
                  </a:cubicBezTo>
                  <a:cubicBezTo>
                    <a:pt x="2096" y="6864"/>
                    <a:pt x="1756" y="6777"/>
                    <a:pt x="2190" y="6567"/>
                  </a:cubicBezTo>
                  <a:cubicBezTo>
                    <a:pt x="2623" y="6365"/>
                    <a:pt x="2644" y="6091"/>
                    <a:pt x="3056" y="5997"/>
                  </a:cubicBezTo>
                  <a:cubicBezTo>
                    <a:pt x="3223" y="5958"/>
                    <a:pt x="3280" y="5918"/>
                    <a:pt x="3312" y="5918"/>
                  </a:cubicBezTo>
                  <a:cubicBezTo>
                    <a:pt x="3359" y="5918"/>
                    <a:pt x="3352" y="6005"/>
                    <a:pt x="3554" y="6314"/>
                  </a:cubicBezTo>
                  <a:cubicBezTo>
                    <a:pt x="3901" y="6841"/>
                    <a:pt x="4154" y="6748"/>
                    <a:pt x="4154" y="7115"/>
                  </a:cubicBezTo>
                  <a:cubicBezTo>
                    <a:pt x="4154" y="7477"/>
                    <a:pt x="4060" y="7614"/>
                    <a:pt x="4154" y="7665"/>
                  </a:cubicBezTo>
                  <a:cubicBezTo>
                    <a:pt x="4165" y="7670"/>
                    <a:pt x="4183" y="7673"/>
                    <a:pt x="4205" y="7673"/>
                  </a:cubicBezTo>
                  <a:cubicBezTo>
                    <a:pt x="4358" y="7673"/>
                    <a:pt x="4720" y="7536"/>
                    <a:pt x="4537" y="7158"/>
                  </a:cubicBezTo>
                  <a:cubicBezTo>
                    <a:pt x="4334" y="6725"/>
                    <a:pt x="4263" y="6798"/>
                    <a:pt x="4124" y="6474"/>
                  </a:cubicBezTo>
                  <a:cubicBezTo>
                    <a:pt x="3991" y="6164"/>
                    <a:pt x="3537" y="5814"/>
                    <a:pt x="3765" y="5814"/>
                  </a:cubicBezTo>
                  <a:cubicBezTo>
                    <a:pt x="3771" y="5814"/>
                    <a:pt x="3778" y="5814"/>
                    <a:pt x="3786" y="5815"/>
                  </a:cubicBezTo>
                  <a:cubicBezTo>
                    <a:pt x="4060" y="5838"/>
                    <a:pt x="4313" y="5975"/>
                    <a:pt x="4450" y="6248"/>
                  </a:cubicBezTo>
                  <a:cubicBezTo>
                    <a:pt x="4587" y="6524"/>
                    <a:pt x="4356" y="6704"/>
                    <a:pt x="4696" y="6864"/>
                  </a:cubicBezTo>
                  <a:cubicBezTo>
                    <a:pt x="5043" y="7022"/>
                    <a:pt x="5201" y="6978"/>
                    <a:pt x="5223" y="7275"/>
                  </a:cubicBezTo>
                  <a:cubicBezTo>
                    <a:pt x="5230" y="7371"/>
                    <a:pt x="5268" y="7412"/>
                    <a:pt x="5312" y="7412"/>
                  </a:cubicBezTo>
                  <a:cubicBezTo>
                    <a:pt x="5403" y="7412"/>
                    <a:pt x="5518" y="7237"/>
                    <a:pt x="5424" y="7022"/>
                  </a:cubicBezTo>
                  <a:cubicBezTo>
                    <a:pt x="5294" y="6704"/>
                    <a:pt x="4790" y="6524"/>
                    <a:pt x="5244" y="6430"/>
                  </a:cubicBezTo>
                  <a:cubicBezTo>
                    <a:pt x="5700" y="6335"/>
                    <a:pt x="5700" y="6205"/>
                    <a:pt x="5461" y="5815"/>
                  </a:cubicBezTo>
                  <a:cubicBezTo>
                    <a:pt x="5234" y="5443"/>
                    <a:pt x="5407" y="5222"/>
                    <a:pt x="5744" y="5222"/>
                  </a:cubicBezTo>
                  <a:cubicBezTo>
                    <a:pt x="5760" y="5222"/>
                    <a:pt x="5777" y="5223"/>
                    <a:pt x="5794" y="5224"/>
                  </a:cubicBezTo>
                  <a:cubicBezTo>
                    <a:pt x="6161" y="5245"/>
                    <a:pt x="5728" y="5997"/>
                    <a:pt x="6133" y="6248"/>
                  </a:cubicBezTo>
                  <a:cubicBezTo>
                    <a:pt x="6265" y="6329"/>
                    <a:pt x="6399" y="6367"/>
                    <a:pt x="6513" y="6367"/>
                  </a:cubicBezTo>
                  <a:cubicBezTo>
                    <a:pt x="6757" y="6367"/>
                    <a:pt x="6913" y="6196"/>
                    <a:pt x="6776" y="5902"/>
                  </a:cubicBezTo>
                  <a:cubicBezTo>
                    <a:pt x="6612" y="5563"/>
                    <a:pt x="6536" y="5295"/>
                    <a:pt x="6719" y="5295"/>
                  </a:cubicBezTo>
                  <a:cubicBezTo>
                    <a:pt x="6769" y="5295"/>
                    <a:pt x="6840" y="5315"/>
                    <a:pt x="6934" y="5361"/>
                  </a:cubicBezTo>
                  <a:cubicBezTo>
                    <a:pt x="7368" y="5564"/>
                    <a:pt x="7274" y="5954"/>
                    <a:pt x="7411" y="6292"/>
                  </a:cubicBezTo>
                  <a:cubicBezTo>
                    <a:pt x="7509" y="6540"/>
                    <a:pt x="7422" y="6806"/>
                    <a:pt x="7539" y="6806"/>
                  </a:cubicBezTo>
                  <a:cubicBezTo>
                    <a:pt x="7586" y="6806"/>
                    <a:pt x="7665" y="6764"/>
                    <a:pt x="7801" y="6661"/>
                  </a:cubicBezTo>
                  <a:cubicBezTo>
                    <a:pt x="8278" y="6292"/>
                    <a:pt x="8278" y="6387"/>
                    <a:pt x="8257" y="5997"/>
                  </a:cubicBezTo>
                  <a:cubicBezTo>
                    <a:pt x="8241" y="5758"/>
                    <a:pt x="8337" y="5491"/>
                    <a:pt x="8458" y="5397"/>
                  </a:cubicBezTo>
                  <a:cubicBezTo>
                    <a:pt x="7217" y="3171"/>
                    <a:pt x="5403" y="1301"/>
                    <a:pt x="3214" y="1"/>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68"/>
            <p:cNvSpPr/>
            <p:nvPr/>
          </p:nvSpPr>
          <p:spPr>
            <a:xfrm>
              <a:off x="3533698" y="1378900"/>
              <a:ext cx="1108334" cy="1263223"/>
            </a:xfrm>
            <a:custGeom>
              <a:avLst/>
              <a:gdLst/>
              <a:ahLst/>
              <a:cxnLst/>
              <a:rect l="l" t="t" r="r" b="b"/>
              <a:pathLst>
                <a:path w="14526" h="16556" extrusionOk="0">
                  <a:moveTo>
                    <a:pt x="13341" y="0"/>
                  </a:moveTo>
                  <a:cubicBezTo>
                    <a:pt x="7447" y="0"/>
                    <a:pt x="2377" y="3517"/>
                    <a:pt x="109" y="8567"/>
                  </a:cubicBezTo>
                  <a:cubicBezTo>
                    <a:pt x="340" y="9158"/>
                    <a:pt x="383" y="9975"/>
                    <a:pt x="233" y="10661"/>
                  </a:cubicBezTo>
                  <a:cubicBezTo>
                    <a:pt x="0" y="11715"/>
                    <a:pt x="181" y="12532"/>
                    <a:pt x="319" y="12901"/>
                  </a:cubicBezTo>
                  <a:cubicBezTo>
                    <a:pt x="456" y="13268"/>
                    <a:pt x="1734" y="14315"/>
                    <a:pt x="2103" y="14497"/>
                  </a:cubicBezTo>
                  <a:cubicBezTo>
                    <a:pt x="2193" y="14542"/>
                    <a:pt x="2286" y="14554"/>
                    <a:pt x="2376" y="14554"/>
                  </a:cubicBezTo>
                  <a:cubicBezTo>
                    <a:pt x="2465" y="14554"/>
                    <a:pt x="2551" y="14543"/>
                    <a:pt x="2628" y="14543"/>
                  </a:cubicBezTo>
                  <a:cubicBezTo>
                    <a:pt x="2784" y="14543"/>
                    <a:pt x="2901" y="14588"/>
                    <a:pt x="2926" y="14865"/>
                  </a:cubicBezTo>
                  <a:cubicBezTo>
                    <a:pt x="2970" y="15407"/>
                    <a:pt x="3107" y="16188"/>
                    <a:pt x="3467" y="16368"/>
                  </a:cubicBezTo>
                  <a:cubicBezTo>
                    <a:pt x="3647" y="16456"/>
                    <a:pt x="3869" y="16555"/>
                    <a:pt x="4029" y="16555"/>
                  </a:cubicBezTo>
                  <a:cubicBezTo>
                    <a:pt x="4197" y="16555"/>
                    <a:pt x="4297" y="16445"/>
                    <a:pt x="4204" y="16092"/>
                  </a:cubicBezTo>
                  <a:cubicBezTo>
                    <a:pt x="4017" y="15407"/>
                    <a:pt x="3793" y="15818"/>
                    <a:pt x="3880" y="15045"/>
                  </a:cubicBezTo>
                  <a:cubicBezTo>
                    <a:pt x="3973" y="14272"/>
                    <a:pt x="4334" y="13948"/>
                    <a:pt x="3700" y="13948"/>
                  </a:cubicBezTo>
                  <a:cubicBezTo>
                    <a:pt x="3275" y="13948"/>
                    <a:pt x="3195" y="14211"/>
                    <a:pt x="3148" y="14211"/>
                  </a:cubicBezTo>
                  <a:cubicBezTo>
                    <a:pt x="3124" y="14211"/>
                    <a:pt x="3109" y="14145"/>
                    <a:pt x="3063" y="13948"/>
                  </a:cubicBezTo>
                  <a:cubicBezTo>
                    <a:pt x="2926" y="13355"/>
                    <a:pt x="3793" y="12994"/>
                    <a:pt x="2970" y="12994"/>
                  </a:cubicBezTo>
                  <a:cubicBezTo>
                    <a:pt x="2368" y="12994"/>
                    <a:pt x="2105" y="13553"/>
                    <a:pt x="1990" y="13553"/>
                  </a:cubicBezTo>
                  <a:cubicBezTo>
                    <a:pt x="1948" y="13553"/>
                    <a:pt x="1926" y="13477"/>
                    <a:pt x="1914" y="13268"/>
                  </a:cubicBezTo>
                  <a:cubicBezTo>
                    <a:pt x="1871" y="12488"/>
                    <a:pt x="2060" y="12034"/>
                    <a:pt x="2557" y="11528"/>
                  </a:cubicBezTo>
                  <a:cubicBezTo>
                    <a:pt x="2751" y="11337"/>
                    <a:pt x="2943" y="11260"/>
                    <a:pt x="3115" y="11260"/>
                  </a:cubicBezTo>
                  <a:cubicBezTo>
                    <a:pt x="3392" y="11260"/>
                    <a:pt x="3614" y="11461"/>
                    <a:pt x="3700" y="11715"/>
                  </a:cubicBezTo>
                  <a:cubicBezTo>
                    <a:pt x="3791" y="11992"/>
                    <a:pt x="3897" y="12226"/>
                    <a:pt x="4027" y="12226"/>
                  </a:cubicBezTo>
                  <a:cubicBezTo>
                    <a:pt x="4092" y="12226"/>
                    <a:pt x="4162" y="12169"/>
                    <a:pt x="4240" y="12034"/>
                  </a:cubicBezTo>
                  <a:cubicBezTo>
                    <a:pt x="4471" y="11621"/>
                    <a:pt x="3864" y="11621"/>
                    <a:pt x="4240" y="11167"/>
                  </a:cubicBezTo>
                  <a:cubicBezTo>
                    <a:pt x="4610" y="10711"/>
                    <a:pt x="5294" y="10711"/>
                    <a:pt x="5338" y="9751"/>
                  </a:cubicBezTo>
                  <a:cubicBezTo>
                    <a:pt x="5390" y="8791"/>
                    <a:pt x="6024" y="9115"/>
                    <a:pt x="6393" y="8567"/>
                  </a:cubicBezTo>
                  <a:cubicBezTo>
                    <a:pt x="6696" y="8106"/>
                    <a:pt x="6648" y="7489"/>
                    <a:pt x="6923" y="7489"/>
                  </a:cubicBezTo>
                  <a:cubicBezTo>
                    <a:pt x="6976" y="7489"/>
                    <a:pt x="7041" y="7512"/>
                    <a:pt x="7123" y="7563"/>
                  </a:cubicBezTo>
                  <a:cubicBezTo>
                    <a:pt x="7557" y="7840"/>
                    <a:pt x="7997" y="8325"/>
                    <a:pt x="8251" y="8325"/>
                  </a:cubicBezTo>
                  <a:cubicBezTo>
                    <a:pt x="8288" y="8325"/>
                    <a:pt x="8322" y="8315"/>
                    <a:pt x="8351" y="8291"/>
                  </a:cubicBezTo>
                  <a:cubicBezTo>
                    <a:pt x="8581" y="8111"/>
                    <a:pt x="8878" y="7867"/>
                    <a:pt x="8191" y="7484"/>
                  </a:cubicBezTo>
                  <a:cubicBezTo>
                    <a:pt x="7513" y="7107"/>
                    <a:pt x="7123" y="6740"/>
                    <a:pt x="8033" y="6580"/>
                  </a:cubicBezTo>
                  <a:cubicBezTo>
                    <a:pt x="8345" y="6526"/>
                    <a:pt x="8576" y="6498"/>
                    <a:pt x="8738" y="6498"/>
                  </a:cubicBezTo>
                  <a:cubicBezTo>
                    <a:pt x="9053" y="6498"/>
                    <a:pt x="9105" y="6605"/>
                    <a:pt x="8971" y="6834"/>
                  </a:cubicBezTo>
                  <a:cubicBezTo>
                    <a:pt x="8794" y="7121"/>
                    <a:pt x="9046" y="7558"/>
                    <a:pt x="9448" y="7558"/>
                  </a:cubicBezTo>
                  <a:cubicBezTo>
                    <a:pt x="9521" y="7558"/>
                    <a:pt x="9599" y="7544"/>
                    <a:pt x="9680" y="7511"/>
                  </a:cubicBezTo>
                  <a:cubicBezTo>
                    <a:pt x="10200" y="7310"/>
                    <a:pt x="9427" y="6804"/>
                    <a:pt x="9564" y="6501"/>
                  </a:cubicBezTo>
                  <a:cubicBezTo>
                    <a:pt x="9701" y="6190"/>
                    <a:pt x="9311" y="6147"/>
                    <a:pt x="9247" y="5577"/>
                  </a:cubicBezTo>
                  <a:cubicBezTo>
                    <a:pt x="9180" y="5056"/>
                    <a:pt x="9367" y="4841"/>
                    <a:pt x="9069" y="4841"/>
                  </a:cubicBezTo>
                  <a:cubicBezTo>
                    <a:pt x="9041" y="4841"/>
                    <a:pt x="9009" y="4843"/>
                    <a:pt x="8971" y="4847"/>
                  </a:cubicBezTo>
                  <a:cubicBezTo>
                    <a:pt x="8732" y="4871"/>
                    <a:pt x="8577" y="4945"/>
                    <a:pt x="8477" y="4945"/>
                  </a:cubicBezTo>
                  <a:cubicBezTo>
                    <a:pt x="8396" y="4945"/>
                    <a:pt x="8351" y="4896"/>
                    <a:pt x="8328" y="4731"/>
                  </a:cubicBezTo>
                  <a:cubicBezTo>
                    <a:pt x="8299" y="4487"/>
                    <a:pt x="8201" y="4417"/>
                    <a:pt x="8070" y="4417"/>
                  </a:cubicBezTo>
                  <a:cubicBezTo>
                    <a:pt x="8004" y="4417"/>
                    <a:pt x="7929" y="4435"/>
                    <a:pt x="7851" y="4457"/>
                  </a:cubicBezTo>
                  <a:cubicBezTo>
                    <a:pt x="7621" y="4530"/>
                    <a:pt x="7787" y="4890"/>
                    <a:pt x="7513" y="4934"/>
                  </a:cubicBezTo>
                  <a:cubicBezTo>
                    <a:pt x="7491" y="4938"/>
                    <a:pt x="7468" y="4940"/>
                    <a:pt x="7445" y="4940"/>
                  </a:cubicBezTo>
                  <a:cubicBezTo>
                    <a:pt x="7299" y="4940"/>
                    <a:pt x="7152" y="4867"/>
                    <a:pt x="7034" y="4867"/>
                  </a:cubicBezTo>
                  <a:cubicBezTo>
                    <a:pt x="6945" y="4867"/>
                    <a:pt x="6872" y="4907"/>
                    <a:pt x="6827" y="5050"/>
                  </a:cubicBezTo>
                  <a:cubicBezTo>
                    <a:pt x="6711" y="5417"/>
                    <a:pt x="6870" y="6168"/>
                    <a:pt x="6343" y="6508"/>
                  </a:cubicBezTo>
                  <a:cubicBezTo>
                    <a:pt x="6207" y="6598"/>
                    <a:pt x="6122" y="6640"/>
                    <a:pt x="6064" y="6640"/>
                  </a:cubicBezTo>
                  <a:cubicBezTo>
                    <a:pt x="5900" y="6640"/>
                    <a:pt x="5952" y="6309"/>
                    <a:pt x="5684" y="5807"/>
                  </a:cubicBezTo>
                  <a:cubicBezTo>
                    <a:pt x="5317" y="5121"/>
                    <a:pt x="5823" y="5143"/>
                    <a:pt x="6097" y="4594"/>
                  </a:cubicBezTo>
                  <a:cubicBezTo>
                    <a:pt x="6317" y="4152"/>
                    <a:pt x="6300" y="3568"/>
                    <a:pt x="6558" y="3568"/>
                  </a:cubicBezTo>
                  <a:cubicBezTo>
                    <a:pt x="6621" y="3568"/>
                    <a:pt x="6701" y="3603"/>
                    <a:pt x="6804" y="3684"/>
                  </a:cubicBezTo>
                  <a:cubicBezTo>
                    <a:pt x="7059" y="3886"/>
                    <a:pt x="7255" y="3977"/>
                    <a:pt x="7389" y="3977"/>
                  </a:cubicBezTo>
                  <a:cubicBezTo>
                    <a:pt x="7528" y="3977"/>
                    <a:pt x="7600" y="3879"/>
                    <a:pt x="7600" y="3706"/>
                  </a:cubicBezTo>
                  <a:cubicBezTo>
                    <a:pt x="7600" y="3407"/>
                    <a:pt x="7637" y="3285"/>
                    <a:pt x="7791" y="3285"/>
                  </a:cubicBezTo>
                  <a:cubicBezTo>
                    <a:pt x="7816" y="3285"/>
                    <a:pt x="7843" y="3288"/>
                    <a:pt x="7874" y="3294"/>
                  </a:cubicBezTo>
                  <a:cubicBezTo>
                    <a:pt x="7895" y="3298"/>
                    <a:pt x="7914" y="3299"/>
                    <a:pt x="7932" y="3299"/>
                  </a:cubicBezTo>
                  <a:cubicBezTo>
                    <a:pt x="8116" y="3299"/>
                    <a:pt x="8177" y="3106"/>
                    <a:pt x="8241" y="2817"/>
                  </a:cubicBezTo>
                  <a:cubicBezTo>
                    <a:pt x="8298" y="2536"/>
                    <a:pt x="8567" y="2020"/>
                    <a:pt x="8872" y="2020"/>
                  </a:cubicBezTo>
                  <a:cubicBezTo>
                    <a:pt x="8919" y="2020"/>
                    <a:pt x="8967" y="2032"/>
                    <a:pt x="9015" y="2059"/>
                  </a:cubicBezTo>
                  <a:cubicBezTo>
                    <a:pt x="9384" y="2267"/>
                    <a:pt x="9174" y="2586"/>
                    <a:pt x="8857" y="3063"/>
                  </a:cubicBezTo>
                  <a:cubicBezTo>
                    <a:pt x="8538" y="3547"/>
                    <a:pt x="8467" y="3887"/>
                    <a:pt x="8921" y="3958"/>
                  </a:cubicBezTo>
                  <a:cubicBezTo>
                    <a:pt x="8945" y="3961"/>
                    <a:pt x="8969" y="3963"/>
                    <a:pt x="8995" y="3963"/>
                  </a:cubicBezTo>
                  <a:cubicBezTo>
                    <a:pt x="9472" y="3963"/>
                    <a:pt x="10263" y="3398"/>
                    <a:pt x="10114" y="2796"/>
                  </a:cubicBezTo>
                  <a:cubicBezTo>
                    <a:pt x="9954" y="2153"/>
                    <a:pt x="9521" y="1763"/>
                    <a:pt x="10294" y="1467"/>
                  </a:cubicBezTo>
                  <a:cubicBezTo>
                    <a:pt x="10616" y="1343"/>
                    <a:pt x="10915" y="1268"/>
                    <a:pt x="11136" y="1268"/>
                  </a:cubicBezTo>
                  <a:cubicBezTo>
                    <a:pt x="11446" y="1268"/>
                    <a:pt x="11604" y="1416"/>
                    <a:pt x="11457" y="1791"/>
                  </a:cubicBezTo>
                  <a:cubicBezTo>
                    <a:pt x="11204" y="2427"/>
                    <a:pt x="11001" y="3157"/>
                    <a:pt x="11024" y="3684"/>
                  </a:cubicBezTo>
                  <a:cubicBezTo>
                    <a:pt x="11044" y="4204"/>
                    <a:pt x="11247" y="4934"/>
                    <a:pt x="11514" y="4934"/>
                  </a:cubicBezTo>
                  <a:cubicBezTo>
                    <a:pt x="11774" y="4934"/>
                    <a:pt x="11934" y="4297"/>
                    <a:pt x="12071" y="3800"/>
                  </a:cubicBezTo>
                  <a:cubicBezTo>
                    <a:pt x="12208" y="3294"/>
                    <a:pt x="13624" y="3410"/>
                    <a:pt x="13971" y="3063"/>
                  </a:cubicBezTo>
                  <a:cubicBezTo>
                    <a:pt x="14309" y="2723"/>
                    <a:pt x="13485" y="2796"/>
                    <a:pt x="13971" y="2290"/>
                  </a:cubicBezTo>
                  <a:cubicBezTo>
                    <a:pt x="14447" y="1791"/>
                    <a:pt x="14525" y="1444"/>
                    <a:pt x="14057" y="1149"/>
                  </a:cubicBezTo>
                  <a:cubicBezTo>
                    <a:pt x="13724" y="946"/>
                    <a:pt x="13971" y="413"/>
                    <a:pt x="14135" y="23"/>
                  </a:cubicBezTo>
                  <a:cubicBezTo>
                    <a:pt x="13868" y="7"/>
                    <a:pt x="13608" y="0"/>
                    <a:pt x="13341" y="0"/>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68"/>
            <p:cNvSpPr/>
            <p:nvPr/>
          </p:nvSpPr>
          <p:spPr>
            <a:xfrm>
              <a:off x="4780310" y="1999456"/>
              <a:ext cx="842733" cy="1243766"/>
            </a:xfrm>
            <a:custGeom>
              <a:avLst/>
              <a:gdLst/>
              <a:ahLst/>
              <a:cxnLst/>
              <a:rect l="l" t="t" r="r" b="b"/>
              <a:pathLst>
                <a:path w="11045" h="16301" extrusionOk="0">
                  <a:moveTo>
                    <a:pt x="10034" y="1"/>
                  </a:moveTo>
                  <a:cubicBezTo>
                    <a:pt x="10012" y="108"/>
                    <a:pt x="9968" y="231"/>
                    <a:pt x="9925" y="384"/>
                  </a:cubicBezTo>
                  <a:cubicBezTo>
                    <a:pt x="9818" y="817"/>
                    <a:pt x="9788" y="1415"/>
                    <a:pt x="9384" y="1481"/>
                  </a:cubicBezTo>
                  <a:cubicBezTo>
                    <a:pt x="9353" y="1487"/>
                    <a:pt x="9322" y="1489"/>
                    <a:pt x="9293" y="1489"/>
                  </a:cubicBezTo>
                  <a:cubicBezTo>
                    <a:pt x="8939" y="1489"/>
                    <a:pt x="8736" y="1108"/>
                    <a:pt x="8424" y="954"/>
                  </a:cubicBezTo>
                  <a:cubicBezTo>
                    <a:pt x="8241" y="868"/>
                    <a:pt x="8188" y="856"/>
                    <a:pt x="8113" y="856"/>
                  </a:cubicBezTo>
                  <a:cubicBezTo>
                    <a:pt x="8083" y="856"/>
                    <a:pt x="8049" y="858"/>
                    <a:pt x="8001" y="858"/>
                  </a:cubicBezTo>
                  <a:cubicBezTo>
                    <a:pt x="7948" y="858"/>
                    <a:pt x="7880" y="855"/>
                    <a:pt x="7781" y="845"/>
                  </a:cubicBezTo>
                  <a:cubicBezTo>
                    <a:pt x="7513" y="812"/>
                    <a:pt x="7312" y="652"/>
                    <a:pt x="7186" y="652"/>
                  </a:cubicBezTo>
                  <a:cubicBezTo>
                    <a:pt x="7121" y="652"/>
                    <a:pt x="7076" y="694"/>
                    <a:pt x="7051" y="817"/>
                  </a:cubicBezTo>
                  <a:cubicBezTo>
                    <a:pt x="6985" y="1185"/>
                    <a:pt x="7694" y="1207"/>
                    <a:pt x="7947" y="1821"/>
                  </a:cubicBezTo>
                  <a:cubicBezTo>
                    <a:pt x="8145" y="2324"/>
                    <a:pt x="8501" y="2851"/>
                    <a:pt x="8166" y="2851"/>
                  </a:cubicBezTo>
                  <a:cubicBezTo>
                    <a:pt x="8088" y="2851"/>
                    <a:pt x="7972" y="2823"/>
                    <a:pt x="7808" y="2759"/>
                  </a:cubicBezTo>
                  <a:cubicBezTo>
                    <a:pt x="7106" y="2485"/>
                    <a:pt x="6940" y="1982"/>
                    <a:pt x="6698" y="1982"/>
                  </a:cubicBezTo>
                  <a:cubicBezTo>
                    <a:pt x="6642" y="1982"/>
                    <a:pt x="6581" y="2010"/>
                    <a:pt x="6508" y="2074"/>
                  </a:cubicBezTo>
                  <a:cubicBezTo>
                    <a:pt x="6138" y="2403"/>
                    <a:pt x="6550" y="2667"/>
                    <a:pt x="6164" y="2667"/>
                  </a:cubicBezTo>
                  <a:cubicBezTo>
                    <a:pt x="6144" y="2667"/>
                    <a:pt x="6122" y="2667"/>
                    <a:pt x="6097" y="2665"/>
                  </a:cubicBezTo>
                  <a:cubicBezTo>
                    <a:pt x="5591" y="2644"/>
                    <a:pt x="5094" y="2304"/>
                    <a:pt x="4957" y="2124"/>
                  </a:cubicBezTo>
                  <a:cubicBezTo>
                    <a:pt x="4818" y="1935"/>
                    <a:pt x="4768" y="1727"/>
                    <a:pt x="4747" y="1502"/>
                  </a:cubicBezTo>
                  <a:cubicBezTo>
                    <a:pt x="4706" y="969"/>
                    <a:pt x="4651" y="792"/>
                    <a:pt x="4573" y="792"/>
                  </a:cubicBezTo>
                  <a:cubicBezTo>
                    <a:pt x="4431" y="792"/>
                    <a:pt x="4212" y="1378"/>
                    <a:pt x="3858" y="1481"/>
                  </a:cubicBezTo>
                  <a:cubicBezTo>
                    <a:pt x="3310" y="1641"/>
                    <a:pt x="3310" y="1387"/>
                    <a:pt x="2537" y="1798"/>
                  </a:cubicBezTo>
                  <a:cubicBezTo>
                    <a:pt x="1757" y="2211"/>
                    <a:pt x="1077" y="2695"/>
                    <a:pt x="803" y="3995"/>
                  </a:cubicBezTo>
                  <a:cubicBezTo>
                    <a:pt x="528" y="5295"/>
                    <a:pt x="233" y="5931"/>
                    <a:pt x="117" y="6595"/>
                  </a:cubicBezTo>
                  <a:cubicBezTo>
                    <a:pt x="1" y="7252"/>
                    <a:pt x="614" y="8552"/>
                    <a:pt x="1554" y="9195"/>
                  </a:cubicBezTo>
                  <a:cubicBezTo>
                    <a:pt x="1927" y="9448"/>
                    <a:pt x="2166" y="9572"/>
                    <a:pt x="2338" y="9572"/>
                  </a:cubicBezTo>
                  <a:cubicBezTo>
                    <a:pt x="2599" y="9572"/>
                    <a:pt x="2706" y="9288"/>
                    <a:pt x="2897" y="8739"/>
                  </a:cubicBezTo>
                  <a:cubicBezTo>
                    <a:pt x="3109" y="8144"/>
                    <a:pt x="3353" y="7899"/>
                    <a:pt x="3749" y="7899"/>
                  </a:cubicBezTo>
                  <a:cubicBezTo>
                    <a:pt x="3963" y="7899"/>
                    <a:pt x="4222" y="7971"/>
                    <a:pt x="4544" y="8098"/>
                  </a:cubicBezTo>
                  <a:cubicBezTo>
                    <a:pt x="5454" y="8465"/>
                    <a:pt x="5505" y="8762"/>
                    <a:pt x="5251" y="9571"/>
                  </a:cubicBezTo>
                  <a:cubicBezTo>
                    <a:pt x="5000" y="10379"/>
                    <a:pt x="5115" y="10748"/>
                    <a:pt x="5527" y="11246"/>
                  </a:cubicBezTo>
                  <a:cubicBezTo>
                    <a:pt x="5938" y="11752"/>
                    <a:pt x="6004" y="11752"/>
                    <a:pt x="5231" y="12409"/>
                  </a:cubicBezTo>
                  <a:cubicBezTo>
                    <a:pt x="4451" y="13073"/>
                    <a:pt x="4660" y="13645"/>
                    <a:pt x="4768" y="14172"/>
                  </a:cubicBezTo>
                  <a:cubicBezTo>
                    <a:pt x="4884" y="14692"/>
                    <a:pt x="4588" y="15283"/>
                    <a:pt x="4451" y="15876"/>
                  </a:cubicBezTo>
                  <a:cubicBezTo>
                    <a:pt x="4386" y="16158"/>
                    <a:pt x="4538" y="16301"/>
                    <a:pt x="4774" y="16301"/>
                  </a:cubicBezTo>
                  <a:cubicBezTo>
                    <a:pt x="5041" y="16301"/>
                    <a:pt x="5416" y="16118"/>
                    <a:pt x="5707" y="15746"/>
                  </a:cubicBezTo>
                  <a:cubicBezTo>
                    <a:pt x="6257" y="15039"/>
                    <a:pt x="6344" y="14872"/>
                    <a:pt x="6914" y="14533"/>
                  </a:cubicBezTo>
                  <a:cubicBezTo>
                    <a:pt x="7484" y="14193"/>
                    <a:pt x="7167" y="14692"/>
                    <a:pt x="7874" y="13825"/>
                  </a:cubicBezTo>
                  <a:cubicBezTo>
                    <a:pt x="8582" y="12959"/>
                    <a:pt x="8171" y="12113"/>
                    <a:pt x="8857" y="10748"/>
                  </a:cubicBezTo>
                  <a:cubicBezTo>
                    <a:pt x="9542" y="9375"/>
                    <a:pt x="10135" y="9419"/>
                    <a:pt x="10178" y="8445"/>
                  </a:cubicBezTo>
                  <a:cubicBezTo>
                    <a:pt x="10221" y="7462"/>
                    <a:pt x="9975" y="7578"/>
                    <a:pt x="9955" y="6935"/>
                  </a:cubicBezTo>
                  <a:cubicBezTo>
                    <a:pt x="9925" y="6299"/>
                    <a:pt x="10929" y="6572"/>
                    <a:pt x="10655" y="5454"/>
                  </a:cubicBezTo>
                  <a:cubicBezTo>
                    <a:pt x="10388" y="4334"/>
                    <a:pt x="10591" y="3041"/>
                    <a:pt x="11045" y="2745"/>
                  </a:cubicBezTo>
                  <a:cubicBezTo>
                    <a:pt x="10799" y="1784"/>
                    <a:pt x="10461" y="867"/>
                    <a:pt x="10034" y="1"/>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68"/>
            <p:cNvSpPr/>
            <p:nvPr/>
          </p:nvSpPr>
          <p:spPr>
            <a:xfrm>
              <a:off x="4587267" y="1616883"/>
              <a:ext cx="115518" cy="72027"/>
            </a:xfrm>
            <a:custGeom>
              <a:avLst/>
              <a:gdLst/>
              <a:ahLst/>
              <a:cxnLst/>
              <a:rect l="l" t="t" r="r" b="b"/>
              <a:pathLst>
                <a:path w="1514" h="944" extrusionOk="0">
                  <a:moveTo>
                    <a:pt x="1359" y="1"/>
                  </a:moveTo>
                  <a:cubicBezTo>
                    <a:pt x="1155" y="1"/>
                    <a:pt x="978" y="228"/>
                    <a:pt x="656" y="228"/>
                  </a:cubicBezTo>
                  <a:cubicBezTo>
                    <a:pt x="634" y="228"/>
                    <a:pt x="611" y="227"/>
                    <a:pt x="587" y="225"/>
                  </a:cubicBezTo>
                  <a:cubicBezTo>
                    <a:pt x="389" y="210"/>
                    <a:pt x="234" y="162"/>
                    <a:pt x="135" y="162"/>
                  </a:cubicBezTo>
                  <a:cubicBezTo>
                    <a:pt x="45" y="162"/>
                    <a:pt x="0" y="203"/>
                    <a:pt x="10" y="348"/>
                  </a:cubicBezTo>
                  <a:cubicBezTo>
                    <a:pt x="24" y="651"/>
                    <a:pt x="177" y="804"/>
                    <a:pt x="567" y="898"/>
                  </a:cubicBezTo>
                  <a:cubicBezTo>
                    <a:pt x="689" y="927"/>
                    <a:pt x="811" y="943"/>
                    <a:pt x="921" y="943"/>
                  </a:cubicBezTo>
                  <a:cubicBezTo>
                    <a:pt x="1167" y="943"/>
                    <a:pt x="1356" y="861"/>
                    <a:pt x="1376" y="651"/>
                  </a:cubicBezTo>
                  <a:cubicBezTo>
                    <a:pt x="1404" y="348"/>
                    <a:pt x="1513" y="8"/>
                    <a:pt x="1376" y="1"/>
                  </a:cubicBezTo>
                  <a:cubicBezTo>
                    <a:pt x="1371" y="1"/>
                    <a:pt x="1365" y="1"/>
                    <a:pt x="1359" y="1"/>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68"/>
            <p:cNvSpPr/>
            <p:nvPr/>
          </p:nvSpPr>
          <p:spPr>
            <a:xfrm>
              <a:off x="4799080" y="1726527"/>
              <a:ext cx="143902" cy="165495"/>
            </a:xfrm>
            <a:custGeom>
              <a:avLst/>
              <a:gdLst/>
              <a:ahLst/>
              <a:cxnLst/>
              <a:rect l="l" t="t" r="r" b="b"/>
              <a:pathLst>
                <a:path w="1886" h="2169" extrusionOk="0">
                  <a:moveTo>
                    <a:pt x="835" y="0"/>
                  </a:moveTo>
                  <a:cubicBezTo>
                    <a:pt x="805" y="0"/>
                    <a:pt x="770" y="3"/>
                    <a:pt x="731" y="8"/>
                  </a:cubicBezTo>
                  <a:cubicBezTo>
                    <a:pt x="377" y="52"/>
                    <a:pt x="1" y="234"/>
                    <a:pt x="484" y="544"/>
                  </a:cubicBezTo>
                  <a:cubicBezTo>
                    <a:pt x="975" y="847"/>
                    <a:pt x="824" y="797"/>
                    <a:pt x="991" y="1028"/>
                  </a:cubicBezTo>
                  <a:cubicBezTo>
                    <a:pt x="1157" y="1258"/>
                    <a:pt x="1141" y="1425"/>
                    <a:pt x="1141" y="1591"/>
                  </a:cubicBezTo>
                  <a:cubicBezTo>
                    <a:pt x="1141" y="1738"/>
                    <a:pt x="1227" y="2163"/>
                    <a:pt x="1382" y="2163"/>
                  </a:cubicBezTo>
                  <a:cubicBezTo>
                    <a:pt x="1402" y="2163"/>
                    <a:pt x="1423" y="2156"/>
                    <a:pt x="1445" y="2141"/>
                  </a:cubicBezTo>
                  <a:cubicBezTo>
                    <a:pt x="1641" y="2002"/>
                    <a:pt x="1885" y="2168"/>
                    <a:pt x="1764" y="1699"/>
                  </a:cubicBezTo>
                  <a:cubicBezTo>
                    <a:pt x="1641" y="1222"/>
                    <a:pt x="1677" y="1360"/>
                    <a:pt x="1322" y="811"/>
                  </a:cubicBezTo>
                  <a:cubicBezTo>
                    <a:pt x="1004" y="314"/>
                    <a:pt x="1167" y="0"/>
                    <a:pt x="835" y="0"/>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68"/>
            <p:cNvSpPr/>
            <p:nvPr/>
          </p:nvSpPr>
          <p:spPr>
            <a:xfrm>
              <a:off x="4789695" y="1820759"/>
              <a:ext cx="80802" cy="60811"/>
            </a:xfrm>
            <a:custGeom>
              <a:avLst/>
              <a:gdLst/>
              <a:ahLst/>
              <a:cxnLst/>
              <a:rect l="l" t="t" r="r" b="b"/>
              <a:pathLst>
                <a:path w="1059" h="797" extrusionOk="0">
                  <a:moveTo>
                    <a:pt x="722" y="1"/>
                  </a:moveTo>
                  <a:cubicBezTo>
                    <a:pt x="715" y="1"/>
                    <a:pt x="708" y="1"/>
                    <a:pt x="701" y="2"/>
                  </a:cubicBezTo>
                  <a:cubicBezTo>
                    <a:pt x="464" y="53"/>
                    <a:pt x="1" y="342"/>
                    <a:pt x="30" y="536"/>
                  </a:cubicBezTo>
                  <a:cubicBezTo>
                    <a:pt x="49" y="672"/>
                    <a:pt x="383" y="797"/>
                    <a:pt x="642" y="797"/>
                  </a:cubicBezTo>
                  <a:cubicBezTo>
                    <a:pt x="771" y="797"/>
                    <a:pt x="881" y="766"/>
                    <a:pt x="925" y="689"/>
                  </a:cubicBezTo>
                  <a:cubicBezTo>
                    <a:pt x="1059" y="471"/>
                    <a:pt x="915" y="1"/>
                    <a:pt x="722" y="1"/>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68"/>
            <p:cNvSpPr/>
            <p:nvPr/>
          </p:nvSpPr>
          <p:spPr>
            <a:xfrm>
              <a:off x="3831273" y="2353721"/>
              <a:ext cx="157254" cy="72180"/>
            </a:xfrm>
            <a:custGeom>
              <a:avLst/>
              <a:gdLst/>
              <a:ahLst/>
              <a:cxnLst/>
              <a:rect l="l" t="t" r="r" b="b"/>
              <a:pathLst>
                <a:path w="2061" h="946" extrusionOk="0">
                  <a:moveTo>
                    <a:pt x="156" y="1"/>
                  </a:moveTo>
                  <a:cubicBezTo>
                    <a:pt x="0" y="1"/>
                    <a:pt x="258" y="270"/>
                    <a:pt x="391" y="355"/>
                  </a:cubicBezTo>
                  <a:cubicBezTo>
                    <a:pt x="571" y="465"/>
                    <a:pt x="571" y="789"/>
                    <a:pt x="1120" y="875"/>
                  </a:cubicBezTo>
                  <a:cubicBezTo>
                    <a:pt x="1352" y="915"/>
                    <a:pt x="1555" y="945"/>
                    <a:pt x="1699" y="945"/>
                  </a:cubicBezTo>
                  <a:cubicBezTo>
                    <a:pt x="1897" y="945"/>
                    <a:pt x="1984" y="888"/>
                    <a:pt x="1880" y="716"/>
                  </a:cubicBezTo>
                  <a:cubicBezTo>
                    <a:pt x="1691" y="421"/>
                    <a:pt x="2060" y="536"/>
                    <a:pt x="1280" y="326"/>
                  </a:cubicBezTo>
                  <a:lnTo>
                    <a:pt x="507" y="125"/>
                  </a:lnTo>
                  <a:cubicBezTo>
                    <a:pt x="320" y="35"/>
                    <a:pt x="212" y="1"/>
                    <a:pt x="156" y="1"/>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68"/>
            <p:cNvSpPr/>
            <p:nvPr/>
          </p:nvSpPr>
          <p:spPr>
            <a:xfrm>
              <a:off x="3863320" y="2530739"/>
              <a:ext cx="696695" cy="947570"/>
            </a:xfrm>
            <a:custGeom>
              <a:avLst/>
              <a:gdLst/>
              <a:ahLst/>
              <a:cxnLst/>
              <a:rect l="l" t="t" r="r" b="b"/>
              <a:pathLst>
                <a:path w="9131" h="12419" extrusionOk="0">
                  <a:moveTo>
                    <a:pt x="1404" y="1"/>
                  </a:moveTo>
                  <a:cubicBezTo>
                    <a:pt x="1343" y="1"/>
                    <a:pt x="1266" y="20"/>
                    <a:pt x="1156" y="72"/>
                  </a:cubicBezTo>
                  <a:cubicBezTo>
                    <a:pt x="643" y="311"/>
                    <a:pt x="671" y="852"/>
                    <a:pt x="593" y="1256"/>
                  </a:cubicBezTo>
                  <a:cubicBezTo>
                    <a:pt x="520" y="1655"/>
                    <a:pt x="64" y="1589"/>
                    <a:pt x="37" y="2506"/>
                  </a:cubicBezTo>
                  <a:cubicBezTo>
                    <a:pt x="0" y="3416"/>
                    <a:pt x="0" y="5606"/>
                    <a:pt x="730" y="5822"/>
                  </a:cubicBezTo>
                  <a:cubicBezTo>
                    <a:pt x="855" y="5858"/>
                    <a:pt x="975" y="5870"/>
                    <a:pt x="1091" y="5870"/>
                  </a:cubicBezTo>
                  <a:cubicBezTo>
                    <a:pt x="1334" y="5870"/>
                    <a:pt x="1553" y="5816"/>
                    <a:pt x="1741" y="5816"/>
                  </a:cubicBezTo>
                  <a:cubicBezTo>
                    <a:pt x="1990" y="5816"/>
                    <a:pt x="2185" y="5910"/>
                    <a:pt x="2311" y="6342"/>
                  </a:cubicBezTo>
                  <a:cubicBezTo>
                    <a:pt x="2587" y="7252"/>
                    <a:pt x="1734" y="7129"/>
                    <a:pt x="2557" y="8076"/>
                  </a:cubicBezTo>
                  <a:cubicBezTo>
                    <a:pt x="3381" y="9014"/>
                    <a:pt x="2803" y="10323"/>
                    <a:pt x="3531" y="11023"/>
                  </a:cubicBezTo>
                  <a:cubicBezTo>
                    <a:pt x="4261" y="11723"/>
                    <a:pt x="4204" y="11997"/>
                    <a:pt x="4781" y="12273"/>
                  </a:cubicBezTo>
                  <a:cubicBezTo>
                    <a:pt x="4990" y="12371"/>
                    <a:pt x="5182" y="12419"/>
                    <a:pt x="5324" y="12419"/>
                  </a:cubicBezTo>
                  <a:cubicBezTo>
                    <a:pt x="5577" y="12419"/>
                    <a:pt x="5671" y="12270"/>
                    <a:pt x="5417" y="11997"/>
                  </a:cubicBezTo>
                  <a:cubicBezTo>
                    <a:pt x="5020" y="11571"/>
                    <a:pt x="4797" y="11463"/>
                    <a:pt x="4840" y="11130"/>
                  </a:cubicBezTo>
                  <a:cubicBezTo>
                    <a:pt x="4883" y="10799"/>
                    <a:pt x="4854" y="10799"/>
                    <a:pt x="4797" y="10567"/>
                  </a:cubicBezTo>
                  <a:cubicBezTo>
                    <a:pt x="4731" y="10336"/>
                    <a:pt x="4615" y="10323"/>
                    <a:pt x="4840" y="10062"/>
                  </a:cubicBezTo>
                  <a:cubicBezTo>
                    <a:pt x="5071" y="9809"/>
                    <a:pt x="5374" y="10019"/>
                    <a:pt x="5308" y="9672"/>
                  </a:cubicBezTo>
                  <a:cubicBezTo>
                    <a:pt x="5251" y="9317"/>
                    <a:pt x="4441" y="9137"/>
                    <a:pt x="4745" y="8892"/>
                  </a:cubicBezTo>
                  <a:cubicBezTo>
                    <a:pt x="4810" y="8842"/>
                    <a:pt x="4860" y="8822"/>
                    <a:pt x="4902" y="8822"/>
                  </a:cubicBezTo>
                  <a:cubicBezTo>
                    <a:pt x="5062" y="8822"/>
                    <a:pt x="5110" y="9112"/>
                    <a:pt x="5447" y="9180"/>
                  </a:cubicBezTo>
                  <a:cubicBezTo>
                    <a:pt x="5494" y="9191"/>
                    <a:pt x="5538" y="9196"/>
                    <a:pt x="5578" y="9196"/>
                  </a:cubicBezTo>
                  <a:cubicBezTo>
                    <a:pt x="5896" y="9196"/>
                    <a:pt x="5983" y="8884"/>
                    <a:pt x="5887" y="8546"/>
                  </a:cubicBezTo>
                  <a:cubicBezTo>
                    <a:pt x="5785" y="8163"/>
                    <a:pt x="5620" y="8076"/>
                    <a:pt x="6118" y="7903"/>
                  </a:cubicBezTo>
                  <a:cubicBezTo>
                    <a:pt x="6624" y="7736"/>
                    <a:pt x="6451" y="7419"/>
                    <a:pt x="6435" y="7266"/>
                  </a:cubicBezTo>
                  <a:cubicBezTo>
                    <a:pt x="6427" y="7176"/>
                    <a:pt x="6497" y="7150"/>
                    <a:pt x="6616" y="7150"/>
                  </a:cubicBezTo>
                  <a:cubicBezTo>
                    <a:pt x="6696" y="7150"/>
                    <a:pt x="6797" y="7161"/>
                    <a:pt x="6912" y="7173"/>
                  </a:cubicBezTo>
                  <a:cubicBezTo>
                    <a:pt x="6929" y="7175"/>
                    <a:pt x="6948" y="7176"/>
                    <a:pt x="6968" y="7176"/>
                  </a:cubicBezTo>
                  <a:cubicBezTo>
                    <a:pt x="7284" y="7176"/>
                    <a:pt x="7903" y="6905"/>
                    <a:pt x="7685" y="6212"/>
                  </a:cubicBezTo>
                  <a:cubicBezTo>
                    <a:pt x="7454" y="5469"/>
                    <a:pt x="7014" y="5013"/>
                    <a:pt x="7794" y="4912"/>
                  </a:cubicBezTo>
                  <a:cubicBezTo>
                    <a:pt x="8567" y="4803"/>
                    <a:pt x="9131" y="4436"/>
                    <a:pt x="8581" y="3872"/>
                  </a:cubicBezTo>
                  <a:cubicBezTo>
                    <a:pt x="8089" y="3367"/>
                    <a:pt x="7724" y="3245"/>
                    <a:pt x="7260" y="3245"/>
                  </a:cubicBezTo>
                  <a:cubicBezTo>
                    <a:pt x="7206" y="3245"/>
                    <a:pt x="7151" y="3247"/>
                    <a:pt x="7094" y="3250"/>
                  </a:cubicBezTo>
                  <a:cubicBezTo>
                    <a:pt x="7078" y="3251"/>
                    <a:pt x="7062" y="3251"/>
                    <a:pt x="7047" y="3251"/>
                  </a:cubicBezTo>
                  <a:cubicBezTo>
                    <a:pt x="6529" y="3251"/>
                    <a:pt x="6266" y="2779"/>
                    <a:pt x="6118" y="2686"/>
                  </a:cubicBezTo>
                  <a:cubicBezTo>
                    <a:pt x="5967" y="2593"/>
                    <a:pt x="5677" y="2643"/>
                    <a:pt x="5417" y="2506"/>
                  </a:cubicBezTo>
                  <a:cubicBezTo>
                    <a:pt x="4918" y="2239"/>
                    <a:pt x="5750" y="1655"/>
                    <a:pt x="4991" y="1438"/>
                  </a:cubicBezTo>
                  <a:cubicBezTo>
                    <a:pt x="4233" y="1229"/>
                    <a:pt x="3654" y="1352"/>
                    <a:pt x="3200" y="773"/>
                  </a:cubicBezTo>
                  <a:cubicBezTo>
                    <a:pt x="2838" y="320"/>
                    <a:pt x="2986" y="71"/>
                    <a:pt x="2671" y="71"/>
                  </a:cubicBezTo>
                  <a:cubicBezTo>
                    <a:pt x="2584" y="71"/>
                    <a:pt x="2462" y="90"/>
                    <a:pt x="2283" y="129"/>
                  </a:cubicBezTo>
                  <a:cubicBezTo>
                    <a:pt x="2149" y="159"/>
                    <a:pt x="2042" y="171"/>
                    <a:pt x="1955" y="171"/>
                  </a:cubicBezTo>
                  <a:cubicBezTo>
                    <a:pt x="1627" y="171"/>
                    <a:pt x="1586" y="1"/>
                    <a:pt x="1404" y="1"/>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68"/>
            <p:cNvSpPr/>
            <p:nvPr/>
          </p:nvSpPr>
          <p:spPr>
            <a:xfrm>
              <a:off x="3445570" y="2248502"/>
              <a:ext cx="2212242" cy="1343109"/>
            </a:xfrm>
            <a:custGeom>
              <a:avLst/>
              <a:gdLst/>
              <a:ahLst/>
              <a:cxnLst/>
              <a:rect l="l" t="t" r="r" b="b"/>
              <a:pathLst>
                <a:path w="28994" h="17603" extrusionOk="0">
                  <a:moveTo>
                    <a:pt x="332" y="1"/>
                  </a:moveTo>
                  <a:cubicBezTo>
                    <a:pt x="115" y="998"/>
                    <a:pt x="1" y="2038"/>
                    <a:pt x="1" y="3100"/>
                  </a:cubicBezTo>
                  <a:cubicBezTo>
                    <a:pt x="1" y="11109"/>
                    <a:pt x="6486" y="17603"/>
                    <a:pt x="14496" y="17603"/>
                  </a:cubicBezTo>
                  <a:cubicBezTo>
                    <a:pt x="22507" y="17603"/>
                    <a:pt x="28994" y="11109"/>
                    <a:pt x="28994" y="3100"/>
                  </a:cubicBezTo>
                  <a:cubicBezTo>
                    <a:pt x="28994" y="2038"/>
                    <a:pt x="28878" y="998"/>
                    <a:pt x="28661" y="1"/>
                  </a:cubicBezTo>
                  <a:cubicBezTo>
                    <a:pt x="27245" y="6515"/>
                    <a:pt x="21437" y="11399"/>
                    <a:pt x="14496" y="11399"/>
                  </a:cubicBezTo>
                  <a:cubicBezTo>
                    <a:pt x="7555" y="11399"/>
                    <a:pt x="1748" y="6515"/>
                    <a:pt x="332" y="1"/>
                  </a:cubicBezTo>
                  <a:close/>
                </a:path>
              </a:pathLst>
            </a:custGeom>
            <a:solidFill>
              <a:srgbClr val="002416">
                <a:alpha val="32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68"/>
            <p:cNvSpPr/>
            <p:nvPr/>
          </p:nvSpPr>
          <p:spPr>
            <a:xfrm>
              <a:off x="3370032" y="2958558"/>
              <a:ext cx="2639904" cy="2282667"/>
            </a:xfrm>
            <a:custGeom>
              <a:avLst/>
              <a:gdLst/>
              <a:ahLst/>
              <a:cxnLst/>
              <a:rect l="l" t="t" r="r" b="b"/>
              <a:pathLst>
                <a:path w="34599" h="29917" extrusionOk="0">
                  <a:moveTo>
                    <a:pt x="5475" y="6007"/>
                  </a:moveTo>
                  <a:lnTo>
                    <a:pt x="5475" y="6007"/>
                  </a:lnTo>
                  <a:cubicBezTo>
                    <a:pt x="5339" y="6015"/>
                    <a:pt x="5208" y="6028"/>
                    <a:pt x="5082" y="6046"/>
                  </a:cubicBezTo>
                  <a:lnTo>
                    <a:pt x="5082" y="6046"/>
                  </a:lnTo>
                  <a:cubicBezTo>
                    <a:pt x="5219" y="6038"/>
                    <a:pt x="5351" y="6027"/>
                    <a:pt x="5475" y="6007"/>
                  </a:cubicBezTo>
                  <a:close/>
                  <a:moveTo>
                    <a:pt x="29450" y="0"/>
                  </a:moveTo>
                  <a:cubicBezTo>
                    <a:pt x="28705" y="0"/>
                    <a:pt x="27671" y="578"/>
                    <a:pt x="27065" y="1509"/>
                  </a:cubicBezTo>
                  <a:cubicBezTo>
                    <a:pt x="26291" y="2693"/>
                    <a:pt x="25374" y="5430"/>
                    <a:pt x="25374" y="5430"/>
                  </a:cubicBezTo>
                  <a:cubicBezTo>
                    <a:pt x="25374" y="5430"/>
                    <a:pt x="26061" y="923"/>
                    <a:pt x="25563" y="916"/>
                  </a:cubicBezTo>
                  <a:cubicBezTo>
                    <a:pt x="25555" y="916"/>
                    <a:pt x="25546" y="915"/>
                    <a:pt x="25537" y="915"/>
                  </a:cubicBezTo>
                  <a:cubicBezTo>
                    <a:pt x="24223" y="915"/>
                    <a:pt x="23416" y="2584"/>
                    <a:pt x="23230" y="3733"/>
                  </a:cubicBezTo>
                  <a:cubicBezTo>
                    <a:pt x="23050" y="4880"/>
                    <a:pt x="22694" y="6376"/>
                    <a:pt x="22694" y="6376"/>
                  </a:cubicBezTo>
                  <a:cubicBezTo>
                    <a:pt x="22694" y="6376"/>
                    <a:pt x="21706" y="7669"/>
                    <a:pt x="20527" y="8319"/>
                  </a:cubicBezTo>
                  <a:cubicBezTo>
                    <a:pt x="20521" y="8319"/>
                    <a:pt x="20514" y="8326"/>
                    <a:pt x="20507" y="8333"/>
                  </a:cubicBezTo>
                  <a:cubicBezTo>
                    <a:pt x="20051" y="8716"/>
                    <a:pt x="18960" y="9223"/>
                    <a:pt x="17234" y="9403"/>
                  </a:cubicBezTo>
                  <a:cubicBezTo>
                    <a:pt x="16193" y="9531"/>
                    <a:pt x="15264" y="9586"/>
                    <a:pt x="14436" y="9586"/>
                  </a:cubicBezTo>
                  <a:cubicBezTo>
                    <a:pt x="9775" y="9586"/>
                    <a:pt x="8343" y="7857"/>
                    <a:pt x="8343" y="7857"/>
                  </a:cubicBezTo>
                  <a:cubicBezTo>
                    <a:pt x="8343" y="7857"/>
                    <a:pt x="6894" y="8614"/>
                    <a:pt x="5417" y="8614"/>
                  </a:cubicBezTo>
                  <a:cubicBezTo>
                    <a:pt x="5063" y="8614"/>
                    <a:pt x="4708" y="8571"/>
                    <a:pt x="4371" y="8463"/>
                  </a:cubicBezTo>
                  <a:cubicBezTo>
                    <a:pt x="2387" y="7839"/>
                    <a:pt x="3100" y="6332"/>
                    <a:pt x="5082" y="6046"/>
                  </a:cubicBezTo>
                  <a:lnTo>
                    <a:pt x="5082" y="6046"/>
                  </a:lnTo>
                  <a:cubicBezTo>
                    <a:pt x="4277" y="6091"/>
                    <a:pt x="3308" y="6006"/>
                    <a:pt x="2658" y="6810"/>
                  </a:cubicBezTo>
                  <a:cubicBezTo>
                    <a:pt x="1" y="10110"/>
                    <a:pt x="181" y="19364"/>
                    <a:pt x="644" y="28248"/>
                  </a:cubicBezTo>
                  <a:cubicBezTo>
                    <a:pt x="644" y="28248"/>
                    <a:pt x="2615" y="29439"/>
                    <a:pt x="6486" y="29851"/>
                  </a:cubicBezTo>
                  <a:cubicBezTo>
                    <a:pt x="6917" y="29896"/>
                    <a:pt x="7332" y="29916"/>
                    <a:pt x="7730" y="29916"/>
                  </a:cubicBezTo>
                  <a:cubicBezTo>
                    <a:pt x="10915" y="29916"/>
                    <a:pt x="12987" y="28638"/>
                    <a:pt x="12987" y="28638"/>
                  </a:cubicBezTo>
                  <a:cubicBezTo>
                    <a:pt x="11413" y="22614"/>
                    <a:pt x="10863" y="14517"/>
                    <a:pt x="12553" y="14104"/>
                  </a:cubicBezTo>
                  <a:cubicBezTo>
                    <a:pt x="13103" y="13971"/>
                    <a:pt x="13749" y="13938"/>
                    <a:pt x="14441" y="13938"/>
                  </a:cubicBezTo>
                  <a:cubicBezTo>
                    <a:pt x="15086" y="13938"/>
                    <a:pt x="15771" y="13966"/>
                    <a:pt x="16455" y="13966"/>
                  </a:cubicBezTo>
                  <a:cubicBezTo>
                    <a:pt x="17294" y="13966"/>
                    <a:pt x="18133" y="13924"/>
                    <a:pt x="18896" y="13737"/>
                  </a:cubicBezTo>
                  <a:cubicBezTo>
                    <a:pt x="20947" y="13237"/>
                    <a:pt x="22277" y="11504"/>
                    <a:pt x="22277" y="11504"/>
                  </a:cubicBezTo>
                  <a:cubicBezTo>
                    <a:pt x="22418" y="11520"/>
                    <a:pt x="22559" y="11529"/>
                    <a:pt x="22699" y="11529"/>
                  </a:cubicBezTo>
                  <a:cubicBezTo>
                    <a:pt x="23683" y="11529"/>
                    <a:pt x="24615" y="11114"/>
                    <a:pt x="25468" y="10089"/>
                  </a:cubicBezTo>
                  <a:cubicBezTo>
                    <a:pt x="25571" y="10104"/>
                    <a:pt x="25676" y="10112"/>
                    <a:pt x="25783" y="10112"/>
                  </a:cubicBezTo>
                  <a:cubicBezTo>
                    <a:pt x="26665" y="10112"/>
                    <a:pt x="27681" y="9593"/>
                    <a:pt x="28892" y="8297"/>
                  </a:cubicBezTo>
                  <a:cubicBezTo>
                    <a:pt x="28892" y="8297"/>
                    <a:pt x="34598" y="5886"/>
                    <a:pt x="34505" y="5156"/>
                  </a:cubicBezTo>
                  <a:cubicBezTo>
                    <a:pt x="34455" y="4769"/>
                    <a:pt x="33703" y="4678"/>
                    <a:pt x="33006" y="4678"/>
                  </a:cubicBezTo>
                  <a:cubicBezTo>
                    <a:pt x="32386" y="4678"/>
                    <a:pt x="31811" y="4750"/>
                    <a:pt x="31811" y="4750"/>
                  </a:cubicBezTo>
                  <a:cubicBezTo>
                    <a:pt x="31811" y="4750"/>
                    <a:pt x="34188" y="2375"/>
                    <a:pt x="33681" y="2100"/>
                  </a:cubicBezTo>
                  <a:cubicBezTo>
                    <a:pt x="33530" y="2016"/>
                    <a:pt x="33267" y="1967"/>
                    <a:pt x="32943" y="1967"/>
                  </a:cubicBezTo>
                  <a:cubicBezTo>
                    <a:pt x="32200" y="1967"/>
                    <a:pt x="31132" y="2225"/>
                    <a:pt x="30308" y="2923"/>
                  </a:cubicBezTo>
                  <a:cubicBezTo>
                    <a:pt x="29117" y="3927"/>
                    <a:pt x="28574" y="4700"/>
                    <a:pt x="28574" y="4700"/>
                  </a:cubicBezTo>
                  <a:cubicBezTo>
                    <a:pt x="28574" y="4700"/>
                    <a:pt x="30214" y="279"/>
                    <a:pt x="29984" y="136"/>
                  </a:cubicBezTo>
                  <a:cubicBezTo>
                    <a:pt x="29837" y="44"/>
                    <a:pt x="29654" y="0"/>
                    <a:pt x="29450" y="0"/>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68"/>
            <p:cNvSpPr/>
            <p:nvPr/>
          </p:nvSpPr>
          <p:spPr>
            <a:xfrm>
              <a:off x="3986699" y="3445587"/>
              <a:ext cx="1895979" cy="1791753"/>
            </a:xfrm>
            <a:custGeom>
              <a:avLst/>
              <a:gdLst/>
              <a:ahLst/>
              <a:cxnLst/>
              <a:rect l="l" t="t" r="r" b="b"/>
              <a:pathLst>
                <a:path w="24849" h="23483" extrusionOk="0">
                  <a:moveTo>
                    <a:pt x="24849" y="0"/>
                  </a:moveTo>
                  <a:cubicBezTo>
                    <a:pt x="23884" y="277"/>
                    <a:pt x="23017" y="512"/>
                    <a:pt x="22473" y="512"/>
                  </a:cubicBezTo>
                  <a:cubicBezTo>
                    <a:pt x="22292" y="512"/>
                    <a:pt x="22147" y="486"/>
                    <a:pt x="22046" y="427"/>
                  </a:cubicBezTo>
                  <a:cubicBezTo>
                    <a:pt x="20813" y="1469"/>
                    <a:pt x="19826" y="2077"/>
                    <a:pt x="19184" y="2077"/>
                  </a:cubicBezTo>
                  <a:cubicBezTo>
                    <a:pt x="18995" y="2077"/>
                    <a:pt x="18835" y="2024"/>
                    <a:pt x="18709" y="1914"/>
                  </a:cubicBezTo>
                  <a:cubicBezTo>
                    <a:pt x="17562" y="3241"/>
                    <a:pt x="16677" y="3583"/>
                    <a:pt x="15882" y="3583"/>
                  </a:cubicBezTo>
                  <a:cubicBezTo>
                    <a:pt x="15780" y="3583"/>
                    <a:pt x="15680" y="3578"/>
                    <a:pt x="15581" y="3568"/>
                  </a:cubicBezTo>
                  <a:cubicBezTo>
                    <a:pt x="15581" y="3568"/>
                    <a:pt x="12282" y="6732"/>
                    <a:pt x="9615" y="6732"/>
                  </a:cubicBezTo>
                  <a:cubicBezTo>
                    <a:pt x="9594" y="6732"/>
                    <a:pt x="9572" y="6732"/>
                    <a:pt x="9550" y="6731"/>
                  </a:cubicBezTo>
                  <a:cubicBezTo>
                    <a:pt x="7435" y="6692"/>
                    <a:pt x="5754" y="5856"/>
                    <a:pt x="4254" y="5856"/>
                  </a:cubicBezTo>
                  <a:cubicBezTo>
                    <a:pt x="3858" y="5856"/>
                    <a:pt x="3475" y="5914"/>
                    <a:pt x="3100" y="6061"/>
                  </a:cubicBezTo>
                  <a:cubicBezTo>
                    <a:pt x="1308" y="6761"/>
                    <a:pt x="1" y="12358"/>
                    <a:pt x="883" y="18476"/>
                  </a:cubicBezTo>
                  <a:lnTo>
                    <a:pt x="767" y="23482"/>
                  </a:lnTo>
                  <a:cubicBezTo>
                    <a:pt x="3310" y="23243"/>
                    <a:pt x="4905" y="22255"/>
                    <a:pt x="4905" y="22255"/>
                  </a:cubicBezTo>
                  <a:cubicBezTo>
                    <a:pt x="3331" y="16231"/>
                    <a:pt x="2781" y="8134"/>
                    <a:pt x="4471" y="7721"/>
                  </a:cubicBezTo>
                  <a:cubicBezTo>
                    <a:pt x="5021" y="7588"/>
                    <a:pt x="5667" y="7555"/>
                    <a:pt x="6359" y="7555"/>
                  </a:cubicBezTo>
                  <a:cubicBezTo>
                    <a:pt x="7004" y="7555"/>
                    <a:pt x="7689" y="7583"/>
                    <a:pt x="8373" y="7583"/>
                  </a:cubicBezTo>
                  <a:cubicBezTo>
                    <a:pt x="9212" y="7583"/>
                    <a:pt x="10051" y="7541"/>
                    <a:pt x="10814" y="7354"/>
                  </a:cubicBezTo>
                  <a:cubicBezTo>
                    <a:pt x="12865" y="6854"/>
                    <a:pt x="14195" y="5121"/>
                    <a:pt x="14195" y="5121"/>
                  </a:cubicBezTo>
                  <a:cubicBezTo>
                    <a:pt x="14336" y="5137"/>
                    <a:pt x="14477" y="5146"/>
                    <a:pt x="14617" y="5146"/>
                  </a:cubicBezTo>
                  <a:cubicBezTo>
                    <a:pt x="15601" y="5146"/>
                    <a:pt x="16533" y="4731"/>
                    <a:pt x="17386" y="3706"/>
                  </a:cubicBezTo>
                  <a:cubicBezTo>
                    <a:pt x="17489" y="3721"/>
                    <a:pt x="17594" y="3729"/>
                    <a:pt x="17701" y="3729"/>
                  </a:cubicBezTo>
                  <a:cubicBezTo>
                    <a:pt x="18583" y="3729"/>
                    <a:pt x="19599" y="3210"/>
                    <a:pt x="20810" y="1914"/>
                  </a:cubicBezTo>
                  <a:cubicBezTo>
                    <a:pt x="20810" y="1914"/>
                    <a:pt x="23186" y="910"/>
                    <a:pt x="24849" y="0"/>
                  </a:cubicBezTo>
                  <a:close/>
                </a:path>
              </a:pathLst>
            </a:custGeom>
            <a:solidFill>
              <a:srgbClr val="002416">
                <a:alpha val="32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68"/>
            <p:cNvSpPr/>
            <p:nvPr/>
          </p:nvSpPr>
          <p:spPr>
            <a:xfrm>
              <a:off x="4770925" y="3442764"/>
              <a:ext cx="333507" cy="221651"/>
            </a:xfrm>
            <a:custGeom>
              <a:avLst/>
              <a:gdLst/>
              <a:ahLst/>
              <a:cxnLst/>
              <a:rect l="l" t="t" r="r" b="b"/>
              <a:pathLst>
                <a:path w="4371" h="2905" extrusionOk="0">
                  <a:moveTo>
                    <a:pt x="4339" y="0"/>
                  </a:moveTo>
                  <a:cubicBezTo>
                    <a:pt x="4328" y="0"/>
                    <a:pt x="4318" y="7"/>
                    <a:pt x="4314" y="16"/>
                  </a:cubicBezTo>
                  <a:lnTo>
                    <a:pt x="4307" y="23"/>
                  </a:lnTo>
                  <a:cubicBezTo>
                    <a:pt x="4263" y="87"/>
                    <a:pt x="3837" y="651"/>
                    <a:pt x="3107" y="1264"/>
                  </a:cubicBezTo>
                  <a:cubicBezTo>
                    <a:pt x="2370" y="1887"/>
                    <a:pt x="1323" y="2558"/>
                    <a:pt x="30" y="2847"/>
                  </a:cubicBezTo>
                  <a:cubicBezTo>
                    <a:pt x="9" y="2847"/>
                    <a:pt x="1" y="2861"/>
                    <a:pt x="1" y="2884"/>
                  </a:cubicBezTo>
                  <a:cubicBezTo>
                    <a:pt x="9" y="2897"/>
                    <a:pt x="23" y="2904"/>
                    <a:pt x="37" y="2904"/>
                  </a:cubicBezTo>
                  <a:cubicBezTo>
                    <a:pt x="1396" y="2608"/>
                    <a:pt x="2471" y="1894"/>
                    <a:pt x="3216" y="1251"/>
                  </a:cubicBezTo>
                  <a:cubicBezTo>
                    <a:pt x="3960" y="614"/>
                    <a:pt x="4357" y="51"/>
                    <a:pt x="4364" y="51"/>
                  </a:cubicBezTo>
                  <a:cubicBezTo>
                    <a:pt x="4371" y="37"/>
                    <a:pt x="4364" y="16"/>
                    <a:pt x="4357" y="8"/>
                  </a:cubicBezTo>
                  <a:cubicBezTo>
                    <a:pt x="4352" y="3"/>
                    <a:pt x="4345" y="0"/>
                    <a:pt x="4339"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68"/>
            <p:cNvSpPr/>
            <p:nvPr/>
          </p:nvSpPr>
          <p:spPr>
            <a:xfrm>
              <a:off x="5212938" y="3039361"/>
              <a:ext cx="119715" cy="193573"/>
            </a:xfrm>
            <a:custGeom>
              <a:avLst/>
              <a:gdLst/>
              <a:ahLst/>
              <a:cxnLst/>
              <a:rect l="l" t="t" r="r" b="b"/>
              <a:pathLst>
                <a:path w="1569" h="2537" extrusionOk="0">
                  <a:moveTo>
                    <a:pt x="1532" y="1"/>
                  </a:moveTo>
                  <a:cubicBezTo>
                    <a:pt x="1280" y="23"/>
                    <a:pt x="1055" y="131"/>
                    <a:pt x="875" y="290"/>
                  </a:cubicBezTo>
                  <a:cubicBezTo>
                    <a:pt x="601" y="536"/>
                    <a:pt x="405" y="890"/>
                    <a:pt x="268" y="1237"/>
                  </a:cubicBezTo>
                  <a:cubicBezTo>
                    <a:pt x="124" y="1583"/>
                    <a:pt x="44" y="1914"/>
                    <a:pt x="8" y="2110"/>
                  </a:cubicBezTo>
                  <a:cubicBezTo>
                    <a:pt x="8" y="2117"/>
                    <a:pt x="1" y="2131"/>
                    <a:pt x="1" y="2140"/>
                  </a:cubicBezTo>
                  <a:cubicBezTo>
                    <a:pt x="1" y="2183"/>
                    <a:pt x="24" y="2218"/>
                    <a:pt x="44" y="2254"/>
                  </a:cubicBezTo>
                  <a:cubicBezTo>
                    <a:pt x="95" y="2313"/>
                    <a:pt x="167" y="2356"/>
                    <a:pt x="261" y="2391"/>
                  </a:cubicBezTo>
                  <a:cubicBezTo>
                    <a:pt x="398" y="2443"/>
                    <a:pt x="578" y="2478"/>
                    <a:pt x="760" y="2507"/>
                  </a:cubicBezTo>
                  <a:cubicBezTo>
                    <a:pt x="941" y="2530"/>
                    <a:pt x="1121" y="2537"/>
                    <a:pt x="1265" y="2537"/>
                  </a:cubicBezTo>
                  <a:cubicBezTo>
                    <a:pt x="1351" y="2537"/>
                    <a:pt x="1417" y="2537"/>
                    <a:pt x="1468" y="2530"/>
                  </a:cubicBezTo>
                  <a:cubicBezTo>
                    <a:pt x="1481" y="2530"/>
                    <a:pt x="1497" y="2507"/>
                    <a:pt x="1497" y="2493"/>
                  </a:cubicBezTo>
                  <a:cubicBezTo>
                    <a:pt x="1490" y="2481"/>
                    <a:pt x="1479" y="2469"/>
                    <a:pt x="1468" y="2469"/>
                  </a:cubicBezTo>
                  <a:cubicBezTo>
                    <a:pt x="1466" y="2469"/>
                    <a:pt x="1463" y="2470"/>
                    <a:pt x="1461" y="2471"/>
                  </a:cubicBezTo>
                  <a:cubicBezTo>
                    <a:pt x="1417" y="2471"/>
                    <a:pt x="1344" y="2478"/>
                    <a:pt x="1265" y="2478"/>
                  </a:cubicBezTo>
                  <a:cubicBezTo>
                    <a:pt x="1055" y="2478"/>
                    <a:pt x="745" y="2457"/>
                    <a:pt x="492" y="2400"/>
                  </a:cubicBezTo>
                  <a:cubicBezTo>
                    <a:pt x="370" y="2370"/>
                    <a:pt x="261" y="2334"/>
                    <a:pt x="181" y="2284"/>
                  </a:cubicBezTo>
                  <a:cubicBezTo>
                    <a:pt x="145" y="2261"/>
                    <a:pt x="110" y="2240"/>
                    <a:pt x="95" y="2218"/>
                  </a:cubicBezTo>
                  <a:cubicBezTo>
                    <a:pt x="74" y="2190"/>
                    <a:pt x="67" y="2167"/>
                    <a:pt x="67" y="2140"/>
                  </a:cubicBezTo>
                  <a:lnTo>
                    <a:pt x="67" y="2117"/>
                  </a:lnTo>
                  <a:cubicBezTo>
                    <a:pt x="117" y="1864"/>
                    <a:pt x="240" y="1367"/>
                    <a:pt x="478" y="918"/>
                  </a:cubicBezTo>
                  <a:cubicBezTo>
                    <a:pt x="594" y="701"/>
                    <a:pt x="738" y="493"/>
                    <a:pt x="918" y="340"/>
                  </a:cubicBezTo>
                  <a:cubicBezTo>
                    <a:pt x="1091" y="181"/>
                    <a:pt x="1294" y="80"/>
                    <a:pt x="1540" y="66"/>
                  </a:cubicBezTo>
                  <a:cubicBezTo>
                    <a:pt x="1554" y="59"/>
                    <a:pt x="1568" y="44"/>
                    <a:pt x="1568" y="30"/>
                  </a:cubicBezTo>
                  <a:cubicBezTo>
                    <a:pt x="1568" y="16"/>
                    <a:pt x="1554" y="1"/>
                    <a:pt x="1532"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68"/>
            <p:cNvSpPr/>
            <p:nvPr/>
          </p:nvSpPr>
          <p:spPr>
            <a:xfrm>
              <a:off x="5066974" y="3370584"/>
              <a:ext cx="241947" cy="467872"/>
            </a:xfrm>
            <a:custGeom>
              <a:avLst/>
              <a:gdLst/>
              <a:ahLst/>
              <a:cxnLst/>
              <a:rect l="l" t="t" r="r" b="b"/>
              <a:pathLst>
                <a:path w="3171" h="6132" extrusionOk="0">
                  <a:moveTo>
                    <a:pt x="3141" y="0"/>
                  </a:moveTo>
                  <a:cubicBezTo>
                    <a:pt x="3127" y="0"/>
                    <a:pt x="3107" y="9"/>
                    <a:pt x="3107" y="30"/>
                  </a:cubicBezTo>
                  <a:cubicBezTo>
                    <a:pt x="2968" y="824"/>
                    <a:pt x="2860" y="1417"/>
                    <a:pt x="2724" y="1937"/>
                  </a:cubicBezTo>
                  <a:cubicBezTo>
                    <a:pt x="2587" y="2464"/>
                    <a:pt x="2420" y="2913"/>
                    <a:pt x="2174" y="3440"/>
                  </a:cubicBezTo>
                  <a:cubicBezTo>
                    <a:pt x="2080" y="3634"/>
                    <a:pt x="1900" y="3894"/>
                    <a:pt x="1683" y="4176"/>
                  </a:cubicBezTo>
                  <a:cubicBezTo>
                    <a:pt x="1351" y="4603"/>
                    <a:pt x="931" y="5079"/>
                    <a:pt x="600" y="5447"/>
                  </a:cubicBezTo>
                  <a:cubicBezTo>
                    <a:pt x="434" y="5634"/>
                    <a:pt x="281" y="5794"/>
                    <a:pt x="180" y="5903"/>
                  </a:cubicBezTo>
                  <a:cubicBezTo>
                    <a:pt x="130" y="5960"/>
                    <a:pt x="87" y="6003"/>
                    <a:pt x="57" y="6033"/>
                  </a:cubicBezTo>
                  <a:cubicBezTo>
                    <a:pt x="30" y="6061"/>
                    <a:pt x="14" y="6083"/>
                    <a:pt x="14" y="6083"/>
                  </a:cubicBezTo>
                  <a:cubicBezTo>
                    <a:pt x="0" y="6090"/>
                    <a:pt x="0" y="6111"/>
                    <a:pt x="14" y="6127"/>
                  </a:cubicBezTo>
                  <a:cubicBezTo>
                    <a:pt x="18" y="6130"/>
                    <a:pt x="25" y="6132"/>
                    <a:pt x="33" y="6132"/>
                  </a:cubicBezTo>
                  <a:cubicBezTo>
                    <a:pt x="41" y="6132"/>
                    <a:pt x="50" y="6130"/>
                    <a:pt x="57" y="6127"/>
                  </a:cubicBezTo>
                  <a:cubicBezTo>
                    <a:pt x="57" y="6120"/>
                    <a:pt x="506" y="5657"/>
                    <a:pt x="1004" y="5093"/>
                  </a:cubicBezTo>
                  <a:cubicBezTo>
                    <a:pt x="1250" y="4811"/>
                    <a:pt x="1510" y="4500"/>
                    <a:pt x="1734" y="4220"/>
                  </a:cubicBezTo>
                  <a:cubicBezTo>
                    <a:pt x="1950" y="3930"/>
                    <a:pt x="2131" y="3670"/>
                    <a:pt x="2231" y="3467"/>
                  </a:cubicBezTo>
                  <a:cubicBezTo>
                    <a:pt x="2477" y="2940"/>
                    <a:pt x="2644" y="2479"/>
                    <a:pt x="2781" y="1950"/>
                  </a:cubicBezTo>
                  <a:cubicBezTo>
                    <a:pt x="2918" y="1430"/>
                    <a:pt x="3027" y="839"/>
                    <a:pt x="3164" y="37"/>
                  </a:cubicBezTo>
                  <a:cubicBezTo>
                    <a:pt x="3171" y="23"/>
                    <a:pt x="3157" y="9"/>
                    <a:pt x="3141"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68"/>
            <p:cNvSpPr/>
            <p:nvPr/>
          </p:nvSpPr>
          <p:spPr>
            <a:xfrm>
              <a:off x="3917799" y="3524788"/>
              <a:ext cx="187469" cy="230121"/>
            </a:xfrm>
            <a:custGeom>
              <a:avLst/>
              <a:gdLst/>
              <a:ahLst/>
              <a:cxnLst/>
              <a:rect l="l" t="t" r="r" b="b"/>
              <a:pathLst>
                <a:path w="2457" h="3016" extrusionOk="0">
                  <a:moveTo>
                    <a:pt x="2432" y="0"/>
                  </a:moveTo>
                  <a:cubicBezTo>
                    <a:pt x="2428" y="0"/>
                    <a:pt x="2424" y="1"/>
                    <a:pt x="2420" y="2"/>
                  </a:cubicBezTo>
                  <a:cubicBezTo>
                    <a:pt x="1706" y="118"/>
                    <a:pt x="1106" y="356"/>
                    <a:pt x="680" y="746"/>
                  </a:cubicBezTo>
                  <a:cubicBezTo>
                    <a:pt x="247" y="1136"/>
                    <a:pt x="0" y="1686"/>
                    <a:pt x="0" y="2415"/>
                  </a:cubicBezTo>
                  <a:cubicBezTo>
                    <a:pt x="0" y="2596"/>
                    <a:pt x="16" y="2783"/>
                    <a:pt x="52" y="2993"/>
                  </a:cubicBezTo>
                  <a:cubicBezTo>
                    <a:pt x="52" y="3006"/>
                    <a:pt x="66" y="3015"/>
                    <a:pt x="87" y="3015"/>
                  </a:cubicBezTo>
                  <a:cubicBezTo>
                    <a:pt x="103" y="3015"/>
                    <a:pt x="110" y="3000"/>
                    <a:pt x="110" y="2979"/>
                  </a:cubicBezTo>
                  <a:cubicBezTo>
                    <a:pt x="80" y="2783"/>
                    <a:pt x="66" y="2589"/>
                    <a:pt x="66" y="2415"/>
                  </a:cubicBezTo>
                  <a:cubicBezTo>
                    <a:pt x="66" y="1699"/>
                    <a:pt x="304" y="1172"/>
                    <a:pt x="716" y="789"/>
                  </a:cubicBezTo>
                  <a:cubicBezTo>
                    <a:pt x="1136" y="406"/>
                    <a:pt x="1727" y="176"/>
                    <a:pt x="2436" y="59"/>
                  </a:cubicBezTo>
                  <a:cubicBezTo>
                    <a:pt x="2450" y="53"/>
                    <a:pt x="2457" y="39"/>
                    <a:pt x="2457" y="25"/>
                  </a:cubicBezTo>
                  <a:cubicBezTo>
                    <a:pt x="2457" y="12"/>
                    <a:pt x="2447" y="0"/>
                    <a:pt x="2432"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68"/>
            <p:cNvSpPr/>
            <p:nvPr/>
          </p:nvSpPr>
          <p:spPr>
            <a:xfrm>
              <a:off x="5310604" y="3314808"/>
              <a:ext cx="241947" cy="415530"/>
            </a:xfrm>
            <a:custGeom>
              <a:avLst/>
              <a:gdLst/>
              <a:ahLst/>
              <a:cxnLst/>
              <a:rect l="l" t="t" r="r" b="b"/>
              <a:pathLst>
                <a:path w="3171" h="5446" extrusionOk="0">
                  <a:moveTo>
                    <a:pt x="3139" y="1"/>
                  </a:moveTo>
                  <a:cubicBezTo>
                    <a:pt x="3126" y="1"/>
                    <a:pt x="3112" y="13"/>
                    <a:pt x="3112" y="24"/>
                  </a:cubicBezTo>
                  <a:cubicBezTo>
                    <a:pt x="2275" y="2257"/>
                    <a:pt x="1118" y="4105"/>
                    <a:pt x="14" y="5398"/>
                  </a:cubicBezTo>
                  <a:cubicBezTo>
                    <a:pt x="0" y="5412"/>
                    <a:pt x="0" y="5427"/>
                    <a:pt x="14" y="5441"/>
                  </a:cubicBezTo>
                  <a:cubicBezTo>
                    <a:pt x="20" y="5444"/>
                    <a:pt x="27" y="5446"/>
                    <a:pt x="34" y="5446"/>
                  </a:cubicBezTo>
                  <a:cubicBezTo>
                    <a:pt x="44" y="5446"/>
                    <a:pt x="53" y="5442"/>
                    <a:pt x="58" y="5434"/>
                  </a:cubicBezTo>
                  <a:cubicBezTo>
                    <a:pt x="1170" y="4141"/>
                    <a:pt x="2325" y="2284"/>
                    <a:pt x="3164" y="47"/>
                  </a:cubicBezTo>
                  <a:cubicBezTo>
                    <a:pt x="3171" y="24"/>
                    <a:pt x="3164" y="10"/>
                    <a:pt x="3148" y="3"/>
                  </a:cubicBezTo>
                  <a:cubicBezTo>
                    <a:pt x="3146" y="1"/>
                    <a:pt x="3143" y="1"/>
                    <a:pt x="3139"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68"/>
            <p:cNvSpPr/>
            <p:nvPr/>
          </p:nvSpPr>
          <p:spPr>
            <a:xfrm>
              <a:off x="5494567" y="2978778"/>
              <a:ext cx="167173" cy="199524"/>
            </a:xfrm>
            <a:custGeom>
              <a:avLst/>
              <a:gdLst/>
              <a:ahLst/>
              <a:cxnLst/>
              <a:rect l="l" t="t" r="r" b="b"/>
              <a:pathLst>
                <a:path w="2191" h="2615" extrusionOk="0">
                  <a:moveTo>
                    <a:pt x="2001" y="1"/>
                  </a:moveTo>
                  <a:cubicBezTo>
                    <a:pt x="1706" y="1"/>
                    <a:pt x="1438" y="117"/>
                    <a:pt x="1200" y="297"/>
                  </a:cubicBezTo>
                  <a:cubicBezTo>
                    <a:pt x="847" y="557"/>
                    <a:pt x="557" y="954"/>
                    <a:pt x="354" y="1308"/>
                  </a:cubicBezTo>
                  <a:cubicBezTo>
                    <a:pt x="254" y="1481"/>
                    <a:pt x="167" y="1647"/>
                    <a:pt x="110" y="1777"/>
                  </a:cubicBezTo>
                  <a:cubicBezTo>
                    <a:pt x="51" y="1914"/>
                    <a:pt x="16" y="2008"/>
                    <a:pt x="1" y="2058"/>
                  </a:cubicBezTo>
                  <a:lnTo>
                    <a:pt x="1" y="2088"/>
                  </a:lnTo>
                  <a:cubicBezTo>
                    <a:pt x="1" y="2110"/>
                    <a:pt x="1" y="2124"/>
                    <a:pt x="16" y="2145"/>
                  </a:cubicBezTo>
                  <a:cubicBezTo>
                    <a:pt x="30" y="2174"/>
                    <a:pt x="60" y="2211"/>
                    <a:pt x="103" y="2240"/>
                  </a:cubicBezTo>
                  <a:cubicBezTo>
                    <a:pt x="167" y="2291"/>
                    <a:pt x="268" y="2334"/>
                    <a:pt x="377" y="2377"/>
                  </a:cubicBezTo>
                  <a:cubicBezTo>
                    <a:pt x="550" y="2441"/>
                    <a:pt x="744" y="2500"/>
                    <a:pt x="933" y="2544"/>
                  </a:cubicBezTo>
                  <a:cubicBezTo>
                    <a:pt x="1121" y="2587"/>
                    <a:pt x="1287" y="2608"/>
                    <a:pt x="1387" y="2615"/>
                  </a:cubicBezTo>
                  <a:cubicBezTo>
                    <a:pt x="1410" y="2615"/>
                    <a:pt x="1424" y="2601"/>
                    <a:pt x="1424" y="2578"/>
                  </a:cubicBezTo>
                  <a:cubicBezTo>
                    <a:pt x="1424" y="2564"/>
                    <a:pt x="1410" y="2551"/>
                    <a:pt x="1394" y="2551"/>
                  </a:cubicBezTo>
                  <a:cubicBezTo>
                    <a:pt x="1316" y="2551"/>
                    <a:pt x="1186" y="2528"/>
                    <a:pt x="1048" y="2507"/>
                  </a:cubicBezTo>
                  <a:cubicBezTo>
                    <a:pt x="831" y="2464"/>
                    <a:pt x="580" y="2391"/>
                    <a:pt x="384" y="2311"/>
                  </a:cubicBezTo>
                  <a:cubicBezTo>
                    <a:pt x="290" y="2275"/>
                    <a:pt x="203" y="2232"/>
                    <a:pt x="146" y="2197"/>
                  </a:cubicBezTo>
                  <a:cubicBezTo>
                    <a:pt x="117" y="2174"/>
                    <a:pt x="94" y="2154"/>
                    <a:pt x="80" y="2131"/>
                  </a:cubicBezTo>
                  <a:cubicBezTo>
                    <a:pt x="67" y="2117"/>
                    <a:pt x="60" y="2102"/>
                    <a:pt x="60" y="2088"/>
                  </a:cubicBezTo>
                  <a:lnTo>
                    <a:pt x="60" y="2074"/>
                  </a:lnTo>
                  <a:cubicBezTo>
                    <a:pt x="67" y="2044"/>
                    <a:pt x="87" y="1994"/>
                    <a:pt x="117" y="1921"/>
                  </a:cubicBezTo>
                  <a:cubicBezTo>
                    <a:pt x="217" y="1677"/>
                    <a:pt x="441" y="1207"/>
                    <a:pt x="767" y="801"/>
                  </a:cubicBezTo>
                  <a:cubicBezTo>
                    <a:pt x="926" y="600"/>
                    <a:pt x="1114" y="420"/>
                    <a:pt x="1323" y="281"/>
                  </a:cubicBezTo>
                  <a:cubicBezTo>
                    <a:pt x="1524" y="144"/>
                    <a:pt x="1757" y="65"/>
                    <a:pt x="2001" y="65"/>
                  </a:cubicBezTo>
                  <a:cubicBezTo>
                    <a:pt x="2053" y="65"/>
                    <a:pt x="2103" y="65"/>
                    <a:pt x="2154" y="73"/>
                  </a:cubicBezTo>
                  <a:cubicBezTo>
                    <a:pt x="2156" y="75"/>
                    <a:pt x="2158" y="75"/>
                    <a:pt x="2161" y="75"/>
                  </a:cubicBezTo>
                  <a:cubicBezTo>
                    <a:pt x="2172" y="75"/>
                    <a:pt x="2183" y="62"/>
                    <a:pt x="2183" y="51"/>
                  </a:cubicBezTo>
                  <a:cubicBezTo>
                    <a:pt x="2190" y="30"/>
                    <a:pt x="2174" y="14"/>
                    <a:pt x="2161" y="14"/>
                  </a:cubicBezTo>
                  <a:cubicBezTo>
                    <a:pt x="2103" y="8"/>
                    <a:pt x="2053" y="1"/>
                    <a:pt x="2001"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68"/>
            <p:cNvSpPr/>
            <p:nvPr/>
          </p:nvSpPr>
          <p:spPr>
            <a:xfrm>
              <a:off x="5571860" y="3318470"/>
              <a:ext cx="228213" cy="275290"/>
            </a:xfrm>
            <a:custGeom>
              <a:avLst/>
              <a:gdLst/>
              <a:ahLst/>
              <a:cxnLst/>
              <a:rect l="l" t="t" r="r" b="b"/>
              <a:pathLst>
                <a:path w="2991" h="3608" extrusionOk="0">
                  <a:moveTo>
                    <a:pt x="2955" y="1"/>
                  </a:moveTo>
                  <a:cubicBezTo>
                    <a:pt x="2945" y="1"/>
                    <a:pt x="2935" y="4"/>
                    <a:pt x="2931" y="12"/>
                  </a:cubicBezTo>
                  <a:cubicBezTo>
                    <a:pt x="2151" y="973"/>
                    <a:pt x="1422" y="1853"/>
                    <a:pt x="888" y="2503"/>
                  </a:cubicBezTo>
                  <a:cubicBezTo>
                    <a:pt x="621" y="2829"/>
                    <a:pt x="404" y="3089"/>
                    <a:pt x="244" y="3270"/>
                  </a:cubicBezTo>
                  <a:cubicBezTo>
                    <a:pt x="173" y="3363"/>
                    <a:pt x="114" y="3436"/>
                    <a:pt x="71" y="3486"/>
                  </a:cubicBezTo>
                  <a:cubicBezTo>
                    <a:pt x="28" y="3530"/>
                    <a:pt x="14" y="3559"/>
                    <a:pt x="14" y="3559"/>
                  </a:cubicBezTo>
                  <a:cubicBezTo>
                    <a:pt x="0" y="3573"/>
                    <a:pt x="0" y="3587"/>
                    <a:pt x="14" y="3602"/>
                  </a:cubicBezTo>
                  <a:cubicBezTo>
                    <a:pt x="20" y="3605"/>
                    <a:pt x="26" y="3607"/>
                    <a:pt x="32" y="3607"/>
                  </a:cubicBezTo>
                  <a:cubicBezTo>
                    <a:pt x="40" y="3607"/>
                    <a:pt x="49" y="3604"/>
                    <a:pt x="57" y="3596"/>
                  </a:cubicBezTo>
                  <a:cubicBezTo>
                    <a:pt x="57" y="3596"/>
                    <a:pt x="1430" y="1970"/>
                    <a:pt x="2975" y="49"/>
                  </a:cubicBezTo>
                  <a:cubicBezTo>
                    <a:pt x="2990" y="33"/>
                    <a:pt x="2990" y="19"/>
                    <a:pt x="2975" y="5"/>
                  </a:cubicBezTo>
                  <a:cubicBezTo>
                    <a:pt x="2969" y="3"/>
                    <a:pt x="2962" y="1"/>
                    <a:pt x="2955"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68"/>
            <p:cNvSpPr/>
            <p:nvPr/>
          </p:nvSpPr>
          <p:spPr>
            <a:xfrm>
              <a:off x="5737663" y="3127031"/>
              <a:ext cx="209520" cy="167784"/>
            </a:xfrm>
            <a:custGeom>
              <a:avLst/>
              <a:gdLst/>
              <a:ahLst/>
              <a:cxnLst/>
              <a:rect l="l" t="t" r="r" b="b"/>
              <a:pathLst>
                <a:path w="2746" h="2199" extrusionOk="0">
                  <a:moveTo>
                    <a:pt x="2248" y="1"/>
                  </a:moveTo>
                  <a:cubicBezTo>
                    <a:pt x="1755" y="1"/>
                    <a:pt x="1207" y="245"/>
                    <a:pt x="774" y="514"/>
                  </a:cubicBezTo>
                  <a:cubicBezTo>
                    <a:pt x="557" y="644"/>
                    <a:pt x="368" y="781"/>
                    <a:pt x="231" y="904"/>
                  </a:cubicBezTo>
                  <a:cubicBezTo>
                    <a:pt x="167" y="961"/>
                    <a:pt x="108" y="1012"/>
                    <a:pt x="72" y="1062"/>
                  </a:cubicBezTo>
                  <a:cubicBezTo>
                    <a:pt x="51" y="1084"/>
                    <a:pt x="37" y="1105"/>
                    <a:pt x="22" y="1121"/>
                  </a:cubicBezTo>
                  <a:cubicBezTo>
                    <a:pt x="8" y="1142"/>
                    <a:pt x="1" y="1155"/>
                    <a:pt x="1" y="1178"/>
                  </a:cubicBezTo>
                  <a:lnTo>
                    <a:pt x="1" y="1192"/>
                  </a:lnTo>
                  <a:cubicBezTo>
                    <a:pt x="1" y="1235"/>
                    <a:pt x="15" y="1272"/>
                    <a:pt x="37" y="1315"/>
                  </a:cubicBezTo>
                  <a:cubicBezTo>
                    <a:pt x="81" y="1381"/>
                    <a:pt x="145" y="1467"/>
                    <a:pt x="238" y="1545"/>
                  </a:cubicBezTo>
                  <a:cubicBezTo>
                    <a:pt x="368" y="1675"/>
                    <a:pt x="535" y="1814"/>
                    <a:pt x="701" y="1929"/>
                  </a:cubicBezTo>
                  <a:cubicBezTo>
                    <a:pt x="861" y="2045"/>
                    <a:pt x="1018" y="2145"/>
                    <a:pt x="1128" y="2195"/>
                  </a:cubicBezTo>
                  <a:cubicBezTo>
                    <a:pt x="1131" y="2198"/>
                    <a:pt x="1136" y="2199"/>
                    <a:pt x="1141" y="2199"/>
                  </a:cubicBezTo>
                  <a:cubicBezTo>
                    <a:pt x="1153" y="2199"/>
                    <a:pt x="1166" y="2192"/>
                    <a:pt x="1171" y="2182"/>
                  </a:cubicBezTo>
                  <a:cubicBezTo>
                    <a:pt x="1178" y="2168"/>
                    <a:pt x="1171" y="2145"/>
                    <a:pt x="1155" y="2138"/>
                  </a:cubicBezTo>
                  <a:cubicBezTo>
                    <a:pt x="1077" y="2102"/>
                    <a:pt x="968" y="2038"/>
                    <a:pt x="845" y="1958"/>
                  </a:cubicBezTo>
                  <a:cubicBezTo>
                    <a:pt x="672" y="1842"/>
                    <a:pt x="471" y="1684"/>
                    <a:pt x="318" y="1538"/>
                  </a:cubicBezTo>
                  <a:cubicBezTo>
                    <a:pt x="238" y="1467"/>
                    <a:pt x="174" y="1402"/>
                    <a:pt x="124" y="1337"/>
                  </a:cubicBezTo>
                  <a:cubicBezTo>
                    <a:pt x="101" y="1308"/>
                    <a:pt x="88" y="1278"/>
                    <a:pt x="72" y="1258"/>
                  </a:cubicBezTo>
                  <a:cubicBezTo>
                    <a:pt x="65" y="1228"/>
                    <a:pt x="58" y="1207"/>
                    <a:pt x="58" y="1192"/>
                  </a:cubicBezTo>
                  <a:lnTo>
                    <a:pt x="58" y="1185"/>
                  </a:lnTo>
                  <a:cubicBezTo>
                    <a:pt x="58" y="1185"/>
                    <a:pt x="65" y="1171"/>
                    <a:pt x="72" y="1155"/>
                  </a:cubicBezTo>
                  <a:cubicBezTo>
                    <a:pt x="94" y="1128"/>
                    <a:pt x="124" y="1084"/>
                    <a:pt x="174" y="1041"/>
                  </a:cubicBezTo>
                  <a:cubicBezTo>
                    <a:pt x="341" y="875"/>
                    <a:pt x="665" y="628"/>
                    <a:pt x="1048" y="419"/>
                  </a:cubicBezTo>
                  <a:cubicBezTo>
                    <a:pt x="1424" y="218"/>
                    <a:pt x="1864" y="58"/>
                    <a:pt x="2248" y="58"/>
                  </a:cubicBezTo>
                  <a:cubicBezTo>
                    <a:pt x="2405" y="58"/>
                    <a:pt x="2558" y="88"/>
                    <a:pt x="2695" y="152"/>
                  </a:cubicBezTo>
                  <a:cubicBezTo>
                    <a:pt x="2698" y="154"/>
                    <a:pt x="2703" y="154"/>
                    <a:pt x="2707" y="154"/>
                  </a:cubicBezTo>
                  <a:cubicBezTo>
                    <a:pt x="2720" y="154"/>
                    <a:pt x="2733" y="148"/>
                    <a:pt x="2738" y="138"/>
                  </a:cubicBezTo>
                  <a:cubicBezTo>
                    <a:pt x="2745" y="115"/>
                    <a:pt x="2738" y="101"/>
                    <a:pt x="2724" y="94"/>
                  </a:cubicBezTo>
                  <a:cubicBezTo>
                    <a:pt x="2572" y="29"/>
                    <a:pt x="2412" y="1"/>
                    <a:pt x="2248"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68"/>
            <p:cNvSpPr/>
            <p:nvPr/>
          </p:nvSpPr>
          <p:spPr>
            <a:xfrm>
              <a:off x="5829072" y="3347388"/>
              <a:ext cx="172057" cy="111245"/>
            </a:xfrm>
            <a:custGeom>
              <a:avLst/>
              <a:gdLst/>
              <a:ahLst/>
              <a:cxnLst/>
              <a:rect l="l" t="t" r="r" b="b"/>
              <a:pathLst>
                <a:path w="2255" h="1458" extrusionOk="0">
                  <a:moveTo>
                    <a:pt x="1424" y="1"/>
                  </a:moveTo>
                  <a:cubicBezTo>
                    <a:pt x="1150" y="1"/>
                    <a:pt x="861" y="30"/>
                    <a:pt x="616" y="81"/>
                  </a:cubicBezTo>
                  <a:cubicBezTo>
                    <a:pt x="493" y="103"/>
                    <a:pt x="384" y="131"/>
                    <a:pt x="290" y="160"/>
                  </a:cubicBezTo>
                  <a:cubicBezTo>
                    <a:pt x="197" y="197"/>
                    <a:pt x="124" y="226"/>
                    <a:pt x="80" y="270"/>
                  </a:cubicBezTo>
                  <a:cubicBezTo>
                    <a:pt x="53" y="290"/>
                    <a:pt x="30" y="320"/>
                    <a:pt x="16" y="356"/>
                  </a:cubicBezTo>
                  <a:cubicBezTo>
                    <a:pt x="9" y="391"/>
                    <a:pt x="1" y="427"/>
                    <a:pt x="1" y="471"/>
                  </a:cubicBezTo>
                  <a:cubicBezTo>
                    <a:pt x="1" y="550"/>
                    <a:pt x="16" y="637"/>
                    <a:pt x="44" y="724"/>
                  </a:cubicBezTo>
                  <a:cubicBezTo>
                    <a:pt x="80" y="861"/>
                    <a:pt x="139" y="1006"/>
                    <a:pt x="204" y="1136"/>
                  </a:cubicBezTo>
                  <a:cubicBezTo>
                    <a:pt x="276" y="1266"/>
                    <a:pt x="347" y="1381"/>
                    <a:pt x="427" y="1447"/>
                  </a:cubicBezTo>
                  <a:cubicBezTo>
                    <a:pt x="435" y="1454"/>
                    <a:pt x="442" y="1457"/>
                    <a:pt x="449" y="1457"/>
                  </a:cubicBezTo>
                  <a:cubicBezTo>
                    <a:pt x="457" y="1457"/>
                    <a:pt x="464" y="1454"/>
                    <a:pt x="471" y="1447"/>
                  </a:cubicBezTo>
                  <a:cubicBezTo>
                    <a:pt x="477" y="1431"/>
                    <a:pt x="477" y="1417"/>
                    <a:pt x="471" y="1403"/>
                  </a:cubicBezTo>
                  <a:cubicBezTo>
                    <a:pt x="420" y="1360"/>
                    <a:pt x="377" y="1301"/>
                    <a:pt x="327" y="1230"/>
                  </a:cubicBezTo>
                  <a:cubicBezTo>
                    <a:pt x="261" y="1114"/>
                    <a:pt x="190" y="977"/>
                    <a:pt x="146" y="847"/>
                  </a:cubicBezTo>
                  <a:cubicBezTo>
                    <a:pt x="96" y="710"/>
                    <a:pt x="67" y="573"/>
                    <a:pt x="67" y="471"/>
                  </a:cubicBezTo>
                  <a:cubicBezTo>
                    <a:pt x="67" y="434"/>
                    <a:pt x="67" y="400"/>
                    <a:pt x="74" y="377"/>
                  </a:cubicBezTo>
                  <a:cubicBezTo>
                    <a:pt x="87" y="348"/>
                    <a:pt x="96" y="327"/>
                    <a:pt x="117" y="313"/>
                  </a:cubicBezTo>
                  <a:cubicBezTo>
                    <a:pt x="153" y="283"/>
                    <a:pt x="226" y="254"/>
                    <a:pt x="313" y="218"/>
                  </a:cubicBezTo>
                  <a:cubicBezTo>
                    <a:pt x="580" y="131"/>
                    <a:pt x="1027" y="60"/>
                    <a:pt x="1424" y="60"/>
                  </a:cubicBezTo>
                  <a:cubicBezTo>
                    <a:pt x="1597" y="60"/>
                    <a:pt x="1764" y="74"/>
                    <a:pt x="1901" y="103"/>
                  </a:cubicBezTo>
                  <a:cubicBezTo>
                    <a:pt x="2038" y="140"/>
                    <a:pt x="2140" y="183"/>
                    <a:pt x="2197" y="247"/>
                  </a:cubicBezTo>
                  <a:cubicBezTo>
                    <a:pt x="2204" y="254"/>
                    <a:pt x="2211" y="257"/>
                    <a:pt x="2219" y="257"/>
                  </a:cubicBezTo>
                  <a:cubicBezTo>
                    <a:pt x="2226" y="257"/>
                    <a:pt x="2234" y="254"/>
                    <a:pt x="2240" y="247"/>
                  </a:cubicBezTo>
                  <a:cubicBezTo>
                    <a:pt x="2254" y="240"/>
                    <a:pt x="2254" y="218"/>
                    <a:pt x="2240" y="211"/>
                  </a:cubicBezTo>
                  <a:cubicBezTo>
                    <a:pt x="2176" y="131"/>
                    <a:pt x="2053" y="81"/>
                    <a:pt x="1916" y="44"/>
                  </a:cubicBezTo>
                  <a:cubicBezTo>
                    <a:pt x="1771" y="16"/>
                    <a:pt x="1597" y="1"/>
                    <a:pt x="1424"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68"/>
            <p:cNvSpPr/>
            <p:nvPr/>
          </p:nvSpPr>
          <p:spPr>
            <a:xfrm>
              <a:off x="3012713" y="3374322"/>
              <a:ext cx="368834" cy="248280"/>
            </a:xfrm>
            <a:custGeom>
              <a:avLst/>
              <a:gdLst/>
              <a:ahLst/>
              <a:cxnLst/>
              <a:rect l="l" t="t" r="r" b="b"/>
              <a:pathLst>
                <a:path w="4834" h="3254" extrusionOk="0">
                  <a:moveTo>
                    <a:pt x="1594" y="0"/>
                  </a:moveTo>
                  <a:cubicBezTo>
                    <a:pt x="1381" y="0"/>
                    <a:pt x="1182" y="52"/>
                    <a:pt x="1014" y="168"/>
                  </a:cubicBezTo>
                  <a:cubicBezTo>
                    <a:pt x="0" y="876"/>
                    <a:pt x="1126" y="3253"/>
                    <a:pt x="2557" y="3253"/>
                  </a:cubicBezTo>
                  <a:cubicBezTo>
                    <a:pt x="2807" y="3253"/>
                    <a:pt x="3066" y="3181"/>
                    <a:pt x="3325" y="3014"/>
                  </a:cubicBezTo>
                  <a:cubicBezTo>
                    <a:pt x="4834" y="2042"/>
                    <a:pt x="2933" y="0"/>
                    <a:pt x="1594"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68"/>
            <p:cNvSpPr/>
            <p:nvPr/>
          </p:nvSpPr>
          <p:spPr>
            <a:xfrm>
              <a:off x="3075203" y="3467638"/>
              <a:ext cx="246373" cy="154813"/>
            </a:xfrm>
            <a:custGeom>
              <a:avLst/>
              <a:gdLst/>
              <a:ahLst/>
              <a:cxnLst/>
              <a:rect l="l" t="t" r="r" b="b"/>
              <a:pathLst>
                <a:path w="3229" h="2029" extrusionOk="0">
                  <a:moveTo>
                    <a:pt x="2759" y="1"/>
                  </a:moveTo>
                  <a:lnTo>
                    <a:pt x="2759" y="1"/>
                  </a:lnTo>
                  <a:cubicBezTo>
                    <a:pt x="2246" y="332"/>
                    <a:pt x="2189" y="1329"/>
                    <a:pt x="2189" y="1329"/>
                  </a:cubicBezTo>
                  <a:cubicBezTo>
                    <a:pt x="2189" y="1329"/>
                    <a:pt x="1376" y="620"/>
                    <a:pt x="359" y="620"/>
                  </a:cubicBezTo>
                  <a:cubicBezTo>
                    <a:pt x="242" y="620"/>
                    <a:pt x="122" y="630"/>
                    <a:pt x="1" y="651"/>
                  </a:cubicBezTo>
                  <a:cubicBezTo>
                    <a:pt x="320" y="1372"/>
                    <a:pt x="991" y="2028"/>
                    <a:pt x="1743" y="2028"/>
                  </a:cubicBezTo>
                  <a:cubicBezTo>
                    <a:pt x="1992" y="2028"/>
                    <a:pt x="2249" y="1956"/>
                    <a:pt x="2506" y="1791"/>
                  </a:cubicBezTo>
                  <a:cubicBezTo>
                    <a:pt x="3229" y="1322"/>
                    <a:pt x="3171" y="614"/>
                    <a:pt x="2759" y="1"/>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68"/>
            <p:cNvSpPr/>
            <p:nvPr/>
          </p:nvSpPr>
          <p:spPr>
            <a:xfrm>
              <a:off x="3087259" y="3385157"/>
              <a:ext cx="157712" cy="186325"/>
            </a:xfrm>
            <a:custGeom>
              <a:avLst/>
              <a:gdLst/>
              <a:ahLst/>
              <a:cxnLst/>
              <a:rect l="l" t="t" r="r" b="b"/>
              <a:pathLst>
                <a:path w="2067" h="2442" extrusionOk="0">
                  <a:moveTo>
                    <a:pt x="34" y="1"/>
                  </a:moveTo>
                  <a:cubicBezTo>
                    <a:pt x="27" y="1"/>
                    <a:pt x="20" y="4"/>
                    <a:pt x="16" y="12"/>
                  </a:cubicBezTo>
                  <a:cubicBezTo>
                    <a:pt x="1" y="26"/>
                    <a:pt x="8" y="48"/>
                    <a:pt x="23" y="55"/>
                  </a:cubicBezTo>
                  <a:cubicBezTo>
                    <a:pt x="644" y="416"/>
                    <a:pt x="1143" y="1009"/>
                    <a:pt x="1481" y="1508"/>
                  </a:cubicBezTo>
                  <a:cubicBezTo>
                    <a:pt x="1654" y="1759"/>
                    <a:pt x="1784" y="1992"/>
                    <a:pt x="1871" y="2158"/>
                  </a:cubicBezTo>
                  <a:cubicBezTo>
                    <a:pt x="1914" y="2236"/>
                    <a:pt x="1951" y="2309"/>
                    <a:pt x="1973" y="2352"/>
                  </a:cubicBezTo>
                  <a:cubicBezTo>
                    <a:pt x="1980" y="2375"/>
                    <a:pt x="1987" y="2396"/>
                    <a:pt x="1994" y="2403"/>
                  </a:cubicBezTo>
                  <a:cubicBezTo>
                    <a:pt x="2001" y="2410"/>
                    <a:pt x="2001" y="2418"/>
                    <a:pt x="2001" y="2418"/>
                  </a:cubicBezTo>
                  <a:lnTo>
                    <a:pt x="2001" y="2425"/>
                  </a:lnTo>
                  <a:cubicBezTo>
                    <a:pt x="2007" y="2435"/>
                    <a:pt x="2020" y="2442"/>
                    <a:pt x="2032" y="2442"/>
                  </a:cubicBezTo>
                  <a:cubicBezTo>
                    <a:pt x="2036" y="2442"/>
                    <a:pt x="2041" y="2441"/>
                    <a:pt x="2044" y="2439"/>
                  </a:cubicBezTo>
                  <a:cubicBezTo>
                    <a:pt x="2060" y="2432"/>
                    <a:pt x="2067" y="2418"/>
                    <a:pt x="2060" y="2403"/>
                  </a:cubicBezTo>
                  <a:cubicBezTo>
                    <a:pt x="2060" y="2396"/>
                    <a:pt x="1871" y="1985"/>
                    <a:pt x="1533" y="1479"/>
                  </a:cubicBezTo>
                  <a:cubicBezTo>
                    <a:pt x="1193" y="972"/>
                    <a:pt x="687" y="373"/>
                    <a:pt x="51" y="5"/>
                  </a:cubicBezTo>
                  <a:cubicBezTo>
                    <a:pt x="45" y="2"/>
                    <a:pt x="39" y="1"/>
                    <a:pt x="34"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68"/>
            <p:cNvSpPr/>
            <p:nvPr/>
          </p:nvSpPr>
          <p:spPr>
            <a:xfrm>
              <a:off x="3264736" y="3602386"/>
              <a:ext cx="239277" cy="644201"/>
            </a:xfrm>
            <a:custGeom>
              <a:avLst/>
              <a:gdLst/>
              <a:ahLst/>
              <a:cxnLst/>
              <a:rect l="l" t="t" r="r" b="b"/>
              <a:pathLst>
                <a:path w="3136" h="8443" extrusionOk="0">
                  <a:moveTo>
                    <a:pt x="23" y="1"/>
                  </a:moveTo>
                  <a:cubicBezTo>
                    <a:pt x="20" y="1"/>
                    <a:pt x="17" y="2"/>
                    <a:pt x="15" y="5"/>
                  </a:cubicBezTo>
                  <a:cubicBezTo>
                    <a:pt x="8" y="12"/>
                    <a:pt x="1" y="25"/>
                    <a:pt x="8" y="32"/>
                  </a:cubicBezTo>
                  <a:cubicBezTo>
                    <a:pt x="578" y="1072"/>
                    <a:pt x="1351" y="3175"/>
                    <a:pt x="1981" y="5009"/>
                  </a:cubicBezTo>
                  <a:cubicBezTo>
                    <a:pt x="2291" y="5926"/>
                    <a:pt x="2572" y="6786"/>
                    <a:pt x="2768" y="7407"/>
                  </a:cubicBezTo>
                  <a:cubicBezTo>
                    <a:pt x="2868" y="7719"/>
                    <a:pt x="2948" y="7979"/>
                    <a:pt x="3005" y="8152"/>
                  </a:cubicBezTo>
                  <a:cubicBezTo>
                    <a:pt x="3035" y="8239"/>
                    <a:pt x="3055" y="8310"/>
                    <a:pt x="3071" y="8353"/>
                  </a:cubicBezTo>
                  <a:cubicBezTo>
                    <a:pt x="3085" y="8403"/>
                    <a:pt x="3092" y="8426"/>
                    <a:pt x="3092" y="8426"/>
                  </a:cubicBezTo>
                  <a:cubicBezTo>
                    <a:pt x="3092" y="8436"/>
                    <a:pt x="3100" y="8443"/>
                    <a:pt x="3107" y="8443"/>
                  </a:cubicBezTo>
                  <a:cubicBezTo>
                    <a:pt x="3110" y="8443"/>
                    <a:pt x="3113" y="8442"/>
                    <a:pt x="3114" y="8440"/>
                  </a:cubicBezTo>
                  <a:cubicBezTo>
                    <a:pt x="3128" y="8440"/>
                    <a:pt x="3135" y="8426"/>
                    <a:pt x="3128" y="8419"/>
                  </a:cubicBezTo>
                  <a:cubicBezTo>
                    <a:pt x="3128" y="8419"/>
                    <a:pt x="2645" y="6836"/>
                    <a:pt x="2015" y="4995"/>
                  </a:cubicBezTo>
                  <a:cubicBezTo>
                    <a:pt x="1388" y="3160"/>
                    <a:pt x="615" y="1059"/>
                    <a:pt x="44" y="12"/>
                  </a:cubicBezTo>
                  <a:cubicBezTo>
                    <a:pt x="39" y="7"/>
                    <a:pt x="30" y="1"/>
                    <a:pt x="23"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68"/>
            <p:cNvSpPr/>
            <p:nvPr/>
          </p:nvSpPr>
          <p:spPr>
            <a:xfrm>
              <a:off x="3034611" y="3662206"/>
              <a:ext cx="478248" cy="566299"/>
            </a:xfrm>
            <a:custGeom>
              <a:avLst/>
              <a:gdLst/>
              <a:ahLst/>
              <a:cxnLst/>
              <a:rect l="l" t="t" r="r" b="b"/>
              <a:pathLst>
                <a:path w="6268" h="7422" extrusionOk="0">
                  <a:moveTo>
                    <a:pt x="2301" y="1"/>
                  </a:moveTo>
                  <a:lnTo>
                    <a:pt x="2301" y="1"/>
                  </a:lnTo>
                  <a:cubicBezTo>
                    <a:pt x="1" y="2863"/>
                    <a:pt x="2973" y="7421"/>
                    <a:pt x="5872" y="7421"/>
                  </a:cubicBezTo>
                  <a:cubicBezTo>
                    <a:pt x="5948" y="7421"/>
                    <a:pt x="6025" y="7418"/>
                    <a:pt x="6101" y="7411"/>
                  </a:cubicBezTo>
                  <a:cubicBezTo>
                    <a:pt x="6267" y="3511"/>
                    <a:pt x="2301" y="1"/>
                    <a:pt x="2301" y="1"/>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68"/>
            <p:cNvSpPr/>
            <p:nvPr/>
          </p:nvSpPr>
          <p:spPr>
            <a:xfrm>
              <a:off x="3148529" y="3862725"/>
              <a:ext cx="354414" cy="365782"/>
            </a:xfrm>
            <a:custGeom>
              <a:avLst/>
              <a:gdLst/>
              <a:ahLst/>
              <a:cxnLst/>
              <a:rect l="l" t="t" r="r" b="b"/>
              <a:pathLst>
                <a:path w="4645" h="4794" extrusionOk="0">
                  <a:moveTo>
                    <a:pt x="0" y="1"/>
                  </a:moveTo>
                  <a:lnTo>
                    <a:pt x="0" y="1"/>
                  </a:lnTo>
                  <a:cubicBezTo>
                    <a:pt x="146" y="2404"/>
                    <a:pt x="2280" y="4793"/>
                    <a:pt x="4375" y="4793"/>
                  </a:cubicBezTo>
                  <a:cubicBezTo>
                    <a:pt x="4453" y="4793"/>
                    <a:pt x="4530" y="4790"/>
                    <a:pt x="4608" y="4783"/>
                  </a:cubicBezTo>
                  <a:cubicBezTo>
                    <a:pt x="4644" y="4038"/>
                    <a:pt x="4521" y="3301"/>
                    <a:pt x="4305" y="2601"/>
                  </a:cubicBezTo>
                  <a:cubicBezTo>
                    <a:pt x="4206" y="2609"/>
                    <a:pt x="4107" y="2613"/>
                    <a:pt x="4007" y="2613"/>
                  </a:cubicBezTo>
                  <a:cubicBezTo>
                    <a:pt x="3820" y="2613"/>
                    <a:pt x="3630" y="2598"/>
                    <a:pt x="3438" y="2565"/>
                  </a:cubicBezTo>
                  <a:cubicBezTo>
                    <a:pt x="2334" y="2565"/>
                    <a:pt x="1264" y="1734"/>
                    <a:pt x="577" y="940"/>
                  </a:cubicBezTo>
                  <a:cubicBezTo>
                    <a:pt x="331" y="658"/>
                    <a:pt x="137" y="340"/>
                    <a:pt x="0" y="1"/>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68"/>
            <p:cNvSpPr/>
            <p:nvPr/>
          </p:nvSpPr>
          <p:spPr>
            <a:xfrm>
              <a:off x="3208578" y="3695320"/>
              <a:ext cx="191284" cy="425907"/>
            </a:xfrm>
            <a:custGeom>
              <a:avLst/>
              <a:gdLst/>
              <a:ahLst/>
              <a:cxnLst/>
              <a:rect l="l" t="t" r="r" b="b"/>
              <a:pathLst>
                <a:path w="2507" h="5582" extrusionOk="0">
                  <a:moveTo>
                    <a:pt x="21" y="0"/>
                  </a:moveTo>
                  <a:cubicBezTo>
                    <a:pt x="7" y="0"/>
                    <a:pt x="0" y="7"/>
                    <a:pt x="0" y="21"/>
                  </a:cubicBezTo>
                  <a:cubicBezTo>
                    <a:pt x="0" y="21"/>
                    <a:pt x="94" y="2585"/>
                    <a:pt x="2470" y="5575"/>
                  </a:cubicBezTo>
                  <a:cubicBezTo>
                    <a:pt x="2477" y="5582"/>
                    <a:pt x="2491" y="5582"/>
                    <a:pt x="2500" y="5582"/>
                  </a:cubicBezTo>
                  <a:cubicBezTo>
                    <a:pt x="2507" y="5575"/>
                    <a:pt x="2507" y="5561"/>
                    <a:pt x="2500" y="5554"/>
                  </a:cubicBezTo>
                  <a:cubicBezTo>
                    <a:pt x="1314" y="4058"/>
                    <a:pt x="701" y="2678"/>
                    <a:pt x="383" y="1668"/>
                  </a:cubicBezTo>
                  <a:cubicBezTo>
                    <a:pt x="224" y="1161"/>
                    <a:pt x="137" y="751"/>
                    <a:pt x="94" y="461"/>
                  </a:cubicBezTo>
                  <a:cubicBezTo>
                    <a:pt x="64" y="317"/>
                    <a:pt x="57" y="208"/>
                    <a:pt x="50" y="137"/>
                  </a:cubicBezTo>
                  <a:cubicBezTo>
                    <a:pt x="44" y="94"/>
                    <a:pt x="44" y="64"/>
                    <a:pt x="44" y="50"/>
                  </a:cubicBezTo>
                  <a:cubicBezTo>
                    <a:pt x="44" y="35"/>
                    <a:pt x="44" y="28"/>
                    <a:pt x="37" y="28"/>
                  </a:cubicBezTo>
                  <a:lnTo>
                    <a:pt x="37" y="21"/>
                  </a:lnTo>
                  <a:cubicBezTo>
                    <a:pt x="37" y="7"/>
                    <a:pt x="30" y="0"/>
                    <a:pt x="21"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68"/>
            <p:cNvSpPr/>
            <p:nvPr/>
          </p:nvSpPr>
          <p:spPr>
            <a:xfrm>
              <a:off x="3458847" y="3591551"/>
              <a:ext cx="325648" cy="678536"/>
            </a:xfrm>
            <a:custGeom>
              <a:avLst/>
              <a:gdLst/>
              <a:ahLst/>
              <a:cxnLst/>
              <a:rect l="l" t="t" r="r" b="b"/>
              <a:pathLst>
                <a:path w="4268" h="8893" extrusionOk="0">
                  <a:moveTo>
                    <a:pt x="2304" y="1"/>
                  </a:moveTo>
                  <a:lnTo>
                    <a:pt x="2304" y="1"/>
                  </a:lnTo>
                  <a:cubicBezTo>
                    <a:pt x="310" y="2587"/>
                    <a:pt x="0" y="5484"/>
                    <a:pt x="2411" y="8892"/>
                  </a:cubicBezTo>
                  <a:cubicBezTo>
                    <a:pt x="2411" y="8892"/>
                    <a:pt x="4268" y="3114"/>
                    <a:pt x="2304" y="1"/>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68"/>
            <p:cNvSpPr/>
            <p:nvPr/>
          </p:nvSpPr>
          <p:spPr>
            <a:xfrm>
              <a:off x="3528815" y="3875467"/>
              <a:ext cx="176863" cy="394624"/>
            </a:xfrm>
            <a:custGeom>
              <a:avLst/>
              <a:gdLst/>
              <a:ahLst/>
              <a:cxnLst/>
              <a:rect l="l" t="t" r="r" b="b"/>
              <a:pathLst>
                <a:path w="2318" h="5172" extrusionOk="0">
                  <a:moveTo>
                    <a:pt x="2290" y="0"/>
                  </a:moveTo>
                  <a:lnTo>
                    <a:pt x="2290" y="0"/>
                  </a:lnTo>
                  <a:cubicBezTo>
                    <a:pt x="1987" y="593"/>
                    <a:pt x="1553" y="1120"/>
                    <a:pt x="1084" y="1496"/>
                  </a:cubicBezTo>
                  <a:cubicBezTo>
                    <a:pt x="751" y="1777"/>
                    <a:pt x="390" y="1980"/>
                    <a:pt x="0" y="2117"/>
                  </a:cubicBezTo>
                  <a:cubicBezTo>
                    <a:pt x="253" y="3091"/>
                    <a:pt x="744" y="4110"/>
                    <a:pt x="1494" y="5171"/>
                  </a:cubicBezTo>
                  <a:cubicBezTo>
                    <a:pt x="1494" y="5171"/>
                    <a:pt x="2318" y="2630"/>
                    <a:pt x="2290"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68"/>
            <p:cNvSpPr/>
            <p:nvPr/>
          </p:nvSpPr>
          <p:spPr>
            <a:xfrm>
              <a:off x="3596494" y="3589796"/>
              <a:ext cx="82251" cy="777573"/>
            </a:xfrm>
            <a:custGeom>
              <a:avLst/>
              <a:gdLst/>
              <a:ahLst/>
              <a:cxnLst/>
              <a:rect l="l" t="t" r="r" b="b"/>
              <a:pathLst>
                <a:path w="1078" h="10191" extrusionOk="0">
                  <a:moveTo>
                    <a:pt x="493" y="0"/>
                  </a:moveTo>
                  <a:cubicBezTo>
                    <a:pt x="486" y="0"/>
                    <a:pt x="477" y="7"/>
                    <a:pt x="477" y="17"/>
                  </a:cubicBezTo>
                  <a:cubicBezTo>
                    <a:pt x="131" y="1584"/>
                    <a:pt x="1" y="3021"/>
                    <a:pt x="1" y="4294"/>
                  </a:cubicBezTo>
                  <a:cubicBezTo>
                    <a:pt x="1" y="7905"/>
                    <a:pt x="1034" y="10172"/>
                    <a:pt x="1034" y="10181"/>
                  </a:cubicBezTo>
                  <a:cubicBezTo>
                    <a:pt x="1039" y="10186"/>
                    <a:pt x="1044" y="10190"/>
                    <a:pt x="1052" y="10190"/>
                  </a:cubicBezTo>
                  <a:cubicBezTo>
                    <a:pt x="1055" y="10190"/>
                    <a:pt x="1059" y="10190"/>
                    <a:pt x="1063" y="10188"/>
                  </a:cubicBezTo>
                  <a:cubicBezTo>
                    <a:pt x="1070" y="10181"/>
                    <a:pt x="1077" y="10172"/>
                    <a:pt x="1070" y="10158"/>
                  </a:cubicBezTo>
                  <a:cubicBezTo>
                    <a:pt x="1070" y="10158"/>
                    <a:pt x="1070" y="10151"/>
                    <a:pt x="1063" y="10137"/>
                  </a:cubicBezTo>
                  <a:cubicBezTo>
                    <a:pt x="947" y="9877"/>
                    <a:pt x="37" y="7667"/>
                    <a:pt x="37" y="4294"/>
                  </a:cubicBezTo>
                  <a:cubicBezTo>
                    <a:pt x="37" y="3021"/>
                    <a:pt x="167" y="1584"/>
                    <a:pt x="514" y="24"/>
                  </a:cubicBezTo>
                  <a:cubicBezTo>
                    <a:pt x="521" y="17"/>
                    <a:pt x="514" y="3"/>
                    <a:pt x="500" y="3"/>
                  </a:cubicBezTo>
                  <a:cubicBezTo>
                    <a:pt x="498" y="1"/>
                    <a:pt x="496" y="0"/>
                    <a:pt x="49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68"/>
            <p:cNvSpPr/>
            <p:nvPr/>
          </p:nvSpPr>
          <p:spPr>
            <a:xfrm>
              <a:off x="3672567" y="3954286"/>
              <a:ext cx="328624" cy="562713"/>
            </a:xfrm>
            <a:custGeom>
              <a:avLst/>
              <a:gdLst/>
              <a:ahLst/>
              <a:cxnLst/>
              <a:rect l="l" t="t" r="r" b="b"/>
              <a:pathLst>
                <a:path w="4307" h="7375" extrusionOk="0">
                  <a:moveTo>
                    <a:pt x="3793" y="0"/>
                  </a:moveTo>
                  <a:lnTo>
                    <a:pt x="3793" y="0"/>
                  </a:lnTo>
                  <a:cubicBezTo>
                    <a:pt x="0" y="1243"/>
                    <a:pt x="969" y="6277"/>
                    <a:pt x="1380" y="7375"/>
                  </a:cubicBezTo>
                  <a:cubicBezTo>
                    <a:pt x="3656" y="6761"/>
                    <a:pt x="4306" y="2167"/>
                    <a:pt x="3793" y="0"/>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68"/>
            <p:cNvSpPr/>
            <p:nvPr/>
          </p:nvSpPr>
          <p:spPr>
            <a:xfrm>
              <a:off x="3741467" y="4276581"/>
              <a:ext cx="208909" cy="240421"/>
            </a:xfrm>
            <a:custGeom>
              <a:avLst/>
              <a:gdLst/>
              <a:ahLst/>
              <a:cxnLst/>
              <a:rect l="l" t="t" r="r" b="b"/>
              <a:pathLst>
                <a:path w="2738" h="3151" extrusionOk="0">
                  <a:moveTo>
                    <a:pt x="2738" y="1"/>
                  </a:moveTo>
                  <a:cubicBezTo>
                    <a:pt x="2694" y="16"/>
                    <a:pt x="2651" y="23"/>
                    <a:pt x="2601" y="37"/>
                  </a:cubicBezTo>
                  <a:cubicBezTo>
                    <a:pt x="2224" y="175"/>
                    <a:pt x="1838" y="245"/>
                    <a:pt x="1441" y="245"/>
                  </a:cubicBezTo>
                  <a:cubicBezTo>
                    <a:pt x="1252" y="245"/>
                    <a:pt x="1061" y="229"/>
                    <a:pt x="867" y="197"/>
                  </a:cubicBezTo>
                  <a:cubicBezTo>
                    <a:pt x="600" y="197"/>
                    <a:pt x="326" y="146"/>
                    <a:pt x="66" y="60"/>
                  </a:cubicBezTo>
                  <a:lnTo>
                    <a:pt x="66" y="60"/>
                  </a:lnTo>
                  <a:cubicBezTo>
                    <a:pt x="1" y="1417"/>
                    <a:pt x="290" y="2667"/>
                    <a:pt x="477" y="3151"/>
                  </a:cubicBezTo>
                  <a:cubicBezTo>
                    <a:pt x="1627" y="2840"/>
                    <a:pt x="2363" y="1518"/>
                    <a:pt x="2738" y="1"/>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68"/>
            <p:cNvSpPr/>
            <p:nvPr/>
          </p:nvSpPr>
          <p:spPr>
            <a:xfrm>
              <a:off x="3776260" y="3952683"/>
              <a:ext cx="187393" cy="566070"/>
            </a:xfrm>
            <a:custGeom>
              <a:avLst/>
              <a:gdLst/>
              <a:ahLst/>
              <a:cxnLst/>
              <a:rect l="l" t="t" r="r" b="b"/>
              <a:pathLst>
                <a:path w="2456" h="7419" extrusionOk="0">
                  <a:moveTo>
                    <a:pt x="2434" y="1"/>
                  </a:moveTo>
                  <a:cubicBezTo>
                    <a:pt x="2429" y="1"/>
                    <a:pt x="2423" y="3"/>
                    <a:pt x="2419" y="7"/>
                  </a:cubicBezTo>
                  <a:cubicBezTo>
                    <a:pt x="1972" y="491"/>
                    <a:pt x="1604" y="1191"/>
                    <a:pt x="1292" y="1978"/>
                  </a:cubicBezTo>
                  <a:cubicBezTo>
                    <a:pt x="354" y="4326"/>
                    <a:pt x="0" y="7396"/>
                    <a:pt x="0" y="7396"/>
                  </a:cubicBezTo>
                  <a:cubicBezTo>
                    <a:pt x="0" y="7403"/>
                    <a:pt x="7" y="7418"/>
                    <a:pt x="14" y="7418"/>
                  </a:cubicBezTo>
                  <a:cubicBezTo>
                    <a:pt x="28" y="7418"/>
                    <a:pt x="35" y="7409"/>
                    <a:pt x="35" y="7403"/>
                  </a:cubicBezTo>
                  <a:cubicBezTo>
                    <a:pt x="35" y="7403"/>
                    <a:pt x="44" y="7382"/>
                    <a:pt x="44" y="7338"/>
                  </a:cubicBezTo>
                  <a:cubicBezTo>
                    <a:pt x="87" y="7035"/>
                    <a:pt x="267" y="5655"/>
                    <a:pt x="658" y="4131"/>
                  </a:cubicBezTo>
                  <a:cubicBezTo>
                    <a:pt x="1041" y="2608"/>
                    <a:pt x="1625" y="931"/>
                    <a:pt x="2448" y="35"/>
                  </a:cubicBezTo>
                  <a:cubicBezTo>
                    <a:pt x="2455" y="28"/>
                    <a:pt x="2455" y="14"/>
                    <a:pt x="2448" y="7"/>
                  </a:cubicBezTo>
                  <a:cubicBezTo>
                    <a:pt x="2445" y="3"/>
                    <a:pt x="2440" y="1"/>
                    <a:pt x="2434"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68"/>
            <p:cNvSpPr/>
            <p:nvPr/>
          </p:nvSpPr>
          <p:spPr>
            <a:xfrm>
              <a:off x="3870950" y="4422087"/>
              <a:ext cx="322062" cy="547376"/>
            </a:xfrm>
            <a:custGeom>
              <a:avLst/>
              <a:gdLst/>
              <a:ahLst/>
              <a:cxnLst/>
              <a:rect l="l" t="t" r="r" b="b"/>
              <a:pathLst>
                <a:path w="4221" h="7174" extrusionOk="0">
                  <a:moveTo>
                    <a:pt x="3880" y="1"/>
                  </a:moveTo>
                  <a:lnTo>
                    <a:pt x="3880" y="1"/>
                  </a:lnTo>
                  <a:cubicBezTo>
                    <a:pt x="1" y="954"/>
                    <a:pt x="571" y="6040"/>
                    <a:pt x="897" y="7174"/>
                  </a:cubicBezTo>
                  <a:cubicBezTo>
                    <a:pt x="3215" y="6734"/>
                    <a:pt x="4220" y="2204"/>
                    <a:pt x="3880" y="1"/>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68"/>
            <p:cNvSpPr/>
            <p:nvPr/>
          </p:nvSpPr>
          <p:spPr>
            <a:xfrm>
              <a:off x="3897427" y="4571560"/>
              <a:ext cx="255224" cy="397904"/>
            </a:xfrm>
            <a:custGeom>
              <a:avLst/>
              <a:gdLst/>
              <a:ahLst/>
              <a:cxnLst/>
              <a:rect l="l" t="t" r="r" b="b"/>
              <a:pathLst>
                <a:path w="3345" h="5215" extrusionOk="0">
                  <a:moveTo>
                    <a:pt x="1004" y="1"/>
                  </a:moveTo>
                  <a:cubicBezTo>
                    <a:pt x="0" y="1878"/>
                    <a:pt x="326" y="4449"/>
                    <a:pt x="550" y="5215"/>
                  </a:cubicBezTo>
                  <a:cubicBezTo>
                    <a:pt x="2001" y="4941"/>
                    <a:pt x="2934" y="3069"/>
                    <a:pt x="3344" y="1171"/>
                  </a:cubicBezTo>
                  <a:cubicBezTo>
                    <a:pt x="2486" y="1134"/>
                    <a:pt x="1647" y="607"/>
                    <a:pt x="1004" y="1"/>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68"/>
            <p:cNvSpPr/>
            <p:nvPr/>
          </p:nvSpPr>
          <p:spPr>
            <a:xfrm>
              <a:off x="3937638" y="4420637"/>
              <a:ext cx="231036" cy="550123"/>
            </a:xfrm>
            <a:custGeom>
              <a:avLst/>
              <a:gdLst/>
              <a:ahLst/>
              <a:cxnLst/>
              <a:rect l="l" t="t" r="r" b="b"/>
              <a:pathLst>
                <a:path w="3028" h="7210" extrusionOk="0">
                  <a:moveTo>
                    <a:pt x="3006" y="1"/>
                  </a:moveTo>
                  <a:cubicBezTo>
                    <a:pt x="3001" y="1"/>
                    <a:pt x="2995" y="2"/>
                    <a:pt x="2991" y="6"/>
                  </a:cubicBezTo>
                  <a:cubicBezTo>
                    <a:pt x="2507" y="453"/>
                    <a:pt x="2081" y="1126"/>
                    <a:pt x="1713" y="1883"/>
                  </a:cubicBezTo>
                  <a:cubicBezTo>
                    <a:pt x="600" y="4152"/>
                    <a:pt x="0" y="7186"/>
                    <a:pt x="0" y="7186"/>
                  </a:cubicBezTo>
                  <a:cubicBezTo>
                    <a:pt x="0" y="7193"/>
                    <a:pt x="9" y="7207"/>
                    <a:pt x="16" y="7207"/>
                  </a:cubicBezTo>
                  <a:cubicBezTo>
                    <a:pt x="20" y="7209"/>
                    <a:pt x="23" y="7210"/>
                    <a:pt x="26" y="7210"/>
                  </a:cubicBezTo>
                  <a:cubicBezTo>
                    <a:pt x="33" y="7210"/>
                    <a:pt x="37" y="7203"/>
                    <a:pt x="37" y="7193"/>
                  </a:cubicBezTo>
                  <a:cubicBezTo>
                    <a:pt x="37" y="7193"/>
                    <a:pt x="44" y="7170"/>
                    <a:pt x="52" y="7136"/>
                  </a:cubicBezTo>
                  <a:cubicBezTo>
                    <a:pt x="117" y="6832"/>
                    <a:pt x="406" y="5473"/>
                    <a:pt x="910" y="3979"/>
                  </a:cubicBezTo>
                  <a:cubicBezTo>
                    <a:pt x="1410" y="2490"/>
                    <a:pt x="2124" y="866"/>
                    <a:pt x="3020" y="35"/>
                  </a:cubicBezTo>
                  <a:cubicBezTo>
                    <a:pt x="3027" y="28"/>
                    <a:pt x="3027" y="13"/>
                    <a:pt x="3020" y="6"/>
                  </a:cubicBezTo>
                  <a:cubicBezTo>
                    <a:pt x="3017" y="2"/>
                    <a:pt x="3012" y="1"/>
                    <a:pt x="3006"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68"/>
            <p:cNvSpPr/>
            <p:nvPr/>
          </p:nvSpPr>
          <p:spPr>
            <a:xfrm>
              <a:off x="3107097" y="4209284"/>
              <a:ext cx="515483" cy="331447"/>
            </a:xfrm>
            <a:custGeom>
              <a:avLst/>
              <a:gdLst/>
              <a:ahLst/>
              <a:cxnLst/>
              <a:rect l="l" t="t" r="r" b="b"/>
              <a:pathLst>
                <a:path w="6756" h="4344" extrusionOk="0">
                  <a:moveTo>
                    <a:pt x="771" y="0"/>
                  </a:moveTo>
                  <a:cubicBezTo>
                    <a:pt x="515" y="0"/>
                    <a:pt x="257" y="22"/>
                    <a:pt x="1" y="68"/>
                  </a:cubicBezTo>
                  <a:cubicBezTo>
                    <a:pt x="363" y="2530"/>
                    <a:pt x="3187" y="3968"/>
                    <a:pt x="4688" y="4177"/>
                  </a:cubicBezTo>
                  <a:cubicBezTo>
                    <a:pt x="5173" y="4243"/>
                    <a:pt x="5656" y="4343"/>
                    <a:pt x="6012" y="4343"/>
                  </a:cubicBezTo>
                  <a:cubicBezTo>
                    <a:pt x="6504" y="4343"/>
                    <a:pt x="6755" y="4152"/>
                    <a:pt x="6437" y="3419"/>
                  </a:cubicBezTo>
                  <a:cubicBezTo>
                    <a:pt x="5930" y="2267"/>
                    <a:pt x="3402" y="0"/>
                    <a:pt x="771" y="0"/>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68"/>
            <p:cNvSpPr/>
            <p:nvPr/>
          </p:nvSpPr>
          <p:spPr>
            <a:xfrm>
              <a:off x="3134108" y="4299242"/>
              <a:ext cx="488473" cy="241489"/>
            </a:xfrm>
            <a:custGeom>
              <a:avLst/>
              <a:gdLst/>
              <a:ahLst/>
              <a:cxnLst/>
              <a:rect l="l" t="t" r="r" b="b"/>
              <a:pathLst>
                <a:path w="6402" h="3165" extrusionOk="0">
                  <a:moveTo>
                    <a:pt x="0" y="0"/>
                  </a:moveTo>
                  <a:lnTo>
                    <a:pt x="0" y="0"/>
                  </a:lnTo>
                  <a:cubicBezTo>
                    <a:pt x="883" y="1784"/>
                    <a:pt x="3070" y="2824"/>
                    <a:pt x="4334" y="2998"/>
                  </a:cubicBezTo>
                  <a:cubicBezTo>
                    <a:pt x="4819" y="3064"/>
                    <a:pt x="5302" y="3164"/>
                    <a:pt x="5658" y="3164"/>
                  </a:cubicBezTo>
                  <a:cubicBezTo>
                    <a:pt x="6150" y="3164"/>
                    <a:pt x="6401" y="2973"/>
                    <a:pt x="6083" y="2240"/>
                  </a:cubicBezTo>
                  <a:cubicBezTo>
                    <a:pt x="5823" y="1647"/>
                    <a:pt x="5036" y="766"/>
                    <a:pt x="3973" y="44"/>
                  </a:cubicBezTo>
                  <a:cubicBezTo>
                    <a:pt x="3736" y="153"/>
                    <a:pt x="3483" y="233"/>
                    <a:pt x="3216" y="283"/>
                  </a:cubicBezTo>
                  <a:cubicBezTo>
                    <a:pt x="2838" y="425"/>
                    <a:pt x="2449" y="497"/>
                    <a:pt x="2051" y="497"/>
                  </a:cubicBezTo>
                  <a:cubicBezTo>
                    <a:pt x="1864" y="497"/>
                    <a:pt x="1674" y="481"/>
                    <a:pt x="1482" y="449"/>
                  </a:cubicBezTo>
                  <a:cubicBezTo>
                    <a:pt x="969" y="449"/>
                    <a:pt x="463" y="267"/>
                    <a:pt x="0"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68"/>
            <p:cNvSpPr/>
            <p:nvPr/>
          </p:nvSpPr>
          <p:spPr>
            <a:xfrm>
              <a:off x="3105495" y="4213022"/>
              <a:ext cx="504267" cy="307718"/>
            </a:xfrm>
            <a:custGeom>
              <a:avLst/>
              <a:gdLst/>
              <a:ahLst/>
              <a:cxnLst/>
              <a:rect l="l" t="t" r="r" b="b"/>
              <a:pathLst>
                <a:path w="6609" h="4033" extrusionOk="0">
                  <a:moveTo>
                    <a:pt x="18" y="1"/>
                  </a:moveTo>
                  <a:cubicBezTo>
                    <a:pt x="11" y="1"/>
                    <a:pt x="6" y="6"/>
                    <a:pt x="1" y="10"/>
                  </a:cubicBezTo>
                  <a:cubicBezTo>
                    <a:pt x="1" y="26"/>
                    <a:pt x="8" y="33"/>
                    <a:pt x="15" y="40"/>
                  </a:cubicBezTo>
                  <a:cubicBezTo>
                    <a:pt x="1944" y="603"/>
                    <a:pt x="3582" y="1600"/>
                    <a:pt x="4739" y="2453"/>
                  </a:cubicBezTo>
                  <a:cubicBezTo>
                    <a:pt x="5316" y="2879"/>
                    <a:pt x="5779" y="3276"/>
                    <a:pt x="6089" y="3557"/>
                  </a:cubicBezTo>
                  <a:cubicBezTo>
                    <a:pt x="6248" y="3703"/>
                    <a:pt x="6365" y="3817"/>
                    <a:pt x="6451" y="3897"/>
                  </a:cubicBezTo>
                  <a:cubicBezTo>
                    <a:pt x="6486" y="3940"/>
                    <a:pt x="6522" y="3970"/>
                    <a:pt x="6538" y="3991"/>
                  </a:cubicBezTo>
                  <a:lnTo>
                    <a:pt x="6573" y="4027"/>
                  </a:lnTo>
                  <a:cubicBezTo>
                    <a:pt x="6577" y="4030"/>
                    <a:pt x="6583" y="4032"/>
                    <a:pt x="6588" y="4032"/>
                  </a:cubicBezTo>
                  <a:cubicBezTo>
                    <a:pt x="6593" y="4032"/>
                    <a:pt x="6599" y="4030"/>
                    <a:pt x="6602" y="4027"/>
                  </a:cubicBezTo>
                  <a:cubicBezTo>
                    <a:pt x="6609" y="4020"/>
                    <a:pt x="6609" y="4006"/>
                    <a:pt x="6602" y="3997"/>
                  </a:cubicBezTo>
                  <a:cubicBezTo>
                    <a:pt x="6602" y="3997"/>
                    <a:pt x="3894" y="1130"/>
                    <a:pt x="29" y="3"/>
                  </a:cubicBezTo>
                  <a:cubicBezTo>
                    <a:pt x="24" y="1"/>
                    <a:pt x="21" y="1"/>
                    <a:pt x="18"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68"/>
            <p:cNvSpPr/>
            <p:nvPr/>
          </p:nvSpPr>
          <p:spPr>
            <a:xfrm>
              <a:off x="3226661" y="4423308"/>
              <a:ext cx="565536" cy="229129"/>
            </a:xfrm>
            <a:custGeom>
              <a:avLst/>
              <a:gdLst/>
              <a:ahLst/>
              <a:cxnLst/>
              <a:rect l="l" t="t" r="r" b="b"/>
              <a:pathLst>
                <a:path w="7412" h="3003" extrusionOk="0">
                  <a:moveTo>
                    <a:pt x="2784" y="0"/>
                  </a:moveTo>
                  <a:cubicBezTo>
                    <a:pt x="1676" y="0"/>
                    <a:pt x="657" y="284"/>
                    <a:pt x="1" y="548"/>
                  </a:cubicBezTo>
                  <a:cubicBezTo>
                    <a:pt x="1263" y="2139"/>
                    <a:pt x="3582" y="3002"/>
                    <a:pt x="5940" y="3002"/>
                  </a:cubicBezTo>
                  <a:cubicBezTo>
                    <a:pt x="6432" y="3002"/>
                    <a:pt x="6926" y="2965"/>
                    <a:pt x="7412" y="2888"/>
                  </a:cubicBezTo>
                  <a:cubicBezTo>
                    <a:pt x="6276" y="629"/>
                    <a:pt x="4432" y="0"/>
                    <a:pt x="2784" y="0"/>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68"/>
            <p:cNvSpPr/>
            <p:nvPr/>
          </p:nvSpPr>
          <p:spPr>
            <a:xfrm>
              <a:off x="3303421" y="4498159"/>
              <a:ext cx="488778" cy="154279"/>
            </a:xfrm>
            <a:custGeom>
              <a:avLst/>
              <a:gdLst/>
              <a:ahLst/>
              <a:cxnLst/>
              <a:rect l="l" t="t" r="r" b="b"/>
              <a:pathLst>
                <a:path w="6406" h="2022" extrusionOk="0">
                  <a:moveTo>
                    <a:pt x="4868" y="0"/>
                  </a:moveTo>
                  <a:cubicBezTo>
                    <a:pt x="4838" y="30"/>
                    <a:pt x="4802" y="59"/>
                    <a:pt x="4767" y="87"/>
                  </a:cubicBezTo>
                  <a:cubicBezTo>
                    <a:pt x="4318" y="470"/>
                    <a:pt x="3805" y="716"/>
                    <a:pt x="3235" y="824"/>
                  </a:cubicBezTo>
                  <a:cubicBezTo>
                    <a:pt x="2857" y="966"/>
                    <a:pt x="2469" y="1039"/>
                    <a:pt x="2071" y="1039"/>
                  </a:cubicBezTo>
                  <a:cubicBezTo>
                    <a:pt x="1884" y="1039"/>
                    <a:pt x="1694" y="1023"/>
                    <a:pt x="1501" y="990"/>
                  </a:cubicBezTo>
                  <a:cubicBezTo>
                    <a:pt x="981" y="990"/>
                    <a:pt x="468" y="810"/>
                    <a:pt x="0" y="529"/>
                  </a:cubicBezTo>
                  <a:lnTo>
                    <a:pt x="0" y="529"/>
                  </a:lnTo>
                  <a:cubicBezTo>
                    <a:pt x="1303" y="1502"/>
                    <a:pt x="3108" y="2022"/>
                    <a:pt x="4934" y="2022"/>
                  </a:cubicBezTo>
                  <a:cubicBezTo>
                    <a:pt x="5426" y="2022"/>
                    <a:pt x="5920" y="1984"/>
                    <a:pt x="6406" y="1907"/>
                  </a:cubicBezTo>
                  <a:cubicBezTo>
                    <a:pt x="5981" y="1063"/>
                    <a:pt x="5452" y="443"/>
                    <a:pt x="4868"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68"/>
            <p:cNvSpPr/>
            <p:nvPr/>
          </p:nvSpPr>
          <p:spPr>
            <a:xfrm>
              <a:off x="3225059" y="4463518"/>
              <a:ext cx="637792" cy="236301"/>
            </a:xfrm>
            <a:custGeom>
              <a:avLst/>
              <a:gdLst/>
              <a:ahLst/>
              <a:cxnLst/>
              <a:rect l="l" t="t" r="r" b="b"/>
              <a:pathLst>
                <a:path w="8359" h="3097" extrusionOk="0">
                  <a:moveTo>
                    <a:pt x="22" y="0"/>
                  </a:moveTo>
                  <a:cubicBezTo>
                    <a:pt x="15" y="0"/>
                    <a:pt x="1" y="7"/>
                    <a:pt x="1" y="21"/>
                  </a:cubicBezTo>
                  <a:cubicBezTo>
                    <a:pt x="1" y="30"/>
                    <a:pt x="8" y="44"/>
                    <a:pt x="22" y="44"/>
                  </a:cubicBezTo>
                  <a:cubicBezTo>
                    <a:pt x="2182" y="246"/>
                    <a:pt x="4104" y="831"/>
                    <a:pt x="5562" y="1460"/>
                  </a:cubicBezTo>
                  <a:cubicBezTo>
                    <a:pt x="6292" y="1770"/>
                    <a:pt x="6899" y="2087"/>
                    <a:pt x="7368" y="2377"/>
                  </a:cubicBezTo>
                  <a:cubicBezTo>
                    <a:pt x="7838" y="2665"/>
                    <a:pt x="8162" y="2918"/>
                    <a:pt x="8322" y="3091"/>
                  </a:cubicBezTo>
                  <a:cubicBezTo>
                    <a:pt x="8325" y="3095"/>
                    <a:pt x="8330" y="3096"/>
                    <a:pt x="8336" y="3096"/>
                  </a:cubicBezTo>
                  <a:cubicBezTo>
                    <a:pt x="8341" y="3096"/>
                    <a:pt x="8347" y="3095"/>
                    <a:pt x="8351" y="3091"/>
                  </a:cubicBezTo>
                  <a:cubicBezTo>
                    <a:pt x="8358" y="3084"/>
                    <a:pt x="8358" y="3070"/>
                    <a:pt x="8351" y="3063"/>
                  </a:cubicBezTo>
                  <a:cubicBezTo>
                    <a:pt x="8192" y="2881"/>
                    <a:pt x="7859" y="2630"/>
                    <a:pt x="7389" y="2341"/>
                  </a:cubicBezTo>
                  <a:cubicBezTo>
                    <a:pt x="5975" y="1481"/>
                    <a:pt x="3281" y="311"/>
                    <a:pt x="22"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68"/>
            <p:cNvSpPr/>
            <p:nvPr/>
          </p:nvSpPr>
          <p:spPr>
            <a:xfrm>
              <a:off x="3398111" y="4119630"/>
              <a:ext cx="648703" cy="1049888"/>
            </a:xfrm>
            <a:custGeom>
              <a:avLst/>
              <a:gdLst/>
              <a:ahLst/>
              <a:cxnLst/>
              <a:rect l="l" t="t" r="r" b="b"/>
              <a:pathLst>
                <a:path w="8502" h="13760" extrusionOk="0">
                  <a:moveTo>
                    <a:pt x="0" y="0"/>
                  </a:moveTo>
                  <a:cubicBezTo>
                    <a:pt x="0" y="0"/>
                    <a:pt x="131" y="744"/>
                    <a:pt x="3077" y="3497"/>
                  </a:cubicBezTo>
                  <a:cubicBezTo>
                    <a:pt x="5534" y="5785"/>
                    <a:pt x="6437" y="9224"/>
                    <a:pt x="6574" y="10422"/>
                  </a:cubicBezTo>
                  <a:cubicBezTo>
                    <a:pt x="6711" y="11622"/>
                    <a:pt x="6841" y="13305"/>
                    <a:pt x="6841" y="13305"/>
                  </a:cubicBezTo>
                  <a:lnTo>
                    <a:pt x="8502" y="13759"/>
                  </a:lnTo>
                  <a:lnTo>
                    <a:pt x="8502" y="13759"/>
                  </a:lnTo>
                  <a:lnTo>
                    <a:pt x="7903" y="11195"/>
                  </a:lnTo>
                  <a:cubicBezTo>
                    <a:pt x="7108" y="7931"/>
                    <a:pt x="5887" y="5641"/>
                    <a:pt x="4566" y="4110"/>
                  </a:cubicBezTo>
                  <a:cubicBezTo>
                    <a:pt x="3237" y="2587"/>
                    <a:pt x="1467" y="1943"/>
                    <a:pt x="0" y="0"/>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1" name="Google Shape;2221;p68"/>
          <p:cNvSpPr txBox="1"/>
          <p:nvPr/>
        </p:nvSpPr>
        <p:spPr>
          <a:xfrm>
            <a:off x="5725518" y="1606064"/>
            <a:ext cx="2622768" cy="477900"/>
          </a:xfrm>
          <a:prstGeom prst="rect">
            <a:avLst/>
          </a:prstGeom>
          <a:noFill/>
          <a:ln>
            <a:noFill/>
          </a:ln>
        </p:spPr>
        <p:txBody>
          <a:bodyPr spcFirstLastPara="1" wrap="square" lIns="91425" tIns="91425" rIns="91425" bIns="91425" anchor="b" anchorCtr="0">
            <a:noAutofit/>
          </a:bodyPr>
          <a:lstStyle/>
          <a:p>
            <a:pPr lvl="0"/>
            <a:r>
              <a:rPr lang="en-US" sz="1800" dirty="0" err="1">
                <a:solidFill>
                  <a:srgbClr val="064947"/>
                </a:solidFill>
                <a:latin typeface="Anton"/>
                <a:ea typeface="Anton"/>
                <a:cs typeface="Anton"/>
                <a:sym typeface="Anton"/>
              </a:rPr>
              <a:t>Sự</a:t>
            </a:r>
            <a:r>
              <a:rPr lang="en-US" sz="1800" dirty="0">
                <a:solidFill>
                  <a:srgbClr val="064947"/>
                </a:solidFill>
                <a:latin typeface="Anton"/>
                <a:ea typeface="Anton"/>
                <a:cs typeface="Anton"/>
                <a:sym typeface="Anton"/>
              </a:rPr>
              <a:t> </a:t>
            </a:r>
            <a:r>
              <a:rPr lang="en-US" sz="1800" dirty="0" err="1">
                <a:solidFill>
                  <a:srgbClr val="064947"/>
                </a:solidFill>
                <a:latin typeface="Anton"/>
                <a:ea typeface="Anton"/>
                <a:cs typeface="Anton"/>
                <a:sym typeface="Anton"/>
              </a:rPr>
              <a:t>suy</a:t>
            </a:r>
            <a:r>
              <a:rPr lang="en-US" sz="1800" dirty="0">
                <a:solidFill>
                  <a:srgbClr val="064947"/>
                </a:solidFill>
                <a:latin typeface="Anton"/>
                <a:ea typeface="Anton"/>
                <a:cs typeface="Anton"/>
                <a:sym typeface="Anton"/>
              </a:rPr>
              <a:t> </a:t>
            </a:r>
            <a:r>
              <a:rPr lang="en-US" sz="1800" dirty="0" err="1">
                <a:solidFill>
                  <a:srgbClr val="064947"/>
                </a:solidFill>
                <a:latin typeface="Anton"/>
                <a:ea typeface="Anton"/>
                <a:cs typeface="Anton"/>
                <a:sym typeface="Anton"/>
              </a:rPr>
              <a:t>giảm</a:t>
            </a:r>
            <a:r>
              <a:rPr lang="en-US" sz="1800" dirty="0">
                <a:solidFill>
                  <a:srgbClr val="064947"/>
                </a:solidFill>
                <a:latin typeface="Anton"/>
                <a:ea typeface="Anton"/>
                <a:cs typeface="Anton"/>
                <a:sym typeface="Anton"/>
              </a:rPr>
              <a:t> ozone </a:t>
            </a:r>
            <a:r>
              <a:rPr lang="en-US" sz="1200" dirty="0" err="1">
                <a:solidFill>
                  <a:srgbClr val="064947"/>
                </a:solidFill>
                <a:latin typeface="Lato" charset="0"/>
                <a:ea typeface="Anton"/>
                <a:cs typeface="Anton"/>
                <a:sym typeface="Anton"/>
              </a:rPr>
              <a:t>là</a:t>
            </a:r>
            <a:r>
              <a:rPr lang="en-US" sz="1200" dirty="0">
                <a:solidFill>
                  <a:srgbClr val="064947"/>
                </a:solidFill>
                <a:latin typeface="Lato" charset="0"/>
                <a:ea typeface="Anton"/>
                <a:cs typeface="Anton"/>
                <a:sym typeface="Anton"/>
              </a:rPr>
              <a:t> </a:t>
            </a:r>
            <a:r>
              <a:rPr lang="en-US" sz="1200" dirty="0" err="1">
                <a:solidFill>
                  <a:srgbClr val="064947"/>
                </a:solidFill>
                <a:latin typeface="Lato" charset="0"/>
                <a:ea typeface="Anton"/>
                <a:cs typeface="Anton"/>
                <a:sym typeface="Anton"/>
              </a:rPr>
              <a:t>hiện</a:t>
            </a:r>
            <a:r>
              <a:rPr lang="en-US" sz="1200" dirty="0">
                <a:solidFill>
                  <a:srgbClr val="064947"/>
                </a:solidFill>
                <a:latin typeface="Lato" charset="0"/>
                <a:ea typeface="Anton"/>
                <a:cs typeface="Anton"/>
                <a:sym typeface="Anton"/>
              </a:rPr>
              <a:t> </a:t>
            </a:r>
            <a:r>
              <a:rPr lang="en-US" sz="1200" dirty="0" err="1">
                <a:solidFill>
                  <a:srgbClr val="064947"/>
                </a:solidFill>
                <a:latin typeface="Lato" charset="0"/>
                <a:ea typeface="Anton"/>
                <a:cs typeface="Anton"/>
                <a:sym typeface="Anton"/>
              </a:rPr>
              <a:t>tượng</a:t>
            </a:r>
            <a:r>
              <a:rPr lang="en-US" sz="1200" dirty="0">
                <a:solidFill>
                  <a:srgbClr val="064947"/>
                </a:solidFill>
                <a:latin typeface="Lato" charset="0"/>
                <a:ea typeface="Anton"/>
                <a:cs typeface="Anton"/>
                <a:sym typeface="Anton"/>
              </a:rPr>
              <a:t> </a:t>
            </a:r>
            <a:r>
              <a:rPr lang="en-US" sz="1200" dirty="0" err="1">
                <a:solidFill>
                  <a:srgbClr val="064947"/>
                </a:solidFill>
                <a:latin typeface="Lato" charset="0"/>
                <a:ea typeface="Anton"/>
                <a:cs typeface="Anton"/>
                <a:sym typeface="Anton"/>
              </a:rPr>
              <a:t>giảm</a:t>
            </a:r>
            <a:r>
              <a:rPr lang="en-US" sz="1200" dirty="0">
                <a:solidFill>
                  <a:srgbClr val="064947"/>
                </a:solidFill>
                <a:latin typeface="Lato" charset="0"/>
                <a:ea typeface="Anton"/>
                <a:cs typeface="Anton"/>
                <a:sym typeface="Anton"/>
              </a:rPr>
              <a:t> </a:t>
            </a:r>
            <a:r>
              <a:rPr lang="en-US" sz="1200" dirty="0" err="1">
                <a:solidFill>
                  <a:srgbClr val="064947"/>
                </a:solidFill>
                <a:latin typeface="Lato" charset="0"/>
                <a:ea typeface="Anton"/>
                <a:cs typeface="Anton"/>
                <a:sym typeface="Anton"/>
              </a:rPr>
              <a:t>lượng</a:t>
            </a:r>
            <a:r>
              <a:rPr lang="en-US" sz="1200" dirty="0">
                <a:solidFill>
                  <a:srgbClr val="064947"/>
                </a:solidFill>
                <a:latin typeface="Lato" charset="0"/>
                <a:ea typeface="Anton"/>
                <a:cs typeface="Anton"/>
                <a:sym typeface="Anton"/>
              </a:rPr>
              <a:t> ozone </a:t>
            </a:r>
            <a:r>
              <a:rPr lang="en-US" sz="1200" dirty="0" err="1">
                <a:solidFill>
                  <a:srgbClr val="064947"/>
                </a:solidFill>
                <a:latin typeface="Lato" charset="0"/>
                <a:ea typeface="Anton"/>
                <a:cs typeface="Anton"/>
                <a:sym typeface="Anton"/>
              </a:rPr>
              <a:t>trong</a:t>
            </a:r>
            <a:r>
              <a:rPr lang="en-US" sz="1200" dirty="0">
                <a:solidFill>
                  <a:srgbClr val="064947"/>
                </a:solidFill>
                <a:latin typeface="Lato" charset="0"/>
                <a:ea typeface="Anton"/>
                <a:cs typeface="Anton"/>
                <a:sym typeface="Anton"/>
              </a:rPr>
              <a:t> </a:t>
            </a:r>
            <a:r>
              <a:rPr lang="en-US" sz="1200" dirty="0" err="1">
                <a:solidFill>
                  <a:srgbClr val="064947"/>
                </a:solidFill>
                <a:latin typeface="Lato" charset="0"/>
                <a:ea typeface="Anton"/>
                <a:cs typeface="Anton"/>
                <a:sym typeface="Anton"/>
              </a:rPr>
              <a:t>tầng</a:t>
            </a:r>
            <a:r>
              <a:rPr lang="en-US" sz="1200" dirty="0">
                <a:solidFill>
                  <a:srgbClr val="064947"/>
                </a:solidFill>
                <a:latin typeface="Lato" charset="0"/>
                <a:ea typeface="Anton"/>
                <a:cs typeface="Anton"/>
                <a:sym typeface="Anton"/>
              </a:rPr>
              <a:t> </a:t>
            </a:r>
            <a:r>
              <a:rPr lang="en-US" sz="1200" dirty="0" err="1">
                <a:solidFill>
                  <a:srgbClr val="064947"/>
                </a:solidFill>
                <a:latin typeface="Lato" charset="0"/>
                <a:ea typeface="Anton"/>
                <a:cs typeface="Anton"/>
                <a:sym typeface="Anton"/>
              </a:rPr>
              <a:t>bình</a:t>
            </a:r>
            <a:r>
              <a:rPr lang="en-US" sz="1200" dirty="0">
                <a:solidFill>
                  <a:srgbClr val="064947"/>
                </a:solidFill>
                <a:latin typeface="Lato" charset="0"/>
                <a:ea typeface="Anton"/>
                <a:cs typeface="Anton"/>
                <a:sym typeface="Anton"/>
              </a:rPr>
              <a:t> </a:t>
            </a:r>
            <a:r>
              <a:rPr lang="en-US" sz="1200" dirty="0" err="1">
                <a:solidFill>
                  <a:srgbClr val="064947"/>
                </a:solidFill>
                <a:latin typeface="Lato" charset="0"/>
                <a:ea typeface="Anton"/>
                <a:cs typeface="Anton"/>
                <a:sym typeface="Anton"/>
              </a:rPr>
              <a:t>lưu</a:t>
            </a:r>
            <a:endParaRPr lang="vi-VN" sz="1200" dirty="0">
              <a:solidFill>
                <a:srgbClr val="064947"/>
              </a:solidFill>
              <a:latin typeface="Anton"/>
              <a:ea typeface="Anton"/>
              <a:cs typeface="Anton"/>
              <a:sym typeface="Anton"/>
            </a:endParaRPr>
          </a:p>
        </p:txBody>
      </p:sp>
      <p:sp>
        <p:nvSpPr>
          <p:cNvPr id="2" name="TextBox 1"/>
          <p:cNvSpPr txBox="1"/>
          <p:nvPr/>
        </p:nvSpPr>
        <p:spPr>
          <a:xfrm>
            <a:off x="5780607" y="2253555"/>
            <a:ext cx="2286000" cy="923330"/>
          </a:xfrm>
          <a:prstGeom prst="rect">
            <a:avLst/>
          </a:prstGeom>
          <a:noFill/>
        </p:spPr>
        <p:txBody>
          <a:bodyPr wrap="square" rtlCol="0">
            <a:spAutoFit/>
          </a:bodyPr>
          <a:lstStyle/>
          <a:p>
            <a:r>
              <a:rPr lang="en-US" sz="1800" dirty="0" err="1">
                <a:solidFill>
                  <a:schemeClr val="bg2">
                    <a:lumMod val="25000"/>
                  </a:schemeClr>
                </a:solidFill>
                <a:latin typeface="Anton" charset="0"/>
              </a:rPr>
              <a:t>Vai</a:t>
            </a:r>
            <a:r>
              <a:rPr lang="en-US" sz="1800" dirty="0">
                <a:solidFill>
                  <a:schemeClr val="bg2">
                    <a:lumMod val="25000"/>
                  </a:schemeClr>
                </a:solidFill>
                <a:latin typeface="Anton" charset="0"/>
              </a:rPr>
              <a:t> </a:t>
            </a:r>
            <a:r>
              <a:rPr lang="en-US" sz="1800" dirty="0" err="1">
                <a:solidFill>
                  <a:schemeClr val="bg2">
                    <a:lumMod val="25000"/>
                  </a:schemeClr>
                </a:solidFill>
                <a:latin typeface="Anton" charset="0"/>
              </a:rPr>
              <a:t>trò</a:t>
            </a:r>
            <a:r>
              <a:rPr lang="en-US" sz="1800" dirty="0">
                <a:solidFill>
                  <a:schemeClr val="bg2">
                    <a:lumMod val="25000"/>
                  </a:schemeClr>
                </a:solidFill>
              </a:rPr>
              <a:t>: </a:t>
            </a:r>
            <a:r>
              <a:rPr lang="en-US" sz="1200" dirty="0" err="1">
                <a:solidFill>
                  <a:schemeClr val="bg2">
                    <a:lumMod val="25000"/>
                  </a:schemeClr>
                </a:solidFill>
                <a:latin typeface="Lato" charset="0"/>
              </a:rPr>
              <a:t>Ngăn</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cản</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phần</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lớn</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các</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tia</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cực</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tím</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có</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hại</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không</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cho</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xuyên</a:t>
            </a:r>
            <a:r>
              <a:rPr lang="en-US" sz="1200" dirty="0">
                <a:solidFill>
                  <a:schemeClr val="bg2">
                    <a:lumMod val="25000"/>
                  </a:schemeClr>
                </a:solidFill>
                <a:latin typeface="Lato" charset="0"/>
              </a:rPr>
              <a:t> qua </a:t>
            </a:r>
            <a:r>
              <a:rPr lang="en-US" sz="1200" dirty="0" err="1">
                <a:solidFill>
                  <a:schemeClr val="bg2">
                    <a:lumMod val="25000"/>
                  </a:schemeClr>
                </a:solidFill>
                <a:latin typeface="Lato" charset="0"/>
              </a:rPr>
              <a:t>bầu</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khí</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quyển</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trái</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đất</a:t>
            </a:r>
            <a:endParaRPr lang="en-US" sz="1200" dirty="0">
              <a:solidFill>
                <a:schemeClr val="bg2">
                  <a:lumMod val="25000"/>
                </a:schemeClr>
              </a:solidFill>
              <a:latin typeface="Lato" charset="0"/>
            </a:endParaRPr>
          </a:p>
        </p:txBody>
      </p:sp>
      <p:sp>
        <p:nvSpPr>
          <p:cNvPr id="3" name="TextBox 2"/>
          <p:cNvSpPr txBox="1"/>
          <p:nvPr/>
        </p:nvSpPr>
        <p:spPr>
          <a:xfrm>
            <a:off x="5821895" y="3339177"/>
            <a:ext cx="2918424" cy="1292662"/>
          </a:xfrm>
          <a:prstGeom prst="rect">
            <a:avLst/>
          </a:prstGeom>
          <a:noFill/>
        </p:spPr>
        <p:txBody>
          <a:bodyPr wrap="square" rtlCol="0">
            <a:spAutoFit/>
          </a:bodyPr>
          <a:lstStyle/>
          <a:p>
            <a:r>
              <a:rPr lang="vi-VN" sz="1800" dirty="0">
                <a:solidFill>
                  <a:schemeClr val="bg2">
                    <a:lumMod val="25000"/>
                  </a:schemeClr>
                </a:solidFill>
                <a:latin typeface="Anton" charset="0"/>
              </a:rPr>
              <a:t>Ozon</a:t>
            </a:r>
            <a:r>
              <a:rPr lang="en-US" sz="1800" dirty="0">
                <a:solidFill>
                  <a:schemeClr val="bg2">
                    <a:lumMod val="25000"/>
                  </a:schemeClr>
                </a:solidFill>
                <a:latin typeface="Anton" charset="0"/>
              </a:rPr>
              <a:t>e</a:t>
            </a:r>
            <a:r>
              <a:rPr lang="vi-VN" sz="1800" dirty="0">
                <a:solidFill>
                  <a:schemeClr val="bg2">
                    <a:lumMod val="25000"/>
                  </a:schemeClr>
                </a:solidFill>
                <a:latin typeface="Anton" charset="0"/>
              </a:rPr>
              <a:t> </a:t>
            </a:r>
            <a:r>
              <a:rPr lang="vi-VN" sz="1200" dirty="0">
                <a:solidFill>
                  <a:schemeClr val="bg2">
                    <a:lumMod val="25000"/>
                  </a:schemeClr>
                </a:solidFill>
              </a:rPr>
              <a:t>(O3) là một phân tử chất vô cơ. Nó là một chất khí màu xanh lam nhạt, có mùi hăng đặc biệt. Nó là một dạng thù hình của oxy kém bền hơn nhiều so với dạng nguyên tử O2, bị phá vỡ trong bầu khí quyển thấp hơn thành O2. </a:t>
            </a:r>
          </a:p>
        </p:txBody>
      </p:sp>
      <p:sp>
        <p:nvSpPr>
          <p:cNvPr id="4" name="TextBox 3"/>
          <p:cNvSpPr txBox="1"/>
          <p:nvPr/>
        </p:nvSpPr>
        <p:spPr>
          <a:xfrm>
            <a:off x="228600" y="1439134"/>
            <a:ext cx="2895600" cy="2831544"/>
          </a:xfrm>
          <a:prstGeom prst="rect">
            <a:avLst/>
          </a:prstGeom>
          <a:noFill/>
        </p:spPr>
        <p:txBody>
          <a:bodyPr wrap="square" rtlCol="0">
            <a:spAutoFit/>
          </a:bodyPr>
          <a:lstStyle/>
          <a:p>
            <a:r>
              <a:rPr lang="en-US" sz="1800" dirty="0" err="1">
                <a:solidFill>
                  <a:schemeClr val="bg2">
                    <a:lumMod val="25000"/>
                  </a:schemeClr>
                </a:solidFill>
                <a:latin typeface="Anton" charset="0"/>
              </a:rPr>
              <a:t>Tác</a:t>
            </a:r>
            <a:r>
              <a:rPr lang="en-US" sz="1800" dirty="0">
                <a:solidFill>
                  <a:schemeClr val="bg2">
                    <a:lumMod val="25000"/>
                  </a:schemeClr>
                </a:solidFill>
                <a:latin typeface="Anton" charset="0"/>
              </a:rPr>
              <a:t> </a:t>
            </a:r>
            <a:r>
              <a:rPr lang="en-US" sz="1800" dirty="0" err="1">
                <a:solidFill>
                  <a:schemeClr val="bg2">
                    <a:lumMod val="25000"/>
                  </a:schemeClr>
                </a:solidFill>
                <a:latin typeface="Anton" charset="0"/>
              </a:rPr>
              <a:t>động</a:t>
            </a:r>
            <a:endParaRPr lang="en-US" sz="1800" dirty="0">
              <a:solidFill>
                <a:schemeClr val="bg2">
                  <a:lumMod val="25000"/>
                </a:schemeClr>
              </a:solidFill>
              <a:latin typeface="Anton" charset="0"/>
            </a:endParaRPr>
          </a:p>
          <a:p>
            <a:r>
              <a:rPr lang="vi-VN" dirty="0"/>
              <a:t> </a:t>
            </a:r>
            <a:r>
              <a:rPr lang="en-US" sz="1200" dirty="0">
                <a:solidFill>
                  <a:schemeClr val="bg2">
                    <a:lumMod val="25000"/>
                  </a:schemeClr>
                </a:solidFill>
                <a:latin typeface="Lato" charset="0"/>
              </a:rPr>
              <a:t>-L</a:t>
            </a:r>
            <a:r>
              <a:rPr lang="vi-VN" sz="1200" dirty="0">
                <a:solidFill>
                  <a:schemeClr val="bg2">
                    <a:lumMod val="25000"/>
                  </a:schemeClr>
                </a:solidFill>
              </a:rPr>
              <a:t>àm gia tăng nhanh nhiệt độ của Trái Đất</a:t>
            </a:r>
            <a:r>
              <a:rPr lang="en-US" sz="1200" dirty="0">
                <a:solidFill>
                  <a:schemeClr val="bg2">
                    <a:lumMod val="25000"/>
                  </a:schemeClr>
                </a:solidFill>
                <a:latin typeface="Lato" charset="0"/>
              </a:rPr>
              <a:t>.</a:t>
            </a:r>
          </a:p>
          <a:p>
            <a:r>
              <a:rPr lang="en-US" sz="1200" dirty="0">
                <a:solidFill>
                  <a:schemeClr val="bg2">
                    <a:lumMod val="25000"/>
                  </a:schemeClr>
                </a:solidFill>
                <a:latin typeface="Lato" charset="0"/>
              </a:rPr>
              <a:t>-</a:t>
            </a:r>
            <a:r>
              <a:rPr lang="vi-VN" sz="1200" dirty="0">
                <a:solidFill>
                  <a:schemeClr val="bg2">
                    <a:lumMod val="25000"/>
                  </a:schemeClr>
                </a:solidFill>
              </a:rPr>
              <a:t>Bức xạ tử ngoại tăng sẽ làm giảm nhanh tuổi thọ của các vật liệu, làm chúng mất đi độ bền chắc</a:t>
            </a:r>
            <a:endParaRPr lang="en-US" sz="1200" dirty="0">
              <a:solidFill>
                <a:schemeClr val="bg2">
                  <a:lumMod val="25000"/>
                </a:schemeClr>
              </a:solidFill>
              <a:latin typeface="Lato" charset="0"/>
            </a:endParaRPr>
          </a:p>
          <a:p>
            <a:r>
              <a:rPr lang="en-US" sz="1200" dirty="0">
                <a:solidFill>
                  <a:schemeClr val="bg2">
                    <a:lumMod val="25000"/>
                  </a:schemeClr>
                </a:solidFill>
                <a:latin typeface="Lato" charset="0"/>
              </a:rPr>
              <a:t>-</a:t>
            </a:r>
            <a:r>
              <a:rPr lang="vi-VN" sz="1200" dirty="0">
                <a:solidFill>
                  <a:schemeClr val="bg2">
                    <a:lumMod val="25000"/>
                  </a:schemeClr>
                </a:solidFill>
              </a:rPr>
              <a:t>Sự phá hủy tầng ozon còn gây ra sự biến đổi về mặt khí hậu bởi lẽ tình trạng gia tăng tia tử ngoại cũng góp phần vào việc tăng cường hiệu ứng nhà kính</a:t>
            </a:r>
            <a:endParaRPr lang="en-US" sz="1200" dirty="0">
              <a:solidFill>
                <a:schemeClr val="bg2">
                  <a:lumMod val="25000"/>
                </a:schemeClr>
              </a:solidFill>
            </a:endParaRPr>
          </a:p>
          <a:p>
            <a:r>
              <a:rPr lang="en-US" sz="1200" dirty="0">
                <a:solidFill>
                  <a:schemeClr val="bg2">
                    <a:lumMod val="25000"/>
                  </a:schemeClr>
                </a:solidFill>
                <a:latin typeface="Lato" charset="0"/>
              </a:rPr>
              <a:t>-</a:t>
            </a:r>
            <a:r>
              <a:rPr lang="vi-VN" sz="1200" dirty="0">
                <a:solidFill>
                  <a:schemeClr val="bg2">
                    <a:lumMod val="25000"/>
                  </a:schemeClr>
                </a:solidFill>
                <a:latin typeface="Lato" charset="0"/>
              </a:rPr>
              <a:t>Sự tăng tia UV-B có thể làm giảm khả năng chịu đựng của cây trồng, giảm năng suất, chất lượng giảm sút</a:t>
            </a:r>
            <a:endParaRPr lang="en-US" sz="1200" dirty="0">
              <a:solidFill>
                <a:schemeClr val="bg2">
                  <a:lumMod val="25000"/>
                </a:schemeClr>
              </a:solidFill>
              <a:latin typeface="Lato" charset="0"/>
            </a:endParaRPr>
          </a:p>
          <a:p>
            <a:pPr marL="285750" indent="-285750">
              <a:buFontTx/>
              <a:buChar char="-"/>
            </a:pPr>
            <a:endParaRPr lang="en-US" dirty="0"/>
          </a:p>
        </p:txBody>
      </p:sp>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176" y="1406271"/>
            <a:ext cx="1116012"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20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145"/>
                                        </p:tgtEl>
                                        <p:attrNameLst>
                                          <p:attrName>style.visibility</p:attrName>
                                        </p:attrNameLst>
                                      </p:cBhvr>
                                      <p:to>
                                        <p:strVal val="visible"/>
                                      </p:to>
                                    </p:set>
                                    <p:anim calcmode="lin" valueType="num">
                                      <p:cBhvr additive="base">
                                        <p:cTn id="7" dur="500" fill="hold"/>
                                        <p:tgtEl>
                                          <p:spTgt spid="2145"/>
                                        </p:tgtEl>
                                        <p:attrNameLst>
                                          <p:attrName>ppt_x</p:attrName>
                                        </p:attrNameLst>
                                      </p:cBhvr>
                                      <p:tavLst>
                                        <p:tav tm="0">
                                          <p:val>
                                            <p:strVal val="1+#ppt_w/2"/>
                                          </p:val>
                                        </p:tav>
                                        <p:tav tm="100000">
                                          <p:val>
                                            <p:strVal val="#ppt_x"/>
                                          </p:val>
                                        </p:tav>
                                      </p:tavLst>
                                    </p:anim>
                                    <p:anim calcmode="lin" valueType="num">
                                      <p:cBhvr additive="base">
                                        <p:cTn id="8" dur="500" fill="hold"/>
                                        <p:tgtEl>
                                          <p:spTgt spid="214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calcmode="lin" valueType="num">
                                      <p:cBhvr additive="base">
                                        <p:cTn id="2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additive="base">
                                        <p:cTn id="2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3" fill="hold" grpId="0" nodeType="afterEffect">
                                  <p:stCondLst>
                                    <p:cond delay="0"/>
                                  </p:stCondLst>
                                  <p:childTnLst>
                                    <p:set>
                                      <p:cBhvr>
                                        <p:cTn id="36" dur="1" fill="hold">
                                          <p:stCondLst>
                                            <p:cond delay="0"/>
                                          </p:stCondLst>
                                        </p:cTn>
                                        <p:tgtEl>
                                          <p:spTgt spid="2221"/>
                                        </p:tgtEl>
                                        <p:attrNameLst>
                                          <p:attrName>style.visibility</p:attrName>
                                        </p:attrNameLst>
                                      </p:cBhvr>
                                      <p:to>
                                        <p:strVal val="visible"/>
                                      </p:to>
                                    </p:set>
                                    <p:anim calcmode="lin" valueType="num">
                                      <p:cBhvr additive="base">
                                        <p:cTn id="37" dur="500" fill="hold"/>
                                        <p:tgtEl>
                                          <p:spTgt spid="2221"/>
                                        </p:tgtEl>
                                        <p:attrNameLst>
                                          <p:attrName>ppt_x</p:attrName>
                                        </p:attrNameLst>
                                      </p:cBhvr>
                                      <p:tavLst>
                                        <p:tav tm="0">
                                          <p:val>
                                            <p:strVal val="1+#ppt_w/2"/>
                                          </p:val>
                                        </p:tav>
                                        <p:tav tm="100000">
                                          <p:val>
                                            <p:strVal val="#ppt_x"/>
                                          </p:val>
                                        </p:tav>
                                      </p:tavLst>
                                    </p:anim>
                                    <p:anim calcmode="lin" valueType="num">
                                      <p:cBhvr additive="base">
                                        <p:cTn id="38" dur="500" fill="hold"/>
                                        <p:tgtEl>
                                          <p:spTgt spid="2221"/>
                                        </p:tgtEl>
                                        <p:attrNameLst>
                                          <p:attrName>ppt_y</p:attrName>
                                        </p:attrNameLst>
                                      </p:cBhvr>
                                      <p:tavLst>
                                        <p:tav tm="0">
                                          <p:val>
                                            <p:strVal val="0-#ppt_h/2"/>
                                          </p:val>
                                        </p:tav>
                                        <p:tav tm="100000">
                                          <p:val>
                                            <p:strVal val="#ppt_y"/>
                                          </p:val>
                                        </p:tav>
                                      </p:tavLst>
                                    </p:anim>
                                  </p:childTnLst>
                                </p:cTn>
                              </p:par>
                            </p:childTnLst>
                          </p:cTn>
                        </p:par>
                        <p:par>
                          <p:cTn id="39" fill="hold">
                            <p:stCondLst>
                              <p:cond delay="3500"/>
                            </p:stCondLst>
                            <p:childTnLst>
                              <p:par>
                                <p:cTn id="40" presetID="2" presetClass="entr" presetSubtype="2" fill="hold" grpId="0" nodeType="after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1+#ppt_w/2"/>
                                          </p:val>
                                        </p:tav>
                                        <p:tav tm="100000">
                                          <p:val>
                                            <p:strVal val="#ppt_x"/>
                                          </p:val>
                                        </p:tav>
                                      </p:tavLst>
                                    </p:anim>
                                    <p:anim calcmode="lin" valueType="num">
                                      <p:cBhvr additive="base">
                                        <p:cTn id="43" dur="500" fill="hold"/>
                                        <p:tgtEl>
                                          <p:spTgt spid="2"/>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6"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1+#ppt_w/2"/>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5" grpId="0"/>
      <p:bldP spid="2221" grpId="0"/>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143125"/>
            <a:ext cx="1335087"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ubtitle 2"/>
          <p:cNvSpPr>
            <a:spLocks noGrp="1"/>
          </p:cNvSpPr>
          <p:nvPr>
            <p:ph type="subTitle" idx="1"/>
          </p:nvPr>
        </p:nvSpPr>
        <p:spPr>
          <a:xfrm>
            <a:off x="1828800" y="1780725"/>
            <a:ext cx="4236900" cy="724800"/>
          </a:xfrm>
        </p:spPr>
        <p:txBody>
          <a:bodyPr/>
          <a:lstStyle/>
          <a:p>
            <a:r>
              <a:rPr lang="en-US" sz="5400" dirty="0" err="1">
                <a:latin typeface="Anton" charset="0"/>
              </a:rPr>
              <a:t>Sự</a:t>
            </a:r>
            <a:r>
              <a:rPr lang="en-US" sz="5400" dirty="0">
                <a:latin typeface="Anton" charset="0"/>
              </a:rPr>
              <a:t> </a:t>
            </a:r>
            <a:r>
              <a:rPr lang="en-US" sz="5400" dirty="0" err="1">
                <a:latin typeface="Anton" charset="0"/>
              </a:rPr>
              <a:t>biến</a:t>
            </a:r>
            <a:r>
              <a:rPr lang="en-US" sz="5400" dirty="0">
                <a:latin typeface="Anton" charset="0"/>
              </a:rPr>
              <a:t> </a:t>
            </a:r>
            <a:r>
              <a:rPr lang="en-US" sz="5400" dirty="0" err="1">
                <a:latin typeface="Anton" charset="0"/>
              </a:rPr>
              <a:t>đổi</a:t>
            </a:r>
            <a:r>
              <a:rPr lang="en-US" sz="5400" dirty="0">
                <a:latin typeface="Anton" charset="0"/>
              </a:rPr>
              <a:t> </a:t>
            </a:r>
            <a:r>
              <a:rPr lang="en-US" sz="5400" dirty="0" err="1">
                <a:latin typeface="Anton" charset="0"/>
              </a:rPr>
              <a:t>khí</a:t>
            </a:r>
            <a:r>
              <a:rPr lang="en-US" sz="5400" dirty="0">
                <a:latin typeface="Anton" charset="0"/>
              </a:rPr>
              <a:t> </a:t>
            </a:r>
            <a:r>
              <a:rPr lang="en-US" sz="5400" dirty="0" err="1">
                <a:latin typeface="Anton" charset="0"/>
              </a:rPr>
              <a:t>hậu</a:t>
            </a:r>
            <a:endParaRPr lang="en-US" sz="5400" dirty="0">
              <a:latin typeface="Anton"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08342"/>
            <a:ext cx="1165225" cy="127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252312" y="895350"/>
            <a:ext cx="1727400" cy="1530925"/>
          </a:xfrm>
        </p:spPr>
        <p:txBody>
          <a:bodyPr/>
          <a:lstStyle/>
          <a:p>
            <a:r>
              <a:rPr lang="en-US" sz="6000" dirty="0"/>
              <a:t>6.</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244" y="3790950"/>
            <a:ext cx="838200" cy="895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4131755"/>
            <a:ext cx="1357002" cy="1011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91800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6124" y="132588"/>
            <a:ext cx="2632869" cy="420460"/>
          </a:xfrm>
        </p:spPr>
        <p:txBody>
          <a:bodyPr/>
          <a:lstStyle/>
          <a:p>
            <a:r>
              <a:rPr lang="en-US" sz="2000" dirty="0" err="1"/>
              <a:t>Biến</a:t>
            </a:r>
            <a:r>
              <a:rPr lang="en-US" sz="2000" dirty="0"/>
              <a:t> </a:t>
            </a:r>
            <a:r>
              <a:rPr lang="en-US" sz="2000" dirty="0" err="1"/>
              <a:t>đổi</a:t>
            </a:r>
            <a:r>
              <a:rPr lang="en-US" sz="2000" dirty="0"/>
              <a:t> </a:t>
            </a:r>
            <a:r>
              <a:rPr lang="en-US" sz="2000" dirty="0" err="1"/>
              <a:t>khí</a:t>
            </a:r>
            <a:r>
              <a:rPr lang="en-US" sz="2000" dirty="0"/>
              <a:t> </a:t>
            </a:r>
            <a:r>
              <a:rPr lang="en-US" sz="2000" dirty="0" err="1"/>
              <a:t>hậu</a:t>
            </a:r>
            <a:endParaRPr lang="en-US" sz="20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6538" y="3232150"/>
            <a:ext cx="1287462" cy="959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5207" y="4064286"/>
            <a:ext cx="1135062" cy="846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3395361"/>
            <a:ext cx="508971" cy="379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9200" y="2940050"/>
            <a:ext cx="442880"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0122" y="3636970"/>
            <a:ext cx="369827" cy="275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2808" y="3938048"/>
            <a:ext cx="340677"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0724" y="4179745"/>
            <a:ext cx="323643"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0007" y="3889297"/>
            <a:ext cx="373062" cy="278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2155" y="3912703"/>
            <a:ext cx="442880"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1"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3909" y="4309622"/>
            <a:ext cx="238474" cy="17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2"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9165" y="4275900"/>
            <a:ext cx="323643"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3"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971" y="3381910"/>
            <a:ext cx="296862" cy="221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4"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8478331" y="3102900"/>
            <a:ext cx="220662" cy="164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5"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9369" y="3999963"/>
            <a:ext cx="449262" cy="334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6"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6011" y="4437963"/>
            <a:ext cx="449262" cy="334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455875" y="514682"/>
            <a:ext cx="2590800" cy="1384995"/>
          </a:xfrm>
          <a:prstGeom prst="rect">
            <a:avLst/>
          </a:prstGeom>
          <a:noFill/>
        </p:spPr>
        <p:txBody>
          <a:bodyPr wrap="square" rtlCol="0">
            <a:spAutoFit/>
          </a:bodyPr>
          <a:lstStyle/>
          <a:p>
            <a:r>
              <a:rPr lang="en-US" sz="1200" dirty="0">
                <a:solidFill>
                  <a:schemeClr val="bg2">
                    <a:lumMod val="25000"/>
                  </a:schemeClr>
                </a:solidFill>
                <a:latin typeface="Lato" charset="0"/>
              </a:rPr>
              <a:t>-</a:t>
            </a:r>
            <a:r>
              <a:rPr lang="vi-VN" sz="1200" dirty="0">
                <a:solidFill>
                  <a:schemeClr val="bg2">
                    <a:lumMod val="25000"/>
                  </a:schemeClr>
                </a:solidFill>
              </a:rPr>
              <a:t>Sự thay đổi của hệ thống khí hậu gồm khí quyển, thủy quyển, sinh quyển, thạch quyển, băng quyển hiện tại và trong tương lai bởi nguyên nhân tự nhiên và nhân tạo trong một vùng nhất định hay có thể xuất hiện trên toàn cầu</a:t>
            </a:r>
          </a:p>
        </p:txBody>
      </p:sp>
      <p:cxnSp>
        <p:nvCxnSpPr>
          <p:cNvPr id="10" name="Straight Connector 9"/>
          <p:cNvCxnSpPr/>
          <p:nvPr/>
        </p:nvCxnSpPr>
        <p:spPr>
          <a:xfrm flipV="1">
            <a:off x="3494532" y="559480"/>
            <a:ext cx="685800" cy="1219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180332" y="568246"/>
            <a:ext cx="925068" cy="1331431"/>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8792" y="1369626"/>
            <a:ext cx="1905000" cy="17355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TextBox 12"/>
          <p:cNvSpPr txBox="1"/>
          <p:nvPr/>
        </p:nvSpPr>
        <p:spPr>
          <a:xfrm>
            <a:off x="295656" y="133350"/>
            <a:ext cx="3209544" cy="1692771"/>
          </a:xfrm>
          <a:prstGeom prst="rect">
            <a:avLst/>
          </a:prstGeom>
          <a:noFill/>
        </p:spPr>
        <p:txBody>
          <a:bodyPr wrap="square" rtlCol="0">
            <a:spAutoFit/>
          </a:bodyPr>
          <a:lstStyle/>
          <a:p>
            <a:r>
              <a:rPr lang="en-US" sz="2000" dirty="0" err="1">
                <a:solidFill>
                  <a:schemeClr val="bg2">
                    <a:lumMod val="25000"/>
                  </a:schemeClr>
                </a:solidFill>
                <a:latin typeface="Anton" charset="0"/>
              </a:rPr>
              <a:t>Nguyên</a:t>
            </a:r>
            <a:r>
              <a:rPr lang="en-US" sz="2000" dirty="0">
                <a:solidFill>
                  <a:schemeClr val="bg2">
                    <a:lumMod val="25000"/>
                  </a:schemeClr>
                </a:solidFill>
                <a:latin typeface="Anton" charset="0"/>
              </a:rPr>
              <a:t> </a:t>
            </a:r>
            <a:r>
              <a:rPr lang="en-US" sz="2000" dirty="0" err="1">
                <a:solidFill>
                  <a:schemeClr val="bg2">
                    <a:lumMod val="25000"/>
                  </a:schemeClr>
                </a:solidFill>
                <a:latin typeface="Anton" charset="0"/>
              </a:rPr>
              <a:t>nhân</a:t>
            </a:r>
            <a:endParaRPr lang="en-US" sz="2000" dirty="0">
              <a:solidFill>
                <a:schemeClr val="bg2">
                  <a:lumMod val="25000"/>
                </a:schemeClr>
              </a:solidFill>
              <a:latin typeface="Anton" charset="0"/>
            </a:endParaRPr>
          </a:p>
          <a:p>
            <a:r>
              <a:rPr lang="en-US" sz="1200" dirty="0">
                <a:solidFill>
                  <a:schemeClr val="bg2">
                    <a:lumMod val="25000"/>
                  </a:schemeClr>
                </a:solidFill>
                <a:latin typeface="Lato" charset="0"/>
              </a:rPr>
              <a:t>-</a:t>
            </a:r>
            <a:r>
              <a:rPr lang="vi-VN" sz="1200" dirty="0">
                <a:solidFill>
                  <a:schemeClr val="bg2">
                    <a:lumMod val="25000"/>
                  </a:schemeClr>
                </a:solidFill>
              </a:rPr>
              <a:t>Khi khí nhà kính bao phủ Trái Đất, chúng sẽ giữ lại nhiệt của mặt trời. Hiện tượng này sẽ dẫn đến tình trạng nóng lên toàn cầu và biến đổi khí hậu. </a:t>
            </a:r>
            <a:endParaRPr lang="en-US" sz="1200" dirty="0">
              <a:solidFill>
                <a:schemeClr val="bg2">
                  <a:lumMod val="25000"/>
                </a:schemeClr>
              </a:solidFill>
              <a:latin typeface="Lato" charset="0"/>
            </a:endParaRPr>
          </a:p>
          <a:p>
            <a:r>
              <a:rPr lang="en-US" sz="1200" dirty="0">
                <a:solidFill>
                  <a:schemeClr val="bg2">
                    <a:lumMod val="25000"/>
                  </a:schemeClr>
                </a:solidFill>
                <a:latin typeface="Lato" charset="0"/>
              </a:rPr>
              <a:t>-</a:t>
            </a:r>
            <a:r>
              <a:rPr lang="en-US" sz="1200" dirty="0" err="1">
                <a:solidFill>
                  <a:schemeClr val="bg2">
                    <a:lumMod val="25000"/>
                  </a:schemeClr>
                </a:solidFill>
                <a:latin typeface="Lato" charset="0"/>
              </a:rPr>
              <a:t>Sản</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xuất</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năng</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lượng</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hàng</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hóa</a:t>
            </a:r>
            <a:endParaRPr lang="en-US" sz="1200" dirty="0">
              <a:solidFill>
                <a:schemeClr val="bg2">
                  <a:lumMod val="25000"/>
                </a:schemeClr>
              </a:solidFill>
              <a:latin typeface="Lato" charset="0"/>
            </a:endParaRPr>
          </a:p>
          <a:p>
            <a:r>
              <a:rPr lang="en-US" sz="1200" dirty="0">
                <a:solidFill>
                  <a:schemeClr val="bg2">
                    <a:lumMod val="25000"/>
                  </a:schemeClr>
                </a:solidFill>
                <a:latin typeface="Lato" charset="0"/>
              </a:rPr>
              <a:t>-</a:t>
            </a:r>
            <a:r>
              <a:rPr lang="en-US" sz="1200" dirty="0" err="1">
                <a:solidFill>
                  <a:schemeClr val="bg2">
                    <a:lumMod val="25000"/>
                  </a:schemeClr>
                </a:solidFill>
                <a:latin typeface="Lato" charset="0"/>
              </a:rPr>
              <a:t>Tiêu</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thụ</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quá</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mức</a:t>
            </a:r>
            <a:endParaRPr lang="en-US" sz="1200" dirty="0">
              <a:solidFill>
                <a:schemeClr val="bg2">
                  <a:lumMod val="25000"/>
                </a:schemeClr>
              </a:solidFill>
              <a:latin typeface="Lato" charset="0"/>
            </a:endParaRPr>
          </a:p>
          <a:p>
            <a:r>
              <a:rPr lang="en-US" sz="1200" dirty="0">
                <a:solidFill>
                  <a:schemeClr val="bg2">
                    <a:lumMod val="25000"/>
                  </a:schemeClr>
                </a:solidFill>
                <a:latin typeface="Lato" charset="0"/>
              </a:rPr>
              <a:t>-</a:t>
            </a:r>
            <a:r>
              <a:rPr lang="en-US" sz="1200" dirty="0" err="1">
                <a:solidFill>
                  <a:schemeClr val="bg2">
                    <a:lumMod val="25000"/>
                  </a:schemeClr>
                </a:solidFill>
                <a:latin typeface="Lato" charset="0"/>
              </a:rPr>
              <a:t>Chặt</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phá</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rừng</a:t>
            </a:r>
            <a:endParaRPr lang="en-US" sz="1200" dirty="0">
              <a:solidFill>
                <a:schemeClr val="bg2">
                  <a:lumMod val="25000"/>
                </a:schemeClr>
              </a:solidFill>
              <a:latin typeface="Lato" charset="0"/>
            </a:endParaRPr>
          </a:p>
        </p:txBody>
      </p:sp>
      <p:sp>
        <p:nvSpPr>
          <p:cNvPr id="14" name="TextBox 13"/>
          <p:cNvSpPr txBox="1"/>
          <p:nvPr/>
        </p:nvSpPr>
        <p:spPr>
          <a:xfrm>
            <a:off x="347472" y="1863646"/>
            <a:ext cx="2971800" cy="2062103"/>
          </a:xfrm>
          <a:prstGeom prst="rect">
            <a:avLst/>
          </a:prstGeom>
          <a:noFill/>
        </p:spPr>
        <p:txBody>
          <a:bodyPr wrap="square" rtlCol="0">
            <a:spAutoFit/>
          </a:bodyPr>
          <a:lstStyle/>
          <a:p>
            <a:r>
              <a:rPr lang="en-US" sz="2000" dirty="0">
                <a:solidFill>
                  <a:schemeClr val="bg2">
                    <a:lumMod val="25000"/>
                  </a:schemeClr>
                </a:solidFill>
                <a:latin typeface="Aachen" pitchFamily="18" charset="0"/>
                <a:ea typeface="Aachen" pitchFamily="18" charset="0"/>
                <a:cs typeface="Aachen" pitchFamily="18" charset="0"/>
              </a:rPr>
              <a:t>                  </a:t>
            </a:r>
            <a:r>
              <a:rPr lang="en-US" sz="2000" dirty="0" err="1">
                <a:solidFill>
                  <a:schemeClr val="bg2">
                    <a:lumMod val="25000"/>
                  </a:schemeClr>
                </a:solidFill>
                <a:latin typeface="Aachen" pitchFamily="18" charset="0"/>
                <a:ea typeface="Aachen" pitchFamily="18" charset="0"/>
                <a:cs typeface="Aachen" pitchFamily="18" charset="0"/>
              </a:rPr>
              <a:t>Tác</a:t>
            </a:r>
            <a:r>
              <a:rPr lang="en-US" sz="2000" dirty="0">
                <a:solidFill>
                  <a:schemeClr val="bg2">
                    <a:lumMod val="25000"/>
                  </a:schemeClr>
                </a:solidFill>
                <a:latin typeface="Aachen" pitchFamily="18" charset="0"/>
                <a:ea typeface="Aachen" pitchFamily="18" charset="0"/>
                <a:cs typeface="Aachen" pitchFamily="18" charset="0"/>
              </a:rPr>
              <a:t> </a:t>
            </a:r>
            <a:r>
              <a:rPr lang="en-US" sz="2000" dirty="0" err="1">
                <a:solidFill>
                  <a:schemeClr val="bg2">
                    <a:lumMod val="25000"/>
                  </a:schemeClr>
                </a:solidFill>
                <a:latin typeface="Aachen" pitchFamily="18" charset="0"/>
                <a:ea typeface="Aachen" pitchFamily="18" charset="0"/>
                <a:cs typeface="Aachen" pitchFamily="18" charset="0"/>
              </a:rPr>
              <a:t>động</a:t>
            </a:r>
            <a:endParaRPr lang="en-US" sz="2000" dirty="0">
              <a:solidFill>
                <a:schemeClr val="bg2">
                  <a:lumMod val="25000"/>
                </a:schemeClr>
              </a:solidFill>
              <a:latin typeface="Aachen" pitchFamily="18" charset="0"/>
              <a:ea typeface="Aachen" pitchFamily="18" charset="0"/>
              <a:cs typeface="Aachen" pitchFamily="18" charset="0"/>
            </a:endParaRPr>
          </a:p>
          <a:p>
            <a:r>
              <a:rPr lang="en-US" sz="1200" dirty="0">
                <a:solidFill>
                  <a:schemeClr val="bg2">
                    <a:lumMod val="25000"/>
                  </a:schemeClr>
                </a:solidFill>
                <a:latin typeface="Aachen" panose="02020500000000000000" charset="0"/>
                <a:ea typeface="Aachen" panose="02020500000000000000" charset="0"/>
                <a:cs typeface="Aachen" panose="02020500000000000000" charset="0"/>
              </a:rPr>
              <a:t>-</a:t>
            </a:r>
            <a:r>
              <a:rPr lang="en-US" sz="1200" dirty="0" err="1">
                <a:solidFill>
                  <a:schemeClr val="bg2">
                    <a:lumMod val="25000"/>
                  </a:schemeClr>
                </a:solidFill>
                <a:latin typeface="Aachen" panose="02020500000000000000" charset="0"/>
                <a:ea typeface="Aachen" panose="02020500000000000000" charset="0"/>
                <a:cs typeface="Aachen" panose="02020500000000000000" charset="0"/>
              </a:rPr>
              <a:t>Nhiệt</a:t>
            </a:r>
            <a:r>
              <a:rPr lang="en-US" sz="1200" dirty="0">
                <a:solidFill>
                  <a:schemeClr val="bg2">
                    <a:lumMod val="25000"/>
                  </a:schemeClr>
                </a:solidFill>
                <a:latin typeface="Aachen" panose="02020500000000000000" charset="0"/>
                <a:ea typeface="Aachen" panose="02020500000000000000" charset="0"/>
                <a:cs typeface="Aachen" panose="02020500000000000000" charset="0"/>
              </a:rPr>
              <a:t> </a:t>
            </a:r>
            <a:r>
              <a:rPr lang="en-US" sz="1200" dirty="0" err="1">
                <a:solidFill>
                  <a:schemeClr val="bg2">
                    <a:lumMod val="25000"/>
                  </a:schemeClr>
                </a:solidFill>
                <a:latin typeface="Aachen" panose="02020500000000000000" charset="0"/>
                <a:ea typeface="Aachen" panose="02020500000000000000" charset="0"/>
                <a:cs typeface="Aachen" panose="02020500000000000000" charset="0"/>
              </a:rPr>
              <a:t>độ</a:t>
            </a:r>
            <a:r>
              <a:rPr lang="en-US" sz="1200" dirty="0">
                <a:solidFill>
                  <a:schemeClr val="bg2">
                    <a:lumMod val="25000"/>
                  </a:schemeClr>
                </a:solidFill>
                <a:latin typeface="Aachen" panose="02020500000000000000" charset="0"/>
                <a:ea typeface="Aachen" panose="02020500000000000000" charset="0"/>
                <a:cs typeface="Aachen" panose="02020500000000000000" charset="0"/>
              </a:rPr>
              <a:t> </a:t>
            </a:r>
            <a:r>
              <a:rPr lang="en-US" sz="1200" dirty="0" err="1">
                <a:solidFill>
                  <a:schemeClr val="bg2">
                    <a:lumMod val="25000"/>
                  </a:schemeClr>
                </a:solidFill>
                <a:latin typeface="Aachen" panose="02020500000000000000" charset="0"/>
                <a:ea typeface="Aachen" panose="02020500000000000000" charset="0"/>
                <a:cs typeface="Aachen" panose="02020500000000000000" charset="0"/>
              </a:rPr>
              <a:t>nóng</a:t>
            </a:r>
            <a:r>
              <a:rPr lang="en-US" sz="1200" dirty="0">
                <a:solidFill>
                  <a:schemeClr val="bg2">
                    <a:lumMod val="25000"/>
                  </a:schemeClr>
                </a:solidFill>
                <a:latin typeface="Aachen" panose="02020500000000000000" charset="0"/>
                <a:ea typeface="Aachen" panose="02020500000000000000" charset="0"/>
                <a:cs typeface="Aachen" panose="02020500000000000000" charset="0"/>
              </a:rPr>
              <a:t> </a:t>
            </a:r>
            <a:r>
              <a:rPr lang="en-US" sz="1200" dirty="0" err="1">
                <a:solidFill>
                  <a:schemeClr val="bg2">
                    <a:lumMod val="25000"/>
                  </a:schemeClr>
                </a:solidFill>
                <a:latin typeface="Aachen" panose="02020500000000000000" charset="0"/>
                <a:ea typeface="Aachen" panose="02020500000000000000" charset="0"/>
                <a:cs typeface="Aachen" panose="02020500000000000000" charset="0"/>
              </a:rPr>
              <a:t>lên</a:t>
            </a:r>
            <a:endParaRPr lang="en-US" sz="1200" dirty="0">
              <a:solidFill>
                <a:schemeClr val="bg2">
                  <a:lumMod val="25000"/>
                </a:schemeClr>
              </a:solidFill>
              <a:latin typeface="Aachen" panose="02020500000000000000" charset="0"/>
              <a:ea typeface="Aachen" panose="02020500000000000000" charset="0"/>
              <a:cs typeface="Aachen" panose="02020500000000000000" charset="0"/>
            </a:endParaRPr>
          </a:p>
          <a:p>
            <a:r>
              <a:rPr lang="en-US" sz="1200" dirty="0">
                <a:solidFill>
                  <a:schemeClr val="bg2">
                    <a:lumMod val="25000"/>
                  </a:schemeClr>
                </a:solidFill>
                <a:latin typeface="Aachen" panose="02020500000000000000" charset="0"/>
                <a:ea typeface="Aachen" panose="02020500000000000000" charset="0"/>
                <a:cs typeface="Aachen" panose="02020500000000000000" charset="0"/>
              </a:rPr>
              <a:t>-</a:t>
            </a:r>
            <a:r>
              <a:rPr lang="vi-VN" sz="1200" dirty="0">
                <a:solidFill>
                  <a:schemeClr val="bg2">
                    <a:lumMod val="25000"/>
                  </a:schemeClr>
                </a:solidFill>
                <a:latin typeface="Aachen" panose="02020500000000000000" charset="0"/>
                <a:ea typeface="Aachen" panose="02020500000000000000" charset="0"/>
                <a:cs typeface="Aachen" panose="02020500000000000000" charset="0"/>
              </a:rPr>
              <a:t>Hình thành thêm nhiều cơn bão dữ dội</a:t>
            </a:r>
            <a:endParaRPr lang="en-US" sz="1200" dirty="0">
              <a:solidFill>
                <a:schemeClr val="bg2">
                  <a:lumMod val="25000"/>
                </a:schemeClr>
              </a:solidFill>
              <a:latin typeface="Aachen" panose="02020500000000000000" charset="0"/>
              <a:ea typeface="Aachen" panose="02020500000000000000" charset="0"/>
              <a:cs typeface="Aachen" panose="02020500000000000000" charset="0"/>
            </a:endParaRPr>
          </a:p>
          <a:p>
            <a:r>
              <a:rPr lang="en-US" sz="1200" dirty="0">
                <a:solidFill>
                  <a:schemeClr val="bg2">
                    <a:lumMod val="25000"/>
                  </a:schemeClr>
                </a:solidFill>
                <a:latin typeface="Aachen" panose="02020500000000000000" charset="0"/>
                <a:ea typeface="Aachen" panose="02020500000000000000" charset="0"/>
                <a:cs typeface="Aachen" panose="02020500000000000000" charset="0"/>
              </a:rPr>
              <a:t>-</a:t>
            </a:r>
            <a:r>
              <a:rPr lang="en-US" sz="1200" dirty="0" err="1">
                <a:solidFill>
                  <a:schemeClr val="bg2">
                    <a:lumMod val="25000"/>
                  </a:schemeClr>
                </a:solidFill>
                <a:latin typeface="Aachen" panose="02020500000000000000" charset="0"/>
                <a:ea typeface="Aachen" panose="02020500000000000000" charset="0"/>
                <a:cs typeface="Aachen" panose="02020500000000000000" charset="0"/>
              </a:rPr>
              <a:t>Khô</a:t>
            </a:r>
            <a:r>
              <a:rPr lang="en-US" sz="1200" dirty="0">
                <a:solidFill>
                  <a:schemeClr val="bg2">
                    <a:lumMod val="25000"/>
                  </a:schemeClr>
                </a:solidFill>
                <a:latin typeface="Aachen" panose="02020500000000000000" charset="0"/>
                <a:ea typeface="Aachen" panose="02020500000000000000" charset="0"/>
                <a:cs typeface="Aachen" panose="02020500000000000000" charset="0"/>
              </a:rPr>
              <a:t> </a:t>
            </a:r>
            <a:r>
              <a:rPr lang="en-US" sz="1200" dirty="0" err="1">
                <a:solidFill>
                  <a:schemeClr val="bg2">
                    <a:lumMod val="25000"/>
                  </a:schemeClr>
                </a:solidFill>
                <a:latin typeface="Aachen" panose="02020500000000000000" charset="0"/>
                <a:ea typeface="Aachen" panose="02020500000000000000" charset="0"/>
                <a:cs typeface="Aachen" panose="02020500000000000000" charset="0"/>
              </a:rPr>
              <a:t>hạn</a:t>
            </a:r>
            <a:r>
              <a:rPr lang="en-US" sz="1200" dirty="0">
                <a:solidFill>
                  <a:schemeClr val="bg2">
                    <a:lumMod val="25000"/>
                  </a:schemeClr>
                </a:solidFill>
                <a:latin typeface="Aachen" panose="02020500000000000000" charset="0"/>
                <a:ea typeface="Aachen" panose="02020500000000000000" charset="0"/>
                <a:cs typeface="Aachen" panose="02020500000000000000" charset="0"/>
              </a:rPr>
              <a:t> </a:t>
            </a:r>
            <a:r>
              <a:rPr lang="en-US" sz="1200" dirty="0" err="1">
                <a:solidFill>
                  <a:schemeClr val="bg2">
                    <a:lumMod val="25000"/>
                  </a:schemeClr>
                </a:solidFill>
                <a:latin typeface="Aachen" panose="02020500000000000000" charset="0"/>
                <a:ea typeface="Aachen" panose="02020500000000000000" charset="0"/>
                <a:cs typeface="Aachen" panose="02020500000000000000" charset="0"/>
              </a:rPr>
              <a:t>kéo</a:t>
            </a:r>
            <a:r>
              <a:rPr lang="en-US" sz="1200" dirty="0">
                <a:solidFill>
                  <a:schemeClr val="bg2">
                    <a:lumMod val="25000"/>
                  </a:schemeClr>
                </a:solidFill>
                <a:latin typeface="Aachen" panose="02020500000000000000" charset="0"/>
                <a:ea typeface="Aachen" panose="02020500000000000000" charset="0"/>
                <a:cs typeface="Aachen" panose="02020500000000000000" charset="0"/>
              </a:rPr>
              <a:t> </a:t>
            </a:r>
            <a:r>
              <a:rPr lang="en-US" sz="1200" dirty="0" err="1">
                <a:solidFill>
                  <a:schemeClr val="bg2">
                    <a:lumMod val="25000"/>
                  </a:schemeClr>
                </a:solidFill>
                <a:latin typeface="Aachen" panose="02020500000000000000" charset="0"/>
                <a:ea typeface="Aachen" panose="02020500000000000000" charset="0"/>
                <a:cs typeface="Aachen" panose="02020500000000000000" charset="0"/>
              </a:rPr>
              <a:t>dài</a:t>
            </a:r>
            <a:endParaRPr lang="en-US" sz="1200" dirty="0">
              <a:solidFill>
                <a:schemeClr val="bg2">
                  <a:lumMod val="25000"/>
                </a:schemeClr>
              </a:solidFill>
              <a:latin typeface="Aachen" panose="02020500000000000000" charset="0"/>
              <a:ea typeface="Aachen" panose="02020500000000000000" charset="0"/>
              <a:cs typeface="Aachen" panose="02020500000000000000" charset="0"/>
            </a:endParaRPr>
          </a:p>
          <a:p>
            <a:r>
              <a:rPr lang="en-US" sz="1200" dirty="0">
                <a:solidFill>
                  <a:schemeClr val="bg2">
                    <a:lumMod val="25000"/>
                  </a:schemeClr>
                </a:solidFill>
                <a:latin typeface="Aachen" panose="02020500000000000000" charset="0"/>
                <a:ea typeface="Aachen" panose="02020500000000000000" charset="0"/>
                <a:cs typeface="Aachen" panose="02020500000000000000" charset="0"/>
              </a:rPr>
              <a:t>-</a:t>
            </a:r>
            <a:r>
              <a:rPr lang="vi-VN" sz="1200" dirty="0">
                <a:solidFill>
                  <a:schemeClr val="bg2">
                    <a:lumMod val="25000"/>
                  </a:schemeClr>
                </a:solidFill>
                <a:latin typeface="Aachen" panose="02020500000000000000" charset="0"/>
                <a:ea typeface="Aachen" panose="02020500000000000000" charset="0"/>
                <a:cs typeface="Aachen" panose="02020500000000000000" charset="0"/>
              </a:rPr>
              <a:t>Nước biển nóng lên và ngày càng dâng cao</a:t>
            </a:r>
            <a:endParaRPr lang="en-US" sz="1200" dirty="0">
              <a:solidFill>
                <a:schemeClr val="bg2">
                  <a:lumMod val="25000"/>
                </a:schemeClr>
              </a:solidFill>
              <a:latin typeface="Aachen" panose="02020500000000000000" charset="0"/>
              <a:ea typeface="Aachen" panose="02020500000000000000" charset="0"/>
              <a:cs typeface="Aachen" panose="02020500000000000000" charset="0"/>
            </a:endParaRPr>
          </a:p>
          <a:p>
            <a:r>
              <a:rPr lang="en-US" sz="1200" dirty="0">
                <a:solidFill>
                  <a:schemeClr val="bg2">
                    <a:lumMod val="25000"/>
                  </a:schemeClr>
                </a:solidFill>
                <a:latin typeface="Aachen" panose="02020500000000000000" charset="0"/>
                <a:ea typeface="Aachen" panose="02020500000000000000" charset="0"/>
                <a:cs typeface="Aachen" panose="02020500000000000000" charset="0"/>
              </a:rPr>
              <a:t>-</a:t>
            </a:r>
            <a:r>
              <a:rPr lang="en-US" sz="1200" dirty="0" err="1">
                <a:solidFill>
                  <a:schemeClr val="bg2">
                    <a:lumMod val="25000"/>
                  </a:schemeClr>
                </a:solidFill>
                <a:latin typeface="Aachen" panose="02020500000000000000" charset="0"/>
                <a:ea typeface="Aachen" panose="02020500000000000000" charset="0"/>
                <a:cs typeface="Aachen" panose="02020500000000000000" charset="0"/>
              </a:rPr>
              <a:t>Các</a:t>
            </a:r>
            <a:r>
              <a:rPr lang="en-US" sz="1200" dirty="0">
                <a:solidFill>
                  <a:schemeClr val="bg2">
                    <a:lumMod val="25000"/>
                  </a:schemeClr>
                </a:solidFill>
                <a:latin typeface="Aachen" panose="02020500000000000000" charset="0"/>
                <a:ea typeface="Aachen" panose="02020500000000000000" charset="0"/>
                <a:cs typeface="Aachen" panose="02020500000000000000" charset="0"/>
              </a:rPr>
              <a:t> </a:t>
            </a:r>
            <a:r>
              <a:rPr lang="en-US" sz="1200" dirty="0" err="1">
                <a:solidFill>
                  <a:schemeClr val="bg2">
                    <a:lumMod val="25000"/>
                  </a:schemeClr>
                </a:solidFill>
                <a:latin typeface="Aachen" panose="02020500000000000000" charset="0"/>
                <a:ea typeface="Aachen" panose="02020500000000000000" charset="0"/>
                <a:cs typeface="Aachen" panose="02020500000000000000" charset="0"/>
              </a:rPr>
              <a:t>loài</a:t>
            </a:r>
            <a:r>
              <a:rPr lang="en-US" sz="1200" dirty="0">
                <a:solidFill>
                  <a:schemeClr val="bg2">
                    <a:lumMod val="25000"/>
                  </a:schemeClr>
                </a:solidFill>
                <a:latin typeface="Aachen" panose="02020500000000000000" charset="0"/>
                <a:ea typeface="Aachen" panose="02020500000000000000" charset="0"/>
                <a:cs typeface="Aachen" panose="02020500000000000000" charset="0"/>
              </a:rPr>
              <a:t> </a:t>
            </a:r>
            <a:r>
              <a:rPr lang="en-US" sz="1200" dirty="0" err="1">
                <a:solidFill>
                  <a:schemeClr val="bg2">
                    <a:lumMod val="25000"/>
                  </a:schemeClr>
                </a:solidFill>
                <a:latin typeface="Aachen" panose="02020500000000000000" charset="0"/>
                <a:ea typeface="Aachen" panose="02020500000000000000" charset="0"/>
                <a:cs typeface="Aachen" panose="02020500000000000000" charset="0"/>
              </a:rPr>
              <a:t>sinh</a:t>
            </a:r>
            <a:r>
              <a:rPr lang="en-US" sz="1200" dirty="0">
                <a:solidFill>
                  <a:schemeClr val="bg2">
                    <a:lumMod val="25000"/>
                  </a:schemeClr>
                </a:solidFill>
                <a:latin typeface="Aachen" panose="02020500000000000000" charset="0"/>
                <a:ea typeface="Aachen" panose="02020500000000000000" charset="0"/>
                <a:cs typeface="Aachen" panose="02020500000000000000" charset="0"/>
              </a:rPr>
              <a:t> </a:t>
            </a:r>
            <a:r>
              <a:rPr lang="en-US" sz="1200" dirty="0" err="1">
                <a:solidFill>
                  <a:schemeClr val="bg2">
                    <a:lumMod val="25000"/>
                  </a:schemeClr>
                </a:solidFill>
                <a:latin typeface="Aachen" panose="02020500000000000000" charset="0"/>
                <a:ea typeface="Aachen" panose="02020500000000000000" charset="0"/>
                <a:cs typeface="Aachen" panose="02020500000000000000" charset="0"/>
              </a:rPr>
              <a:t>vật</a:t>
            </a:r>
            <a:r>
              <a:rPr lang="en-US" sz="1200" dirty="0">
                <a:solidFill>
                  <a:schemeClr val="bg2">
                    <a:lumMod val="25000"/>
                  </a:schemeClr>
                </a:solidFill>
                <a:latin typeface="Aachen" panose="02020500000000000000" charset="0"/>
                <a:ea typeface="Aachen" panose="02020500000000000000" charset="0"/>
                <a:cs typeface="Aachen" panose="02020500000000000000" charset="0"/>
              </a:rPr>
              <a:t> </a:t>
            </a:r>
            <a:r>
              <a:rPr lang="en-US" sz="1200" dirty="0" err="1">
                <a:solidFill>
                  <a:schemeClr val="bg2">
                    <a:lumMod val="25000"/>
                  </a:schemeClr>
                </a:solidFill>
                <a:latin typeface="Aachen" panose="02020500000000000000" charset="0"/>
                <a:ea typeface="Aachen" panose="02020500000000000000" charset="0"/>
                <a:cs typeface="Aachen" panose="02020500000000000000" charset="0"/>
              </a:rPr>
              <a:t>biến</a:t>
            </a:r>
            <a:r>
              <a:rPr lang="en-US" sz="1200" dirty="0">
                <a:solidFill>
                  <a:schemeClr val="bg2">
                    <a:lumMod val="25000"/>
                  </a:schemeClr>
                </a:solidFill>
                <a:latin typeface="Aachen" panose="02020500000000000000" charset="0"/>
                <a:ea typeface="Aachen" panose="02020500000000000000" charset="0"/>
                <a:cs typeface="Aachen" panose="02020500000000000000" charset="0"/>
              </a:rPr>
              <a:t> </a:t>
            </a:r>
            <a:r>
              <a:rPr lang="en-US" sz="1200" dirty="0" err="1">
                <a:solidFill>
                  <a:schemeClr val="bg2">
                    <a:lumMod val="25000"/>
                  </a:schemeClr>
                </a:solidFill>
                <a:latin typeface="Aachen" panose="02020500000000000000" charset="0"/>
                <a:ea typeface="Aachen" panose="02020500000000000000" charset="0"/>
                <a:cs typeface="Aachen" panose="02020500000000000000" charset="0"/>
              </a:rPr>
              <a:t>mất</a:t>
            </a:r>
            <a:endParaRPr lang="en-US" sz="1200" dirty="0">
              <a:solidFill>
                <a:schemeClr val="bg2">
                  <a:lumMod val="25000"/>
                </a:schemeClr>
              </a:solidFill>
              <a:latin typeface="Aachen" panose="02020500000000000000" charset="0"/>
              <a:ea typeface="Aachen" panose="02020500000000000000" charset="0"/>
              <a:cs typeface="Aachen" panose="02020500000000000000" charset="0"/>
            </a:endParaRPr>
          </a:p>
          <a:p>
            <a:r>
              <a:rPr lang="en-US" sz="1200" dirty="0">
                <a:solidFill>
                  <a:schemeClr val="bg2">
                    <a:lumMod val="25000"/>
                  </a:schemeClr>
                </a:solidFill>
                <a:latin typeface="Aachen" panose="02020500000000000000" charset="0"/>
                <a:ea typeface="Aachen" panose="02020500000000000000" charset="0"/>
                <a:cs typeface="Aachen" panose="02020500000000000000" charset="0"/>
              </a:rPr>
              <a:t>-</a:t>
            </a:r>
            <a:r>
              <a:rPr lang="vi-VN" sz="1200" dirty="0">
                <a:solidFill>
                  <a:schemeClr val="bg2">
                    <a:lumMod val="25000"/>
                  </a:schemeClr>
                </a:solidFill>
                <a:latin typeface="Aachen" panose="02020500000000000000" charset="0"/>
                <a:ea typeface="Aachen" panose="02020500000000000000" charset="0"/>
                <a:cs typeface="Aachen" panose="02020500000000000000" charset="0"/>
              </a:rPr>
              <a:t>Thiếu thốn lương thực</a:t>
            </a:r>
            <a:endParaRPr lang="en-US" sz="1200" dirty="0">
              <a:solidFill>
                <a:schemeClr val="bg2">
                  <a:lumMod val="25000"/>
                </a:schemeClr>
              </a:solidFill>
              <a:latin typeface="Aachen" panose="02020500000000000000" charset="0"/>
              <a:ea typeface="Aachen" panose="02020500000000000000" charset="0"/>
              <a:cs typeface="Aachen" panose="02020500000000000000" charset="0"/>
            </a:endParaRPr>
          </a:p>
          <a:p>
            <a:r>
              <a:rPr lang="en-US" sz="1200" dirty="0">
                <a:solidFill>
                  <a:schemeClr val="bg2">
                    <a:lumMod val="25000"/>
                  </a:schemeClr>
                </a:solidFill>
                <a:latin typeface="Aachen" panose="02020500000000000000" charset="0"/>
                <a:ea typeface="Aachen" panose="02020500000000000000" charset="0"/>
                <a:cs typeface="Aachen" panose="02020500000000000000" charset="0"/>
              </a:rPr>
              <a:t>-</a:t>
            </a:r>
            <a:r>
              <a:rPr lang="vi-VN" sz="1200" dirty="0">
                <a:solidFill>
                  <a:schemeClr val="bg2">
                    <a:lumMod val="25000"/>
                  </a:schemeClr>
                </a:solidFill>
                <a:latin typeface="Aachen" panose="02020500000000000000" charset="0"/>
                <a:ea typeface="Aachen" panose="02020500000000000000" charset="0"/>
                <a:cs typeface="Aachen" panose="02020500000000000000" charset="0"/>
              </a:rPr>
              <a:t>Thêm nhiều mối đe doạ đến sức khoẻ</a:t>
            </a:r>
            <a:endParaRPr lang="en-US" sz="1200" dirty="0">
              <a:solidFill>
                <a:schemeClr val="bg2">
                  <a:lumMod val="25000"/>
                </a:schemeClr>
              </a:solidFill>
              <a:latin typeface="Aachen" panose="02020500000000000000" charset="0"/>
              <a:ea typeface="Aachen" panose="02020500000000000000" charset="0"/>
              <a:cs typeface="Aachen" panose="02020500000000000000" charset="0"/>
            </a:endParaRPr>
          </a:p>
          <a:p>
            <a:r>
              <a:rPr lang="en-US" sz="1200" dirty="0">
                <a:solidFill>
                  <a:schemeClr val="bg2">
                    <a:lumMod val="25000"/>
                  </a:schemeClr>
                </a:solidFill>
                <a:latin typeface="Aachen" panose="02020500000000000000" charset="0"/>
                <a:ea typeface="Aachen" panose="02020500000000000000" charset="0"/>
                <a:cs typeface="Aachen" panose="02020500000000000000" charset="0"/>
              </a:rPr>
              <a:t>-</a:t>
            </a:r>
            <a:r>
              <a:rPr lang="it-IT" sz="1200" dirty="0">
                <a:solidFill>
                  <a:schemeClr val="bg2">
                    <a:lumMod val="25000"/>
                  </a:schemeClr>
                </a:solidFill>
                <a:latin typeface="Aachen" panose="02020500000000000000" charset="0"/>
                <a:ea typeface="Aachen" panose="02020500000000000000" charset="0"/>
                <a:cs typeface="Aachen" panose="02020500000000000000" charset="0"/>
              </a:rPr>
              <a:t>Nghèo đói và di dân</a:t>
            </a:r>
            <a:endParaRPr lang="en-US" sz="1200" dirty="0">
              <a:solidFill>
                <a:schemeClr val="bg2">
                  <a:lumMod val="25000"/>
                </a:schemeClr>
              </a:solidFill>
              <a:latin typeface="Aachen" panose="02020500000000000000" charset="0"/>
              <a:ea typeface="Aachen" panose="02020500000000000000" charset="0"/>
              <a:cs typeface="Aachen" panose="02020500000000000000" charset="0"/>
            </a:endParaRPr>
          </a:p>
        </p:txBody>
      </p:sp>
      <p:sp>
        <p:nvSpPr>
          <p:cNvPr id="15" name="TextBox 14"/>
          <p:cNvSpPr txBox="1"/>
          <p:nvPr/>
        </p:nvSpPr>
        <p:spPr>
          <a:xfrm>
            <a:off x="5367200" y="1984471"/>
            <a:ext cx="3383326" cy="1508105"/>
          </a:xfrm>
          <a:prstGeom prst="rect">
            <a:avLst/>
          </a:prstGeom>
          <a:noFill/>
        </p:spPr>
        <p:txBody>
          <a:bodyPr wrap="square" rtlCol="0">
            <a:spAutoFit/>
          </a:bodyPr>
          <a:lstStyle/>
          <a:p>
            <a:r>
              <a:rPr lang="en-US" sz="2000" dirty="0">
                <a:solidFill>
                  <a:schemeClr val="bg2">
                    <a:lumMod val="25000"/>
                  </a:schemeClr>
                </a:solidFill>
                <a:latin typeface="Aachen" pitchFamily="18" charset="0"/>
                <a:ea typeface="Aachen" pitchFamily="18" charset="0"/>
                <a:cs typeface="Aachen" pitchFamily="18" charset="0"/>
              </a:rPr>
              <a:t>                         </a:t>
            </a:r>
            <a:r>
              <a:rPr lang="en-US" sz="2000" dirty="0" err="1">
                <a:solidFill>
                  <a:schemeClr val="bg2">
                    <a:lumMod val="25000"/>
                  </a:schemeClr>
                </a:solidFill>
                <a:latin typeface="Aachen" pitchFamily="18" charset="0"/>
                <a:ea typeface="Aachen" pitchFamily="18" charset="0"/>
                <a:cs typeface="Aachen" pitchFamily="18" charset="0"/>
              </a:rPr>
              <a:t>Khắc</a:t>
            </a:r>
            <a:r>
              <a:rPr lang="en-US" sz="2000" dirty="0">
                <a:solidFill>
                  <a:schemeClr val="bg2">
                    <a:lumMod val="25000"/>
                  </a:schemeClr>
                </a:solidFill>
                <a:latin typeface="Aachen" pitchFamily="18" charset="0"/>
                <a:ea typeface="Aachen" pitchFamily="18" charset="0"/>
                <a:cs typeface="Aachen" pitchFamily="18" charset="0"/>
              </a:rPr>
              <a:t> </a:t>
            </a:r>
            <a:r>
              <a:rPr lang="en-US" sz="2000" dirty="0" err="1">
                <a:solidFill>
                  <a:schemeClr val="bg2">
                    <a:lumMod val="25000"/>
                  </a:schemeClr>
                </a:solidFill>
                <a:latin typeface="Aachen" pitchFamily="18" charset="0"/>
                <a:ea typeface="Aachen" pitchFamily="18" charset="0"/>
                <a:cs typeface="Aachen" pitchFamily="18" charset="0"/>
              </a:rPr>
              <a:t>phục</a:t>
            </a:r>
            <a:endParaRPr lang="en-US" sz="2000" dirty="0">
              <a:solidFill>
                <a:schemeClr val="bg2">
                  <a:lumMod val="25000"/>
                </a:schemeClr>
              </a:solidFill>
              <a:latin typeface="Aachen" pitchFamily="18" charset="0"/>
              <a:ea typeface="Aachen" pitchFamily="18" charset="0"/>
              <a:cs typeface="Aachen" pitchFamily="18" charset="0"/>
            </a:endParaRPr>
          </a:p>
          <a:p>
            <a:r>
              <a:rPr lang="en-US" sz="1200" dirty="0">
                <a:solidFill>
                  <a:schemeClr val="bg2">
                    <a:lumMod val="25000"/>
                  </a:schemeClr>
                </a:solidFill>
                <a:latin typeface="Lato" charset="0"/>
              </a:rPr>
              <a:t>-</a:t>
            </a:r>
            <a:r>
              <a:rPr lang="en-US" sz="1200" dirty="0" err="1">
                <a:solidFill>
                  <a:schemeClr val="bg2">
                    <a:lumMod val="25000"/>
                  </a:schemeClr>
                </a:solidFill>
                <a:latin typeface="Lato" charset="0"/>
              </a:rPr>
              <a:t>Tiết</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kiệm</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năng</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lượng</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tại</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nhà</a:t>
            </a:r>
            <a:endParaRPr lang="en-US" sz="1200" dirty="0">
              <a:latin typeface="Lato" charset="0"/>
            </a:endParaRPr>
          </a:p>
          <a:p>
            <a:r>
              <a:rPr lang="en-US" sz="1200" dirty="0">
                <a:solidFill>
                  <a:schemeClr val="bg2">
                    <a:lumMod val="25000"/>
                  </a:schemeClr>
                </a:solidFill>
                <a:latin typeface="Lato" charset="0"/>
              </a:rPr>
              <a:t>-</a:t>
            </a:r>
            <a:r>
              <a:rPr lang="en-US" sz="1200" dirty="0" err="1">
                <a:solidFill>
                  <a:schemeClr val="bg2">
                    <a:lumMod val="25000"/>
                  </a:schemeClr>
                </a:solidFill>
                <a:latin typeface="Lato" charset="0"/>
              </a:rPr>
              <a:t>Chuyển</a:t>
            </a:r>
            <a:r>
              <a:rPr lang="en-US" sz="1200" dirty="0">
                <a:solidFill>
                  <a:schemeClr val="bg2">
                    <a:lumMod val="25000"/>
                  </a:schemeClr>
                </a:solidFill>
                <a:latin typeface="Lato" charset="0"/>
              </a:rPr>
              <a:t> sang </a:t>
            </a:r>
            <a:r>
              <a:rPr lang="en-US" sz="1200" dirty="0" err="1">
                <a:solidFill>
                  <a:schemeClr val="bg2">
                    <a:lumMod val="25000"/>
                  </a:schemeClr>
                </a:solidFill>
                <a:latin typeface="Lato" charset="0"/>
              </a:rPr>
              <a:t>xe</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điện</a:t>
            </a:r>
            <a:endParaRPr lang="en-US" sz="1200" dirty="0">
              <a:solidFill>
                <a:schemeClr val="bg2">
                  <a:lumMod val="25000"/>
                </a:schemeClr>
              </a:solidFill>
              <a:latin typeface="Lato" charset="0"/>
            </a:endParaRPr>
          </a:p>
          <a:p>
            <a:r>
              <a:rPr lang="en-US" sz="1200" dirty="0">
                <a:solidFill>
                  <a:schemeClr val="bg2">
                    <a:lumMod val="25000"/>
                  </a:schemeClr>
                </a:solidFill>
                <a:latin typeface="Lato" charset="0"/>
              </a:rPr>
              <a:t>-</a:t>
            </a:r>
            <a:r>
              <a:rPr lang="vi-VN" sz="1200" dirty="0">
                <a:solidFill>
                  <a:schemeClr val="bg2">
                    <a:lumMod val="25000"/>
                  </a:schemeClr>
                </a:solidFill>
                <a:latin typeface="Lato" charset="0"/>
              </a:rPr>
              <a:t>Chọn sản phẩm thân thiện với môi trường</a:t>
            </a:r>
            <a:endParaRPr lang="en-US" sz="1200" dirty="0">
              <a:solidFill>
                <a:schemeClr val="bg2">
                  <a:lumMod val="25000"/>
                </a:schemeClr>
              </a:solidFill>
              <a:latin typeface="Lato" charset="0"/>
            </a:endParaRPr>
          </a:p>
          <a:p>
            <a:r>
              <a:rPr lang="en-US" sz="1200" dirty="0">
                <a:solidFill>
                  <a:schemeClr val="bg2">
                    <a:lumMod val="25000"/>
                  </a:schemeClr>
                </a:solidFill>
                <a:latin typeface="Lato" charset="0"/>
              </a:rPr>
              <a:t>-</a:t>
            </a:r>
            <a:r>
              <a:rPr lang="vi-VN" sz="1200" dirty="0">
                <a:solidFill>
                  <a:schemeClr val="bg2">
                    <a:lumMod val="25000"/>
                  </a:schemeClr>
                </a:solidFill>
                <a:latin typeface="Lato" charset="0"/>
              </a:rPr>
              <a:t>Giảm vứt bỏ thức ăn</a:t>
            </a:r>
            <a:endParaRPr lang="en-US" sz="1200" dirty="0">
              <a:solidFill>
                <a:schemeClr val="bg2">
                  <a:lumMod val="25000"/>
                </a:schemeClr>
              </a:solidFill>
              <a:latin typeface="Lato" charset="0"/>
            </a:endParaRPr>
          </a:p>
          <a:p>
            <a:r>
              <a:rPr lang="en-US" sz="1200" dirty="0">
                <a:solidFill>
                  <a:schemeClr val="bg2">
                    <a:lumMod val="25000"/>
                  </a:schemeClr>
                </a:solidFill>
                <a:latin typeface="Lato" charset="0"/>
              </a:rPr>
              <a:t>-</a:t>
            </a:r>
            <a:r>
              <a:rPr lang="en-US" sz="1200" dirty="0" err="1">
                <a:solidFill>
                  <a:schemeClr val="bg2">
                    <a:lumMod val="25000"/>
                  </a:schemeClr>
                </a:solidFill>
                <a:latin typeface="Lato" charset="0"/>
              </a:rPr>
              <a:t>Giảm</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thiểu</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tái</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sử</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dụng</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sửa</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chữa</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và</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tái</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chế</a:t>
            </a:r>
            <a:endParaRPr lang="en-US" sz="1200" dirty="0">
              <a:solidFill>
                <a:schemeClr val="bg2">
                  <a:lumMod val="25000"/>
                </a:schemeClr>
              </a:solidFill>
              <a:latin typeface="Lato" charset="0"/>
            </a:endParaRPr>
          </a:p>
          <a:p>
            <a:endParaRPr lang="en-US" sz="1200" dirty="0">
              <a:solidFill>
                <a:schemeClr val="bg2">
                  <a:lumMod val="25000"/>
                </a:schemeClr>
              </a:solidFill>
              <a:latin typeface="Lato" charset="0"/>
            </a:endParaRPr>
          </a:p>
        </p:txBody>
      </p:sp>
    </p:spTree>
    <p:extLst>
      <p:ext uri="{BB962C8B-B14F-4D97-AF65-F5344CB8AC3E}">
        <p14:creationId xmlns:p14="http://schemas.microsoft.com/office/powerpoint/2010/main" val="7078768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1+#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8" name="Google Shape;2508;p78"/>
          <p:cNvSpPr/>
          <p:nvPr/>
        </p:nvSpPr>
        <p:spPr>
          <a:xfrm>
            <a:off x="5503397" y="2229296"/>
            <a:ext cx="2821598" cy="482401"/>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78"/>
          <p:cNvSpPr/>
          <p:nvPr/>
        </p:nvSpPr>
        <p:spPr>
          <a:xfrm>
            <a:off x="715100" y="3035952"/>
            <a:ext cx="3732600" cy="592500"/>
          </a:xfrm>
          <a:prstGeom prst="roundRect">
            <a:avLst>
              <a:gd name="adj" fmla="val 1034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78"/>
          <p:cNvSpPr txBox="1">
            <a:spLocks noGrp="1"/>
          </p:cNvSpPr>
          <p:nvPr>
            <p:ph type="ctrTitle"/>
          </p:nvPr>
        </p:nvSpPr>
        <p:spPr>
          <a:xfrm>
            <a:off x="701421" y="1161129"/>
            <a:ext cx="4173300" cy="146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Thanks</a:t>
            </a:r>
            <a:endParaRPr dirty="0"/>
          </a:p>
        </p:txBody>
      </p:sp>
      <p:sp>
        <p:nvSpPr>
          <p:cNvPr id="2512" name="Google Shape;2512;p78"/>
          <p:cNvSpPr txBox="1">
            <a:spLocks noGrp="1"/>
          </p:cNvSpPr>
          <p:nvPr>
            <p:ph type="subTitle" idx="2"/>
          </p:nvPr>
        </p:nvSpPr>
        <p:spPr>
          <a:xfrm>
            <a:off x="854150" y="3109256"/>
            <a:ext cx="3454500" cy="48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t>For watching</a:t>
            </a:r>
            <a:endParaRPr sz="2800" dirty="0"/>
          </a:p>
        </p:txBody>
      </p:sp>
      <p:sp>
        <p:nvSpPr>
          <p:cNvPr id="2513" name="Google Shape;2513;p78"/>
          <p:cNvSpPr/>
          <p:nvPr/>
        </p:nvSpPr>
        <p:spPr>
          <a:xfrm>
            <a:off x="6524287" y="534999"/>
            <a:ext cx="549000" cy="549000"/>
          </a:xfrm>
          <a:prstGeom prst="roundRect">
            <a:avLst>
              <a:gd name="adj" fmla="val 12901"/>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78"/>
          <p:cNvSpPr/>
          <p:nvPr/>
        </p:nvSpPr>
        <p:spPr>
          <a:xfrm>
            <a:off x="5846575" y="534999"/>
            <a:ext cx="549000" cy="549000"/>
          </a:xfrm>
          <a:prstGeom prst="roundRect">
            <a:avLst>
              <a:gd name="adj" fmla="val 12901"/>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78"/>
          <p:cNvSpPr/>
          <p:nvPr/>
        </p:nvSpPr>
        <p:spPr>
          <a:xfrm>
            <a:off x="7201998" y="534999"/>
            <a:ext cx="549000" cy="549000"/>
          </a:xfrm>
          <a:prstGeom prst="roundRect">
            <a:avLst>
              <a:gd name="adj" fmla="val 12901"/>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78"/>
          <p:cNvSpPr/>
          <p:nvPr/>
        </p:nvSpPr>
        <p:spPr>
          <a:xfrm>
            <a:off x="7879709" y="535010"/>
            <a:ext cx="549000" cy="549000"/>
          </a:xfrm>
          <a:prstGeom prst="roundRect">
            <a:avLst>
              <a:gd name="adj" fmla="val 12901"/>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8" name="Google Shape;2518;p78"/>
          <p:cNvGrpSpPr/>
          <p:nvPr/>
        </p:nvGrpSpPr>
        <p:grpSpPr>
          <a:xfrm flipH="1">
            <a:off x="7201455" y="1662936"/>
            <a:ext cx="1572085" cy="2654669"/>
            <a:chOff x="6634689" y="656736"/>
            <a:chExt cx="1572085" cy="2654669"/>
          </a:xfrm>
        </p:grpSpPr>
        <p:sp>
          <p:nvSpPr>
            <p:cNvPr id="2519" name="Google Shape;2519;p78"/>
            <p:cNvSpPr/>
            <p:nvPr/>
          </p:nvSpPr>
          <p:spPr>
            <a:xfrm>
              <a:off x="6708975" y="2896650"/>
              <a:ext cx="1037821" cy="414755"/>
            </a:xfrm>
            <a:custGeom>
              <a:avLst/>
              <a:gdLst/>
              <a:ahLst/>
              <a:cxnLst/>
              <a:rect l="l" t="t" r="r" b="b"/>
              <a:pathLst>
                <a:path w="14086" h="4578" extrusionOk="0">
                  <a:moveTo>
                    <a:pt x="11111" y="0"/>
                  </a:moveTo>
                  <a:cubicBezTo>
                    <a:pt x="6574" y="600"/>
                    <a:pt x="1" y="3974"/>
                    <a:pt x="1" y="3974"/>
                  </a:cubicBezTo>
                  <a:cubicBezTo>
                    <a:pt x="1" y="3974"/>
                    <a:pt x="1716" y="4578"/>
                    <a:pt x="3920" y="4578"/>
                  </a:cubicBezTo>
                  <a:cubicBezTo>
                    <a:pt x="4566" y="4578"/>
                    <a:pt x="5254" y="4526"/>
                    <a:pt x="5954" y="4391"/>
                  </a:cubicBezTo>
                  <a:cubicBezTo>
                    <a:pt x="9038" y="3800"/>
                    <a:pt x="13365" y="1820"/>
                    <a:pt x="13632" y="1200"/>
                  </a:cubicBezTo>
                  <a:cubicBezTo>
                    <a:pt x="14086" y="137"/>
                    <a:pt x="11111" y="0"/>
                    <a:pt x="1111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0" name="Google Shape;2520;p78"/>
            <p:cNvGrpSpPr/>
            <p:nvPr/>
          </p:nvGrpSpPr>
          <p:grpSpPr>
            <a:xfrm>
              <a:off x="6634689" y="656736"/>
              <a:ext cx="1572085" cy="2411710"/>
              <a:chOff x="4903950" y="535000"/>
              <a:chExt cx="1223317" cy="1876671"/>
            </a:xfrm>
          </p:grpSpPr>
          <p:sp>
            <p:nvSpPr>
              <p:cNvPr id="2521" name="Google Shape;2521;p78"/>
              <p:cNvSpPr/>
              <p:nvPr/>
            </p:nvSpPr>
            <p:spPr>
              <a:xfrm>
                <a:off x="5964416" y="585205"/>
                <a:ext cx="55058" cy="140838"/>
              </a:xfrm>
              <a:custGeom>
                <a:avLst/>
                <a:gdLst/>
                <a:ahLst/>
                <a:cxnLst/>
                <a:rect l="l" t="t" r="r" b="b"/>
                <a:pathLst>
                  <a:path w="760" h="1944" extrusionOk="0">
                    <a:moveTo>
                      <a:pt x="760" y="1"/>
                    </a:moveTo>
                    <a:lnTo>
                      <a:pt x="760" y="1"/>
                    </a:lnTo>
                    <a:cubicBezTo>
                      <a:pt x="557" y="131"/>
                      <a:pt x="333" y="281"/>
                      <a:pt x="94" y="448"/>
                    </a:cubicBezTo>
                    <a:cubicBezTo>
                      <a:pt x="1" y="947"/>
                      <a:pt x="7" y="1474"/>
                      <a:pt x="44" y="1944"/>
                    </a:cubicBezTo>
                    <a:cubicBezTo>
                      <a:pt x="247" y="1698"/>
                      <a:pt x="434" y="1459"/>
                      <a:pt x="614" y="1235"/>
                    </a:cubicBezTo>
                    <a:cubicBezTo>
                      <a:pt x="623" y="860"/>
                      <a:pt x="666" y="448"/>
                      <a:pt x="76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78"/>
              <p:cNvSpPr/>
              <p:nvPr/>
            </p:nvSpPr>
            <p:spPr>
              <a:xfrm>
                <a:off x="5480404" y="1117324"/>
                <a:ext cx="275363" cy="1294347"/>
              </a:xfrm>
              <a:custGeom>
                <a:avLst/>
                <a:gdLst/>
                <a:ahLst/>
                <a:cxnLst/>
                <a:rect l="l" t="t" r="r" b="b"/>
                <a:pathLst>
                  <a:path w="3801" h="17866" extrusionOk="0">
                    <a:moveTo>
                      <a:pt x="1294" y="1"/>
                    </a:moveTo>
                    <a:lnTo>
                      <a:pt x="1" y="16918"/>
                    </a:lnTo>
                    <a:cubicBezTo>
                      <a:pt x="1" y="17550"/>
                      <a:pt x="950" y="17866"/>
                      <a:pt x="1900" y="17866"/>
                    </a:cubicBezTo>
                    <a:cubicBezTo>
                      <a:pt x="2850" y="17866"/>
                      <a:pt x="3800" y="17550"/>
                      <a:pt x="3800" y="16918"/>
                    </a:cubicBezTo>
                    <a:lnTo>
                      <a:pt x="250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78"/>
              <p:cNvSpPr/>
              <p:nvPr/>
            </p:nvSpPr>
            <p:spPr>
              <a:xfrm>
                <a:off x="5522205" y="1117324"/>
                <a:ext cx="155032" cy="684049"/>
              </a:xfrm>
              <a:custGeom>
                <a:avLst/>
                <a:gdLst/>
                <a:ahLst/>
                <a:cxnLst/>
                <a:rect l="l" t="t" r="r" b="b"/>
                <a:pathLst>
                  <a:path w="2140" h="9442" extrusionOk="0">
                    <a:moveTo>
                      <a:pt x="717" y="1"/>
                    </a:moveTo>
                    <a:lnTo>
                      <a:pt x="1" y="9441"/>
                    </a:lnTo>
                    <a:cubicBezTo>
                      <a:pt x="406" y="7498"/>
                      <a:pt x="947" y="5591"/>
                      <a:pt x="1634" y="3757"/>
                    </a:cubicBezTo>
                    <a:cubicBezTo>
                      <a:pt x="1764" y="3410"/>
                      <a:pt x="1937" y="3093"/>
                      <a:pt x="2140" y="2811"/>
                    </a:cubicBezTo>
                    <a:lnTo>
                      <a:pt x="1923" y="1"/>
                    </a:lnTo>
                    <a:close/>
                  </a:path>
                </a:pathLst>
              </a:custGeom>
              <a:solidFill>
                <a:srgbClr val="212529">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78"/>
              <p:cNvSpPr/>
              <p:nvPr/>
            </p:nvSpPr>
            <p:spPr>
              <a:xfrm>
                <a:off x="5517569" y="1764632"/>
                <a:ext cx="201035" cy="128160"/>
              </a:xfrm>
              <a:custGeom>
                <a:avLst/>
                <a:gdLst/>
                <a:ahLst/>
                <a:cxnLst/>
                <a:rect l="l" t="t" r="r" b="b"/>
                <a:pathLst>
                  <a:path w="2775" h="1769" extrusionOk="0">
                    <a:moveTo>
                      <a:pt x="101" y="0"/>
                    </a:moveTo>
                    <a:lnTo>
                      <a:pt x="1" y="1286"/>
                    </a:lnTo>
                    <a:cubicBezTo>
                      <a:pt x="1" y="1608"/>
                      <a:pt x="694" y="1769"/>
                      <a:pt x="1387" y="1769"/>
                    </a:cubicBezTo>
                    <a:cubicBezTo>
                      <a:pt x="2081" y="1769"/>
                      <a:pt x="2774" y="1608"/>
                      <a:pt x="2774" y="1286"/>
                    </a:cubicBezTo>
                    <a:lnTo>
                      <a:pt x="2674" y="0"/>
                    </a:lnTo>
                    <a:cubicBezTo>
                      <a:pt x="2674" y="303"/>
                      <a:pt x="2031" y="455"/>
                      <a:pt x="1387" y="455"/>
                    </a:cubicBezTo>
                    <a:cubicBezTo>
                      <a:pt x="744" y="455"/>
                      <a:pt x="101" y="303"/>
                      <a:pt x="101"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78"/>
              <p:cNvSpPr/>
              <p:nvPr/>
            </p:nvSpPr>
            <p:spPr>
              <a:xfrm>
                <a:off x="5504021" y="1945675"/>
                <a:ext cx="228129" cy="142359"/>
              </a:xfrm>
              <a:custGeom>
                <a:avLst/>
                <a:gdLst/>
                <a:ahLst/>
                <a:cxnLst/>
                <a:rect l="l" t="t" r="r" b="b"/>
                <a:pathLst>
                  <a:path w="3149" h="1965" extrusionOk="0">
                    <a:moveTo>
                      <a:pt x="94" y="1"/>
                    </a:moveTo>
                    <a:lnTo>
                      <a:pt x="0" y="1287"/>
                    </a:lnTo>
                    <a:cubicBezTo>
                      <a:pt x="0" y="1739"/>
                      <a:pt x="787" y="1964"/>
                      <a:pt x="1574" y="1964"/>
                    </a:cubicBezTo>
                    <a:cubicBezTo>
                      <a:pt x="2361" y="1964"/>
                      <a:pt x="3148" y="1739"/>
                      <a:pt x="3148" y="1287"/>
                    </a:cubicBezTo>
                    <a:lnTo>
                      <a:pt x="3048" y="1"/>
                    </a:lnTo>
                    <a:cubicBezTo>
                      <a:pt x="3048" y="384"/>
                      <a:pt x="2309" y="575"/>
                      <a:pt x="1571" y="575"/>
                    </a:cubicBezTo>
                    <a:cubicBezTo>
                      <a:pt x="833" y="575"/>
                      <a:pt x="94" y="384"/>
                      <a:pt x="94"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78"/>
              <p:cNvSpPr/>
              <p:nvPr/>
            </p:nvSpPr>
            <p:spPr>
              <a:xfrm>
                <a:off x="5610155" y="535000"/>
                <a:ext cx="517112" cy="553644"/>
              </a:xfrm>
              <a:custGeom>
                <a:avLst/>
                <a:gdLst/>
                <a:ahLst/>
                <a:cxnLst/>
                <a:rect l="l" t="t" r="r" b="b"/>
                <a:pathLst>
                  <a:path w="7138" h="7642" extrusionOk="0">
                    <a:moveTo>
                      <a:pt x="6797" y="0"/>
                    </a:moveTo>
                    <a:cubicBezTo>
                      <a:pt x="6797" y="0"/>
                      <a:pt x="0" y="3684"/>
                      <a:pt x="189" y="7642"/>
                    </a:cubicBezTo>
                    <a:cubicBezTo>
                      <a:pt x="1200" y="7368"/>
                      <a:pt x="7137" y="144"/>
                      <a:pt x="67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78"/>
              <p:cNvSpPr/>
              <p:nvPr/>
            </p:nvSpPr>
            <p:spPr>
              <a:xfrm>
                <a:off x="5621674" y="926935"/>
                <a:ext cx="174882" cy="161703"/>
              </a:xfrm>
              <a:custGeom>
                <a:avLst/>
                <a:gdLst/>
                <a:ahLst/>
                <a:cxnLst/>
                <a:rect l="l" t="t" r="r" b="b"/>
                <a:pathLst>
                  <a:path w="2414" h="2232" extrusionOk="0">
                    <a:moveTo>
                      <a:pt x="2414" y="1"/>
                    </a:moveTo>
                    <a:cubicBezTo>
                      <a:pt x="1864" y="158"/>
                      <a:pt x="1200" y="295"/>
                      <a:pt x="413" y="382"/>
                    </a:cubicBezTo>
                    <a:cubicBezTo>
                      <a:pt x="145" y="982"/>
                      <a:pt x="1" y="1604"/>
                      <a:pt x="30" y="2232"/>
                    </a:cubicBezTo>
                    <a:cubicBezTo>
                      <a:pt x="384" y="2138"/>
                      <a:pt x="1337" y="1191"/>
                      <a:pt x="2414"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78"/>
              <p:cNvSpPr/>
              <p:nvPr/>
            </p:nvSpPr>
            <p:spPr>
              <a:xfrm>
                <a:off x="5879654" y="650624"/>
                <a:ext cx="51943" cy="164383"/>
              </a:xfrm>
              <a:custGeom>
                <a:avLst/>
                <a:gdLst/>
                <a:ahLst/>
                <a:cxnLst/>
                <a:rect l="l" t="t" r="r" b="b"/>
                <a:pathLst>
                  <a:path w="717" h="2269" extrusionOk="0">
                    <a:moveTo>
                      <a:pt x="630" y="1"/>
                    </a:moveTo>
                    <a:lnTo>
                      <a:pt x="630" y="1"/>
                    </a:lnTo>
                    <a:cubicBezTo>
                      <a:pt x="427" y="152"/>
                      <a:pt x="217" y="311"/>
                      <a:pt x="7" y="484"/>
                    </a:cubicBezTo>
                    <a:cubicBezTo>
                      <a:pt x="0" y="1171"/>
                      <a:pt x="110" y="1835"/>
                      <a:pt x="203" y="2268"/>
                    </a:cubicBezTo>
                    <a:cubicBezTo>
                      <a:pt x="377" y="2065"/>
                      <a:pt x="550" y="1856"/>
                      <a:pt x="716" y="1661"/>
                    </a:cubicBezTo>
                    <a:cubicBezTo>
                      <a:pt x="623" y="1221"/>
                      <a:pt x="571" y="658"/>
                      <a:pt x="63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78"/>
              <p:cNvSpPr/>
              <p:nvPr/>
            </p:nvSpPr>
            <p:spPr>
              <a:xfrm>
                <a:off x="4903950" y="946713"/>
                <a:ext cx="719451" cy="187132"/>
              </a:xfrm>
              <a:custGeom>
                <a:avLst/>
                <a:gdLst/>
                <a:ahLst/>
                <a:cxnLst/>
                <a:rect l="l" t="t" r="r" b="b"/>
                <a:pathLst>
                  <a:path w="9931" h="2583" extrusionOk="0">
                    <a:moveTo>
                      <a:pt x="282" y="1"/>
                    </a:moveTo>
                    <a:cubicBezTo>
                      <a:pt x="100" y="1"/>
                      <a:pt x="0" y="19"/>
                      <a:pt x="6" y="59"/>
                    </a:cubicBezTo>
                    <a:cubicBezTo>
                      <a:pt x="6" y="59"/>
                      <a:pt x="4124" y="2583"/>
                      <a:pt x="7498" y="2583"/>
                    </a:cubicBezTo>
                    <a:cubicBezTo>
                      <a:pt x="8391" y="2583"/>
                      <a:pt x="9232" y="2406"/>
                      <a:pt x="9930" y="1959"/>
                    </a:cubicBezTo>
                    <a:cubicBezTo>
                      <a:pt x="9264" y="1294"/>
                      <a:pt x="1820" y="1"/>
                      <a:pt x="2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78"/>
              <p:cNvSpPr/>
              <p:nvPr/>
            </p:nvSpPr>
            <p:spPr>
              <a:xfrm>
                <a:off x="5396656" y="1019521"/>
                <a:ext cx="226753" cy="112076"/>
              </a:xfrm>
              <a:custGeom>
                <a:avLst/>
                <a:gdLst/>
                <a:ahLst/>
                <a:cxnLst/>
                <a:rect l="l" t="t" r="r" b="b"/>
                <a:pathLst>
                  <a:path w="3130" h="1547" extrusionOk="0">
                    <a:moveTo>
                      <a:pt x="0" y="0"/>
                    </a:moveTo>
                    <a:lnTo>
                      <a:pt x="0" y="0"/>
                    </a:lnTo>
                    <a:cubicBezTo>
                      <a:pt x="413" y="397"/>
                      <a:pt x="867" y="903"/>
                      <a:pt x="1337" y="1546"/>
                    </a:cubicBezTo>
                    <a:cubicBezTo>
                      <a:pt x="1987" y="1474"/>
                      <a:pt x="2601" y="1293"/>
                      <a:pt x="3129" y="954"/>
                    </a:cubicBezTo>
                    <a:cubicBezTo>
                      <a:pt x="2869" y="694"/>
                      <a:pt x="1576" y="340"/>
                      <a:pt x="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78"/>
              <p:cNvSpPr/>
              <p:nvPr/>
            </p:nvSpPr>
            <p:spPr>
              <a:xfrm>
                <a:off x="5605228" y="1089070"/>
                <a:ext cx="274494" cy="692236"/>
              </a:xfrm>
              <a:custGeom>
                <a:avLst/>
                <a:gdLst/>
                <a:ahLst/>
                <a:cxnLst/>
                <a:rect l="l" t="t" r="r" b="b"/>
                <a:pathLst>
                  <a:path w="3789" h="9555" extrusionOk="0">
                    <a:moveTo>
                      <a:pt x="264" y="0"/>
                    </a:moveTo>
                    <a:lnTo>
                      <a:pt x="264" y="0"/>
                    </a:lnTo>
                    <a:cubicBezTo>
                      <a:pt x="1" y="1007"/>
                      <a:pt x="3202" y="9555"/>
                      <a:pt x="3566" y="9555"/>
                    </a:cubicBezTo>
                    <a:cubicBezTo>
                      <a:pt x="3571" y="9555"/>
                      <a:pt x="3575" y="9553"/>
                      <a:pt x="3579" y="9550"/>
                    </a:cubicBezTo>
                    <a:cubicBezTo>
                      <a:pt x="3579" y="9550"/>
                      <a:pt x="3788" y="1821"/>
                      <a:pt x="2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78"/>
              <p:cNvSpPr/>
              <p:nvPr/>
            </p:nvSpPr>
            <p:spPr>
              <a:xfrm>
                <a:off x="5617544" y="1089070"/>
                <a:ext cx="108812" cy="230890"/>
              </a:xfrm>
              <a:custGeom>
                <a:avLst/>
                <a:gdLst/>
                <a:ahLst/>
                <a:cxnLst/>
                <a:rect l="l" t="t" r="r" b="b"/>
                <a:pathLst>
                  <a:path w="1502" h="3187" extrusionOk="0">
                    <a:moveTo>
                      <a:pt x="94" y="0"/>
                    </a:moveTo>
                    <a:lnTo>
                      <a:pt x="94" y="0"/>
                    </a:lnTo>
                    <a:cubicBezTo>
                      <a:pt x="1" y="354"/>
                      <a:pt x="340" y="1654"/>
                      <a:pt x="838" y="3187"/>
                    </a:cubicBezTo>
                    <a:cubicBezTo>
                      <a:pt x="975" y="2630"/>
                      <a:pt x="1185" y="1987"/>
                      <a:pt x="1502" y="1257"/>
                    </a:cubicBezTo>
                    <a:cubicBezTo>
                      <a:pt x="1120" y="723"/>
                      <a:pt x="658" y="290"/>
                      <a:pt x="94"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78"/>
              <p:cNvSpPr/>
              <p:nvPr/>
            </p:nvSpPr>
            <p:spPr>
              <a:xfrm>
                <a:off x="5726286" y="1460647"/>
                <a:ext cx="126779" cy="108889"/>
              </a:xfrm>
              <a:custGeom>
                <a:avLst/>
                <a:gdLst/>
                <a:ahLst/>
                <a:cxnLst/>
                <a:rect l="l" t="t" r="r" b="b"/>
                <a:pathLst>
                  <a:path w="1750" h="1503" extrusionOk="0">
                    <a:moveTo>
                      <a:pt x="1" y="1"/>
                    </a:moveTo>
                    <a:lnTo>
                      <a:pt x="1" y="1"/>
                    </a:lnTo>
                    <a:cubicBezTo>
                      <a:pt x="87" y="245"/>
                      <a:pt x="183" y="498"/>
                      <a:pt x="269" y="745"/>
                    </a:cubicBezTo>
                    <a:cubicBezTo>
                      <a:pt x="694" y="882"/>
                      <a:pt x="1207" y="1119"/>
                      <a:pt x="1750" y="1502"/>
                    </a:cubicBezTo>
                    <a:cubicBezTo>
                      <a:pt x="1720" y="1249"/>
                      <a:pt x="1684" y="989"/>
                      <a:pt x="1641" y="722"/>
                    </a:cubicBezTo>
                    <a:cubicBezTo>
                      <a:pt x="1050" y="368"/>
                      <a:pt x="420" y="138"/>
                      <a:pt x="1"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78"/>
              <p:cNvSpPr/>
              <p:nvPr/>
            </p:nvSpPr>
            <p:spPr>
              <a:xfrm>
                <a:off x="5766131" y="1568447"/>
                <a:ext cx="96859" cy="115699"/>
              </a:xfrm>
              <a:custGeom>
                <a:avLst/>
                <a:gdLst/>
                <a:ahLst/>
                <a:cxnLst/>
                <a:rect l="l" t="t" r="r" b="b"/>
                <a:pathLst>
                  <a:path w="1337" h="1597" extrusionOk="0">
                    <a:moveTo>
                      <a:pt x="0" y="0"/>
                    </a:moveTo>
                    <a:lnTo>
                      <a:pt x="0" y="0"/>
                    </a:lnTo>
                    <a:cubicBezTo>
                      <a:pt x="116" y="297"/>
                      <a:pt x="231" y="578"/>
                      <a:pt x="333" y="845"/>
                    </a:cubicBezTo>
                    <a:cubicBezTo>
                      <a:pt x="657" y="1040"/>
                      <a:pt x="997" y="1287"/>
                      <a:pt x="1337" y="1597"/>
                    </a:cubicBezTo>
                    <a:cubicBezTo>
                      <a:pt x="1323" y="1351"/>
                      <a:pt x="1300" y="1077"/>
                      <a:pt x="1280" y="787"/>
                    </a:cubicBezTo>
                    <a:cubicBezTo>
                      <a:pt x="890" y="463"/>
                      <a:pt x="434" y="203"/>
                      <a:pt x="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78"/>
              <p:cNvSpPr/>
              <p:nvPr/>
            </p:nvSpPr>
            <p:spPr>
              <a:xfrm>
                <a:off x="5556762" y="1021115"/>
                <a:ext cx="122504" cy="122509"/>
              </a:xfrm>
              <a:custGeom>
                <a:avLst/>
                <a:gdLst/>
                <a:ahLst/>
                <a:cxnLst/>
                <a:rect l="l" t="t" r="r" b="b"/>
                <a:pathLst>
                  <a:path w="1691" h="1691" extrusionOk="0">
                    <a:moveTo>
                      <a:pt x="846" y="1"/>
                    </a:moveTo>
                    <a:cubicBezTo>
                      <a:pt x="377" y="1"/>
                      <a:pt x="1" y="375"/>
                      <a:pt x="1" y="845"/>
                    </a:cubicBezTo>
                    <a:cubicBezTo>
                      <a:pt x="1" y="1308"/>
                      <a:pt x="377" y="1691"/>
                      <a:pt x="846" y="1691"/>
                    </a:cubicBezTo>
                    <a:cubicBezTo>
                      <a:pt x="1309" y="1691"/>
                      <a:pt x="1691" y="1308"/>
                      <a:pt x="1691" y="845"/>
                    </a:cubicBezTo>
                    <a:cubicBezTo>
                      <a:pt x="1691" y="375"/>
                      <a:pt x="1309" y="1"/>
                      <a:pt x="846" y="1"/>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36" name="Google Shape;2536;p78"/>
          <p:cNvGrpSpPr/>
          <p:nvPr/>
        </p:nvGrpSpPr>
        <p:grpSpPr>
          <a:xfrm flipH="1">
            <a:off x="6222565" y="3120709"/>
            <a:ext cx="887884" cy="1487792"/>
            <a:chOff x="5845380" y="1748909"/>
            <a:chExt cx="887884" cy="1487792"/>
          </a:xfrm>
        </p:grpSpPr>
        <p:sp>
          <p:nvSpPr>
            <p:cNvPr id="2537" name="Google Shape;2537;p78"/>
            <p:cNvSpPr/>
            <p:nvPr/>
          </p:nvSpPr>
          <p:spPr>
            <a:xfrm>
              <a:off x="5884249" y="3004425"/>
              <a:ext cx="581259" cy="232276"/>
            </a:xfrm>
            <a:custGeom>
              <a:avLst/>
              <a:gdLst/>
              <a:ahLst/>
              <a:cxnLst/>
              <a:rect l="l" t="t" r="r" b="b"/>
              <a:pathLst>
                <a:path w="14086" h="4578" extrusionOk="0">
                  <a:moveTo>
                    <a:pt x="11111" y="0"/>
                  </a:moveTo>
                  <a:cubicBezTo>
                    <a:pt x="6574" y="600"/>
                    <a:pt x="1" y="3974"/>
                    <a:pt x="1" y="3974"/>
                  </a:cubicBezTo>
                  <a:cubicBezTo>
                    <a:pt x="1" y="3974"/>
                    <a:pt x="1716" y="4578"/>
                    <a:pt x="3920" y="4578"/>
                  </a:cubicBezTo>
                  <a:cubicBezTo>
                    <a:pt x="4566" y="4578"/>
                    <a:pt x="5254" y="4526"/>
                    <a:pt x="5954" y="4391"/>
                  </a:cubicBezTo>
                  <a:cubicBezTo>
                    <a:pt x="9038" y="3800"/>
                    <a:pt x="13365" y="1820"/>
                    <a:pt x="13632" y="1200"/>
                  </a:cubicBezTo>
                  <a:cubicBezTo>
                    <a:pt x="14086" y="137"/>
                    <a:pt x="11111" y="0"/>
                    <a:pt x="1111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8" name="Google Shape;2538;p78"/>
            <p:cNvGrpSpPr/>
            <p:nvPr/>
          </p:nvGrpSpPr>
          <p:grpSpPr>
            <a:xfrm>
              <a:off x="5845380" y="1748909"/>
              <a:ext cx="887884" cy="1362088"/>
              <a:chOff x="4903950" y="535000"/>
              <a:chExt cx="1223317" cy="1876671"/>
            </a:xfrm>
          </p:grpSpPr>
          <p:sp>
            <p:nvSpPr>
              <p:cNvPr id="2539" name="Google Shape;2539;p78"/>
              <p:cNvSpPr/>
              <p:nvPr/>
            </p:nvSpPr>
            <p:spPr>
              <a:xfrm>
                <a:off x="5964416" y="585205"/>
                <a:ext cx="55058" cy="140838"/>
              </a:xfrm>
              <a:custGeom>
                <a:avLst/>
                <a:gdLst/>
                <a:ahLst/>
                <a:cxnLst/>
                <a:rect l="l" t="t" r="r" b="b"/>
                <a:pathLst>
                  <a:path w="760" h="1944" extrusionOk="0">
                    <a:moveTo>
                      <a:pt x="760" y="1"/>
                    </a:moveTo>
                    <a:lnTo>
                      <a:pt x="760" y="1"/>
                    </a:lnTo>
                    <a:cubicBezTo>
                      <a:pt x="557" y="131"/>
                      <a:pt x="333" y="281"/>
                      <a:pt x="94" y="448"/>
                    </a:cubicBezTo>
                    <a:cubicBezTo>
                      <a:pt x="1" y="947"/>
                      <a:pt x="7" y="1474"/>
                      <a:pt x="44" y="1944"/>
                    </a:cubicBezTo>
                    <a:cubicBezTo>
                      <a:pt x="247" y="1698"/>
                      <a:pt x="434" y="1459"/>
                      <a:pt x="614" y="1235"/>
                    </a:cubicBezTo>
                    <a:cubicBezTo>
                      <a:pt x="623" y="860"/>
                      <a:pt x="666" y="448"/>
                      <a:pt x="76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78"/>
              <p:cNvSpPr/>
              <p:nvPr/>
            </p:nvSpPr>
            <p:spPr>
              <a:xfrm>
                <a:off x="5480404" y="1117324"/>
                <a:ext cx="275363" cy="1294347"/>
              </a:xfrm>
              <a:custGeom>
                <a:avLst/>
                <a:gdLst/>
                <a:ahLst/>
                <a:cxnLst/>
                <a:rect l="l" t="t" r="r" b="b"/>
                <a:pathLst>
                  <a:path w="3801" h="17866" extrusionOk="0">
                    <a:moveTo>
                      <a:pt x="1294" y="1"/>
                    </a:moveTo>
                    <a:lnTo>
                      <a:pt x="1" y="16918"/>
                    </a:lnTo>
                    <a:cubicBezTo>
                      <a:pt x="1" y="17550"/>
                      <a:pt x="950" y="17866"/>
                      <a:pt x="1900" y="17866"/>
                    </a:cubicBezTo>
                    <a:cubicBezTo>
                      <a:pt x="2850" y="17866"/>
                      <a:pt x="3800" y="17550"/>
                      <a:pt x="3800" y="16918"/>
                    </a:cubicBezTo>
                    <a:lnTo>
                      <a:pt x="250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78"/>
              <p:cNvSpPr/>
              <p:nvPr/>
            </p:nvSpPr>
            <p:spPr>
              <a:xfrm>
                <a:off x="5522205" y="1117324"/>
                <a:ext cx="155032" cy="684049"/>
              </a:xfrm>
              <a:custGeom>
                <a:avLst/>
                <a:gdLst/>
                <a:ahLst/>
                <a:cxnLst/>
                <a:rect l="l" t="t" r="r" b="b"/>
                <a:pathLst>
                  <a:path w="2140" h="9442" extrusionOk="0">
                    <a:moveTo>
                      <a:pt x="717" y="1"/>
                    </a:moveTo>
                    <a:lnTo>
                      <a:pt x="1" y="9441"/>
                    </a:lnTo>
                    <a:cubicBezTo>
                      <a:pt x="406" y="7498"/>
                      <a:pt x="947" y="5591"/>
                      <a:pt x="1634" y="3757"/>
                    </a:cubicBezTo>
                    <a:cubicBezTo>
                      <a:pt x="1764" y="3410"/>
                      <a:pt x="1937" y="3093"/>
                      <a:pt x="2140" y="2811"/>
                    </a:cubicBezTo>
                    <a:lnTo>
                      <a:pt x="1923" y="1"/>
                    </a:lnTo>
                    <a:close/>
                  </a:path>
                </a:pathLst>
              </a:custGeom>
              <a:solidFill>
                <a:srgbClr val="212529">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78"/>
              <p:cNvSpPr/>
              <p:nvPr/>
            </p:nvSpPr>
            <p:spPr>
              <a:xfrm>
                <a:off x="5517569" y="1764632"/>
                <a:ext cx="201035" cy="128160"/>
              </a:xfrm>
              <a:custGeom>
                <a:avLst/>
                <a:gdLst/>
                <a:ahLst/>
                <a:cxnLst/>
                <a:rect l="l" t="t" r="r" b="b"/>
                <a:pathLst>
                  <a:path w="2775" h="1769" extrusionOk="0">
                    <a:moveTo>
                      <a:pt x="101" y="0"/>
                    </a:moveTo>
                    <a:lnTo>
                      <a:pt x="1" y="1286"/>
                    </a:lnTo>
                    <a:cubicBezTo>
                      <a:pt x="1" y="1608"/>
                      <a:pt x="694" y="1769"/>
                      <a:pt x="1387" y="1769"/>
                    </a:cubicBezTo>
                    <a:cubicBezTo>
                      <a:pt x="2081" y="1769"/>
                      <a:pt x="2774" y="1608"/>
                      <a:pt x="2774" y="1286"/>
                    </a:cubicBezTo>
                    <a:lnTo>
                      <a:pt x="2674" y="0"/>
                    </a:lnTo>
                    <a:cubicBezTo>
                      <a:pt x="2674" y="303"/>
                      <a:pt x="2031" y="455"/>
                      <a:pt x="1387" y="455"/>
                    </a:cubicBezTo>
                    <a:cubicBezTo>
                      <a:pt x="744" y="455"/>
                      <a:pt x="101" y="303"/>
                      <a:pt x="101"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78"/>
              <p:cNvSpPr/>
              <p:nvPr/>
            </p:nvSpPr>
            <p:spPr>
              <a:xfrm>
                <a:off x="5504021" y="1945675"/>
                <a:ext cx="228129" cy="142359"/>
              </a:xfrm>
              <a:custGeom>
                <a:avLst/>
                <a:gdLst/>
                <a:ahLst/>
                <a:cxnLst/>
                <a:rect l="l" t="t" r="r" b="b"/>
                <a:pathLst>
                  <a:path w="3149" h="1965" extrusionOk="0">
                    <a:moveTo>
                      <a:pt x="94" y="1"/>
                    </a:moveTo>
                    <a:lnTo>
                      <a:pt x="0" y="1287"/>
                    </a:lnTo>
                    <a:cubicBezTo>
                      <a:pt x="0" y="1739"/>
                      <a:pt x="787" y="1964"/>
                      <a:pt x="1574" y="1964"/>
                    </a:cubicBezTo>
                    <a:cubicBezTo>
                      <a:pt x="2361" y="1964"/>
                      <a:pt x="3148" y="1739"/>
                      <a:pt x="3148" y="1287"/>
                    </a:cubicBezTo>
                    <a:lnTo>
                      <a:pt x="3048" y="1"/>
                    </a:lnTo>
                    <a:cubicBezTo>
                      <a:pt x="3048" y="384"/>
                      <a:pt x="2309" y="575"/>
                      <a:pt x="1571" y="575"/>
                    </a:cubicBezTo>
                    <a:cubicBezTo>
                      <a:pt x="833" y="575"/>
                      <a:pt x="94" y="384"/>
                      <a:pt x="94"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78"/>
              <p:cNvSpPr/>
              <p:nvPr/>
            </p:nvSpPr>
            <p:spPr>
              <a:xfrm>
                <a:off x="5610155" y="535000"/>
                <a:ext cx="517112" cy="553644"/>
              </a:xfrm>
              <a:custGeom>
                <a:avLst/>
                <a:gdLst/>
                <a:ahLst/>
                <a:cxnLst/>
                <a:rect l="l" t="t" r="r" b="b"/>
                <a:pathLst>
                  <a:path w="7138" h="7642" extrusionOk="0">
                    <a:moveTo>
                      <a:pt x="6797" y="0"/>
                    </a:moveTo>
                    <a:cubicBezTo>
                      <a:pt x="6797" y="0"/>
                      <a:pt x="0" y="3684"/>
                      <a:pt x="189" y="7642"/>
                    </a:cubicBezTo>
                    <a:cubicBezTo>
                      <a:pt x="1200" y="7368"/>
                      <a:pt x="7137" y="144"/>
                      <a:pt x="67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78"/>
              <p:cNvSpPr/>
              <p:nvPr/>
            </p:nvSpPr>
            <p:spPr>
              <a:xfrm>
                <a:off x="5621674" y="926935"/>
                <a:ext cx="174882" cy="161703"/>
              </a:xfrm>
              <a:custGeom>
                <a:avLst/>
                <a:gdLst/>
                <a:ahLst/>
                <a:cxnLst/>
                <a:rect l="l" t="t" r="r" b="b"/>
                <a:pathLst>
                  <a:path w="2414" h="2232" extrusionOk="0">
                    <a:moveTo>
                      <a:pt x="2414" y="1"/>
                    </a:moveTo>
                    <a:cubicBezTo>
                      <a:pt x="1864" y="158"/>
                      <a:pt x="1200" y="295"/>
                      <a:pt x="413" y="382"/>
                    </a:cubicBezTo>
                    <a:cubicBezTo>
                      <a:pt x="145" y="982"/>
                      <a:pt x="1" y="1604"/>
                      <a:pt x="30" y="2232"/>
                    </a:cubicBezTo>
                    <a:cubicBezTo>
                      <a:pt x="384" y="2138"/>
                      <a:pt x="1337" y="1191"/>
                      <a:pt x="2414"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78"/>
              <p:cNvSpPr/>
              <p:nvPr/>
            </p:nvSpPr>
            <p:spPr>
              <a:xfrm>
                <a:off x="5879654" y="650624"/>
                <a:ext cx="51943" cy="164383"/>
              </a:xfrm>
              <a:custGeom>
                <a:avLst/>
                <a:gdLst/>
                <a:ahLst/>
                <a:cxnLst/>
                <a:rect l="l" t="t" r="r" b="b"/>
                <a:pathLst>
                  <a:path w="717" h="2269" extrusionOk="0">
                    <a:moveTo>
                      <a:pt x="630" y="1"/>
                    </a:moveTo>
                    <a:lnTo>
                      <a:pt x="630" y="1"/>
                    </a:lnTo>
                    <a:cubicBezTo>
                      <a:pt x="427" y="152"/>
                      <a:pt x="217" y="311"/>
                      <a:pt x="7" y="484"/>
                    </a:cubicBezTo>
                    <a:cubicBezTo>
                      <a:pt x="0" y="1171"/>
                      <a:pt x="110" y="1835"/>
                      <a:pt x="203" y="2268"/>
                    </a:cubicBezTo>
                    <a:cubicBezTo>
                      <a:pt x="377" y="2065"/>
                      <a:pt x="550" y="1856"/>
                      <a:pt x="716" y="1661"/>
                    </a:cubicBezTo>
                    <a:cubicBezTo>
                      <a:pt x="623" y="1221"/>
                      <a:pt x="571" y="658"/>
                      <a:pt x="63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78"/>
              <p:cNvSpPr/>
              <p:nvPr/>
            </p:nvSpPr>
            <p:spPr>
              <a:xfrm>
                <a:off x="4903950" y="946713"/>
                <a:ext cx="719451" cy="187132"/>
              </a:xfrm>
              <a:custGeom>
                <a:avLst/>
                <a:gdLst/>
                <a:ahLst/>
                <a:cxnLst/>
                <a:rect l="l" t="t" r="r" b="b"/>
                <a:pathLst>
                  <a:path w="9931" h="2583" extrusionOk="0">
                    <a:moveTo>
                      <a:pt x="282" y="1"/>
                    </a:moveTo>
                    <a:cubicBezTo>
                      <a:pt x="100" y="1"/>
                      <a:pt x="0" y="19"/>
                      <a:pt x="6" y="59"/>
                    </a:cubicBezTo>
                    <a:cubicBezTo>
                      <a:pt x="6" y="59"/>
                      <a:pt x="4124" y="2583"/>
                      <a:pt x="7498" y="2583"/>
                    </a:cubicBezTo>
                    <a:cubicBezTo>
                      <a:pt x="8391" y="2583"/>
                      <a:pt x="9232" y="2406"/>
                      <a:pt x="9930" y="1959"/>
                    </a:cubicBezTo>
                    <a:cubicBezTo>
                      <a:pt x="9264" y="1294"/>
                      <a:pt x="1820" y="1"/>
                      <a:pt x="2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78"/>
              <p:cNvSpPr/>
              <p:nvPr/>
            </p:nvSpPr>
            <p:spPr>
              <a:xfrm>
                <a:off x="5396656" y="1019521"/>
                <a:ext cx="226753" cy="112076"/>
              </a:xfrm>
              <a:custGeom>
                <a:avLst/>
                <a:gdLst/>
                <a:ahLst/>
                <a:cxnLst/>
                <a:rect l="l" t="t" r="r" b="b"/>
                <a:pathLst>
                  <a:path w="3130" h="1547" extrusionOk="0">
                    <a:moveTo>
                      <a:pt x="0" y="0"/>
                    </a:moveTo>
                    <a:lnTo>
                      <a:pt x="0" y="0"/>
                    </a:lnTo>
                    <a:cubicBezTo>
                      <a:pt x="413" y="397"/>
                      <a:pt x="867" y="903"/>
                      <a:pt x="1337" y="1546"/>
                    </a:cubicBezTo>
                    <a:cubicBezTo>
                      <a:pt x="1987" y="1474"/>
                      <a:pt x="2601" y="1293"/>
                      <a:pt x="3129" y="954"/>
                    </a:cubicBezTo>
                    <a:cubicBezTo>
                      <a:pt x="2869" y="694"/>
                      <a:pt x="1576" y="340"/>
                      <a:pt x="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78"/>
              <p:cNvSpPr/>
              <p:nvPr/>
            </p:nvSpPr>
            <p:spPr>
              <a:xfrm>
                <a:off x="5605228" y="1089070"/>
                <a:ext cx="274494" cy="692236"/>
              </a:xfrm>
              <a:custGeom>
                <a:avLst/>
                <a:gdLst/>
                <a:ahLst/>
                <a:cxnLst/>
                <a:rect l="l" t="t" r="r" b="b"/>
                <a:pathLst>
                  <a:path w="3789" h="9555" extrusionOk="0">
                    <a:moveTo>
                      <a:pt x="264" y="0"/>
                    </a:moveTo>
                    <a:lnTo>
                      <a:pt x="264" y="0"/>
                    </a:lnTo>
                    <a:cubicBezTo>
                      <a:pt x="1" y="1007"/>
                      <a:pt x="3202" y="9555"/>
                      <a:pt x="3566" y="9555"/>
                    </a:cubicBezTo>
                    <a:cubicBezTo>
                      <a:pt x="3571" y="9555"/>
                      <a:pt x="3575" y="9553"/>
                      <a:pt x="3579" y="9550"/>
                    </a:cubicBezTo>
                    <a:cubicBezTo>
                      <a:pt x="3579" y="9550"/>
                      <a:pt x="3788" y="1821"/>
                      <a:pt x="2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78"/>
              <p:cNvSpPr/>
              <p:nvPr/>
            </p:nvSpPr>
            <p:spPr>
              <a:xfrm>
                <a:off x="5617544" y="1089070"/>
                <a:ext cx="108812" cy="230890"/>
              </a:xfrm>
              <a:custGeom>
                <a:avLst/>
                <a:gdLst/>
                <a:ahLst/>
                <a:cxnLst/>
                <a:rect l="l" t="t" r="r" b="b"/>
                <a:pathLst>
                  <a:path w="1502" h="3187" extrusionOk="0">
                    <a:moveTo>
                      <a:pt x="94" y="0"/>
                    </a:moveTo>
                    <a:lnTo>
                      <a:pt x="94" y="0"/>
                    </a:lnTo>
                    <a:cubicBezTo>
                      <a:pt x="1" y="354"/>
                      <a:pt x="340" y="1654"/>
                      <a:pt x="838" y="3187"/>
                    </a:cubicBezTo>
                    <a:cubicBezTo>
                      <a:pt x="975" y="2630"/>
                      <a:pt x="1185" y="1987"/>
                      <a:pt x="1502" y="1257"/>
                    </a:cubicBezTo>
                    <a:cubicBezTo>
                      <a:pt x="1120" y="723"/>
                      <a:pt x="658" y="290"/>
                      <a:pt x="94"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78"/>
              <p:cNvSpPr/>
              <p:nvPr/>
            </p:nvSpPr>
            <p:spPr>
              <a:xfrm>
                <a:off x="5726286" y="1460647"/>
                <a:ext cx="126779" cy="108889"/>
              </a:xfrm>
              <a:custGeom>
                <a:avLst/>
                <a:gdLst/>
                <a:ahLst/>
                <a:cxnLst/>
                <a:rect l="l" t="t" r="r" b="b"/>
                <a:pathLst>
                  <a:path w="1750" h="1503" extrusionOk="0">
                    <a:moveTo>
                      <a:pt x="1" y="1"/>
                    </a:moveTo>
                    <a:lnTo>
                      <a:pt x="1" y="1"/>
                    </a:lnTo>
                    <a:cubicBezTo>
                      <a:pt x="87" y="245"/>
                      <a:pt x="183" y="498"/>
                      <a:pt x="269" y="745"/>
                    </a:cubicBezTo>
                    <a:cubicBezTo>
                      <a:pt x="694" y="882"/>
                      <a:pt x="1207" y="1119"/>
                      <a:pt x="1750" y="1502"/>
                    </a:cubicBezTo>
                    <a:cubicBezTo>
                      <a:pt x="1720" y="1249"/>
                      <a:pt x="1684" y="989"/>
                      <a:pt x="1641" y="722"/>
                    </a:cubicBezTo>
                    <a:cubicBezTo>
                      <a:pt x="1050" y="368"/>
                      <a:pt x="420" y="138"/>
                      <a:pt x="1"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78"/>
              <p:cNvSpPr/>
              <p:nvPr/>
            </p:nvSpPr>
            <p:spPr>
              <a:xfrm>
                <a:off x="5766131" y="1568447"/>
                <a:ext cx="96859" cy="115699"/>
              </a:xfrm>
              <a:custGeom>
                <a:avLst/>
                <a:gdLst/>
                <a:ahLst/>
                <a:cxnLst/>
                <a:rect l="l" t="t" r="r" b="b"/>
                <a:pathLst>
                  <a:path w="1337" h="1597" extrusionOk="0">
                    <a:moveTo>
                      <a:pt x="0" y="0"/>
                    </a:moveTo>
                    <a:lnTo>
                      <a:pt x="0" y="0"/>
                    </a:lnTo>
                    <a:cubicBezTo>
                      <a:pt x="116" y="297"/>
                      <a:pt x="231" y="578"/>
                      <a:pt x="333" y="845"/>
                    </a:cubicBezTo>
                    <a:cubicBezTo>
                      <a:pt x="657" y="1040"/>
                      <a:pt x="997" y="1287"/>
                      <a:pt x="1337" y="1597"/>
                    </a:cubicBezTo>
                    <a:cubicBezTo>
                      <a:pt x="1323" y="1351"/>
                      <a:pt x="1300" y="1077"/>
                      <a:pt x="1280" y="787"/>
                    </a:cubicBezTo>
                    <a:cubicBezTo>
                      <a:pt x="890" y="463"/>
                      <a:pt x="434" y="203"/>
                      <a:pt x="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78"/>
              <p:cNvSpPr/>
              <p:nvPr/>
            </p:nvSpPr>
            <p:spPr>
              <a:xfrm>
                <a:off x="5556762" y="1021115"/>
                <a:ext cx="122504" cy="122509"/>
              </a:xfrm>
              <a:custGeom>
                <a:avLst/>
                <a:gdLst/>
                <a:ahLst/>
                <a:cxnLst/>
                <a:rect l="l" t="t" r="r" b="b"/>
                <a:pathLst>
                  <a:path w="1691" h="1691" extrusionOk="0">
                    <a:moveTo>
                      <a:pt x="846" y="1"/>
                    </a:moveTo>
                    <a:cubicBezTo>
                      <a:pt x="377" y="1"/>
                      <a:pt x="1" y="375"/>
                      <a:pt x="1" y="845"/>
                    </a:cubicBezTo>
                    <a:cubicBezTo>
                      <a:pt x="1" y="1308"/>
                      <a:pt x="377" y="1691"/>
                      <a:pt x="846" y="1691"/>
                    </a:cubicBezTo>
                    <a:cubicBezTo>
                      <a:pt x="1309" y="1691"/>
                      <a:pt x="1691" y="1308"/>
                      <a:pt x="1691" y="845"/>
                    </a:cubicBezTo>
                    <a:cubicBezTo>
                      <a:pt x="1691" y="375"/>
                      <a:pt x="1309" y="1"/>
                      <a:pt x="846" y="1"/>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54" name="Google Shape;2554;p78"/>
          <p:cNvGrpSpPr/>
          <p:nvPr/>
        </p:nvGrpSpPr>
        <p:grpSpPr>
          <a:xfrm>
            <a:off x="6521085" y="4317596"/>
            <a:ext cx="1950176" cy="1046375"/>
            <a:chOff x="6521085" y="4317596"/>
            <a:chExt cx="1950176" cy="1046375"/>
          </a:xfrm>
        </p:grpSpPr>
        <p:sp>
          <p:nvSpPr>
            <p:cNvPr id="2555" name="Google Shape;2555;p78"/>
            <p:cNvSpPr/>
            <p:nvPr/>
          </p:nvSpPr>
          <p:spPr>
            <a:xfrm>
              <a:off x="6629949" y="4459607"/>
              <a:ext cx="1841312" cy="904364"/>
            </a:xfrm>
            <a:custGeom>
              <a:avLst/>
              <a:gdLst/>
              <a:ahLst/>
              <a:cxnLst/>
              <a:rect l="l" t="t" r="r" b="b"/>
              <a:pathLst>
                <a:path w="11984" h="6255" extrusionOk="0">
                  <a:moveTo>
                    <a:pt x="3308" y="0"/>
                  </a:moveTo>
                  <a:lnTo>
                    <a:pt x="1" y="3315"/>
                  </a:lnTo>
                  <a:lnTo>
                    <a:pt x="268" y="3762"/>
                  </a:lnTo>
                  <a:lnTo>
                    <a:pt x="8516" y="6255"/>
                  </a:lnTo>
                  <a:lnTo>
                    <a:pt x="11983" y="3012"/>
                  </a:lnTo>
                  <a:lnTo>
                    <a:pt x="11746" y="2455"/>
                  </a:lnTo>
                  <a:lnTo>
                    <a:pt x="3308" y="0"/>
                  </a:ln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6" name="Google Shape;2556;p78"/>
            <p:cNvGrpSpPr/>
            <p:nvPr/>
          </p:nvGrpSpPr>
          <p:grpSpPr>
            <a:xfrm flipH="1">
              <a:off x="6521085" y="4317596"/>
              <a:ext cx="1888270" cy="971007"/>
              <a:chOff x="569350" y="2444638"/>
              <a:chExt cx="1858167" cy="955621"/>
            </a:xfrm>
          </p:grpSpPr>
          <p:sp>
            <p:nvSpPr>
              <p:cNvPr id="2557" name="Google Shape;2557;p78"/>
              <p:cNvSpPr/>
              <p:nvPr/>
            </p:nvSpPr>
            <p:spPr>
              <a:xfrm flipH="1">
                <a:off x="1236610" y="2461843"/>
                <a:ext cx="916387" cy="478304"/>
              </a:xfrm>
              <a:custGeom>
                <a:avLst/>
                <a:gdLst/>
                <a:ahLst/>
                <a:cxnLst/>
                <a:rect l="l" t="t" r="r" b="b"/>
                <a:pathLst>
                  <a:path w="11984" h="6255" extrusionOk="0">
                    <a:moveTo>
                      <a:pt x="3308" y="0"/>
                    </a:moveTo>
                    <a:lnTo>
                      <a:pt x="1" y="3315"/>
                    </a:lnTo>
                    <a:lnTo>
                      <a:pt x="268" y="3762"/>
                    </a:lnTo>
                    <a:lnTo>
                      <a:pt x="8516" y="6255"/>
                    </a:lnTo>
                    <a:lnTo>
                      <a:pt x="11983" y="3012"/>
                    </a:lnTo>
                    <a:lnTo>
                      <a:pt x="11746" y="2455"/>
                    </a:lnTo>
                    <a:lnTo>
                      <a:pt x="3308" y="0"/>
                    </a:ln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78"/>
              <p:cNvSpPr/>
              <p:nvPr/>
            </p:nvSpPr>
            <p:spPr>
              <a:xfrm flipH="1">
                <a:off x="1342055" y="2623573"/>
                <a:ext cx="258001" cy="238961"/>
              </a:xfrm>
              <a:custGeom>
                <a:avLst/>
                <a:gdLst/>
                <a:ahLst/>
                <a:cxnLst/>
                <a:rect l="l" t="t" r="r" b="b"/>
                <a:pathLst>
                  <a:path w="3374" h="3125" extrusionOk="0">
                    <a:moveTo>
                      <a:pt x="3358" y="0"/>
                    </a:moveTo>
                    <a:lnTo>
                      <a:pt x="7" y="3107"/>
                    </a:lnTo>
                    <a:cubicBezTo>
                      <a:pt x="0" y="3107"/>
                      <a:pt x="0" y="3114"/>
                      <a:pt x="7" y="3121"/>
                    </a:cubicBezTo>
                    <a:cubicBezTo>
                      <a:pt x="7" y="3121"/>
                      <a:pt x="10" y="3125"/>
                      <a:pt x="15" y="3125"/>
                    </a:cubicBezTo>
                    <a:cubicBezTo>
                      <a:pt x="17" y="3125"/>
                      <a:pt x="19" y="3124"/>
                      <a:pt x="21" y="3121"/>
                    </a:cubicBezTo>
                    <a:lnTo>
                      <a:pt x="3374" y="16"/>
                    </a:lnTo>
                    <a:lnTo>
                      <a:pt x="3374"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78"/>
              <p:cNvSpPr/>
              <p:nvPr/>
            </p:nvSpPr>
            <p:spPr>
              <a:xfrm flipH="1">
                <a:off x="1418217" y="2599945"/>
                <a:ext cx="257007" cy="240720"/>
              </a:xfrm>
              <a:custGeom>
                <a:avLst/>
                <a:gdLst/>
                <a:ahLst/>
                <a:cxnLst/>
                <a:rect l="l" t="t" r="r" b="b"/>
                <a:pathLst>
                  <a:path w="3361" h="3148" extrusionOk="0">
                    <a:moveTo>
                      <a:pt x="3349" y="1"/>
                    </a:moveTo>
                    <a:cubicBezTo>
                      <a:pt x="3346" y="1"/>
                      <a:pt x="3345" y="2"/>
                      <a:pt x="3345" y="6"/>
                    </a:cubicBezTo>
                    <a:lnTo>
                      <a:pt x="7" y="3126"/>
                    </a:lnTo>
                    <a:cubicBezTo>
                      <a:pt x="1" y="3135"/>
                      <a:pt x="1" y="3142"/>
                      <a:pt x="7" y="3142"/>
                    </a:cubicBezTo>
                    <a:cubicBezTo>
                      <a:pt x="7" y="3145"/>
                      <a:pt x="9" y="3147"/>
                      <a:pt x="12" y="3147"/>
                    </a:cubicBezTo>
                    <a:cubicBezTo>
                      <a:pt x="15" y="3147"/>
                      <a:pt x="19" y="3145"/>
                      <a:pt x="23" y="3142"/>
                    </a:cubicBezTo>
                    <a:lnTo>
                      <a:pt x="3360" y="22"/>
                    </a:lnTo>
                    <a:lnTo>
                      <a:pt x="3360" y="6"/>
                    </a:lnTo>
                    <a:cubicBezTo>
                      <a:pt x="3356" y="2"/>
                      <a:pt x="3352" y="1"/>
                      <a:pt x="3349"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78"/>
              <p:cNvSpPr/>
              <p:nvPr/>
            </p:nvSpPr>
            <p:spPr>
              <a:xfrm flipH="1">
                <a:off x="1494456" y="2576775"/>
                <a:ext cx="255937" cy="241714"/>
              </a:xfrm>
              <a:custGeom>
                <a:avLst/>
                <a:gdLst/>
                <a:ahLst/>
                <a:cxnLst/>
                <a:rect l="l" t="t" r="r" b="b"/>
                <a:pathLst>
                  <a:path w="3347" h="3161" extrusionOk="0">
                    <a:moveTo>
                      <a:pt x="3335" y="0"/>
                    </a:moveTo>
                    <a:cubicBezTo>
                      <a:pt x="3332" y="0"/>
                      <a:pt x="3331" y="2"/>
                      <a:pt x="3331" y="6"/>
                    </a:cubicBezTo>
                    <a:lnTo>
                      <a:pt x="1" y="3142"/>
                    </a:lnTo>
                    <a:lnTo>
                      <a:pt x="1" y="3155"/>
                    </a:lnTo>
                    <a:cubicBezTo>
                      <a:pt x="5" y="3159"/>
                      <a:pt x="9" y="3161"/>
                      <a:pt x="12" y="3161"/>
                    </a:cubicBezTo>
                    <a:cubicBezTo>
                      <a:pt x="15" y="3161"/>
                      <a:pt x="16" y="3159"/>
                      <a:pt x="16" y="3155"/>
                    </a:cubicBezTo>
                    <a:lnTo>
                      <a:pt x="3346" y="21"/>
                    </a:lnTo>
                    <a:lnTo>
                      <a:pt x="3346" y="6"/>
                    </a:lnTo>
                    <a:cubicBezTo>
                      <a:pt x="3342" y="2"/>
                      <a:pt x="3338" y="0"/>
                      <a:pt x="3335"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78"/>
              <p:cNvSpPr/>
              <p:nvPr/>
            </p:nvSpPr>
            <p:spPr>
              <a:xfrm flipH="1">
                <a:off x="1570694" y="2553452"/>
                <a:ext cx="255249" cy="243014"/>
              </a:xfrm>
              <a:custGeom>
                <a:avLst/>
                <a:gdLst/>
                <a:ahLst/>
                <a:cxnLst/>
                <a:rect l="l" t="t" r="r" b="b"/>
                <a:pathLst>
                  <a:path w="3338" h="3178" extrusionOk="0">
                    <a:moveTo>
                      <a:pt x="3322" y="0"/>
                    </a:moveTo>
                    <a:lnTo>
                      <a:pt x="7" y="3157"/>
                    </a:lnTo>
                    <a:cubicBezTo>
                      <a:pt x="1" y="3164"/>
                      <a:pt x="1" y="3171"/>
                      <a:pt x="7" y="3171"/>
                    </a:cubicBezTo>
                    <a:cubicBezTo>
                      <a:pt x="11" y="3175"/>
                      <a:pt x="13" y="3177"/>
                      <a:pt x="14" y="3177"/>
                    </a:cubicBezTo>
                    <a:cubicBezTo>
                      <a:pt x="16" y="3177"/>
                      <a:pt x="18" y="3175"/>
                      <a:pt x="21" y="3171"/>
                    </a:cubicBezTo>
                    <a:lnTo>
                      <a:pt x="3338" y="16"/>
                    </a:lnTo>
                    <a:lnTo>
                      <a:pt x="3338"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78"/>
              <p:cNvSpPr/>
              <p:nvPr/>
            </p:nvSpPr>
            <p:spPr>
              <a:xfrm flipH="1">
                <a:off x="1646933" y="2529823"/>
                <a:ext cx="254178" cy="244696"/>
              </a:xfrm>
              <a:custGeom>
                <a:avLst/>
                <a:gdLst/>
                <a:ahLst/>
                <a:cxnLst/>
                <a:rect l="l" t="t" r="r" b="b"/>
                <a:pathLst>
                  <a:path w="3324" h="3200" extrusionOk="0">
                    <a:moveTo>
                      <a:pt x="3313" y="1"/>
                    </a:moveTo>
                    <a:cubicBezTo>
                      <a:pt x="3310" y="1"/>
                      <a:pt x="3308" y="2"/>
                      <a:pt x="3308" y="6"/>
                    </a:cubicBezTo>
                    <a:lnTo>
                      <a:pt x="8" y="3185"/>
                    </a:lnTo>
                    <a:cubicBezTo>
                      <a:pt x="1" y="3185"/>
                      <a:pt x="1" y="3192"/>
                      <a:pt x="8" y="3199"/>
                    </a:cubicBezTo>
                    <a:lnTo>
                      <a:pt x="21" y="3199"/>
                    </a:lnTo>
                    <a:lnTo>
                      <a:pt x="3324" y="22"/>
                    </a:lnTo>
                    <a:lnTo>
                      <a:pt x="3324" y="6"/>
                    </a:lnTo>
                    <a:cubicBezTo>
                      <a:pt x="3319" y="2"/>
                      <a:pt x="3316" y="1"/>
                      <a:pt x="3313"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78"/>
              <p:cNvSpPr/>
              <p:nvPr/>
            </p:nvSpPr>
            <p:spPr>
              <a:xfrm flipH="1">
                <a:off x="1723172" y="2506653"/>
                <a:ext cx="253107" cy="245690"/>
              </a:xfrm>
              <a:custGeom>
                <a:avLst/>
                <a:gdLst/>
                <a:ahLst/>
                <a:cxnLst/>
                <a:rect l="l" t="t" r="r" b="b"/>
                <a:pathLst>
                  <a:path w="3310" h="3213" extrusionOk="0">
                    <a:moveTo>
                      <a:pt x="3299" y="0"/>
                    </a:moveTo>
                    <a:cubicBezTo>
                      <a:pt x="3296" y="0"/>
                      <a:pt x="3294" y="2"/>
                      <a:pt x="3294" y="6"/>
                    </a:cubicBezTo>
                    <a:lnTo>
                      <a:pt x="1" y="3199"/>
                    </a:lnTo>
                    <a:lnTo>
                      <a:pt x="1" y="3213"/>
                    </a:lnTo>
                    <a:lnTo>
                      <a:pt x="16" y="3213"/>
                    </a:lnTo>
                    <a:lnTo>
                      <a:pt x="3301" y="21"/>
                    </a:lnTo>
                    <a:cubicBezTo>
                      <a:pt x="3310" y="12"/>
                      <a:pt x="3310" y="6"/>
                      <a:pt x="3310" y="6"/>
                    </a:cubicBezTo>
                    <a:cubicBezTo>
                      <a:pt x="3306" y="2"/>
                      <a:pt x="3302" y="0"/>
                      <a:pt x="3299"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78"/>
              <p:cNvSpPr/>
              <p:nvPr/>
            </p:nvSpPr>
            <p:spPr>
              <a:xfrm flipH="1">
                <a:off x="1799334" y="2483330"/>
                <a:ext cx="251960" cy="246990"/>
              </a:xfrm>
              <a:custGeom>
                <a:avLst/>
                <a:gdLst/>
                <a:ahLst/>
                <a:cxnLst/>
                <a:rect l="l" t="t" r="r" b="b"/>
                <a:pathLst>
                  <a:path w="3295" h="3230" extrusionOk="0">
                    <a:moveTo>
                      <a:pt x="3279" y="0"/>
                    </a:moveTo>
                    <a:lnTo>
                      <a:pt x="1" y="3214"/>
                    </a:lnTo>
                    <a:lnTo>
                      <a:pt x="1" y="3230"/>
                    </a:lnTo>
                    <a:lnTo>
                      <a:pt x="14" y="3230"/>
                    </a:lnTo>
                    <a:lnTo>
                      <a:pt x="3286" y="14"/>
                    </a:lnTo>
                    <a:cubicBezTo>
                      <a:pt x="3294" y="14"/>
                      <a:pt x="3294" y="7"/>
                      <a:pt x="3294"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78"/>
              <p:cNvSpPr/>
              <p:nvPr/>
            </p:nvSpPr>
            <p:spPr>
              <a:xfrm flipH="1">
                <a:off x="1297859" y="2532500"/>
                <a:ext cx="655709" cy="183904"/>
              </a:xfrm>
              <a:custGeom>
                <a:avLst/>
                <a:gdLst/>
                <a:ahLst/>
                <a:cxnLst/>
                <a:rect l="l" t="t" r="r" b="b"/>
                <a:pathLst>
                  <a:path w="8575" h="2405" extrusionOk="0">
                    <a:moveTo>
                      <a:pt x="14" y="0"/>
                    </a:moveTo>
                    <a:cubicBezTo>
                      <a:pt x="14" y="0"/>
                      <a:pt x="7" y="0"/>
                      <a:pt x="7" y="7"/>
                    </a:cubicBezTo>
                    <a:cubicBezTo>
                      <a:pt x="0" y="7"/>
                      <a:pt x="7" y="14"/>
                      <a:pt x="14" y="14"/>
                    </a:cubicBezTo>
                    <a:lnTo>
                      <a:pt x="8560" y="2405"/>
                    </a:lnTo>
                    <a:cubicBezTo>
                      <a:pt x="8560" y="2405"/>
                      <a:pt x="8567" y="2405"/>
                      <a:pt x="8567" y="2398"/>
                    </a:cubicBezTo>
                    <a:cubicBezTo>
                      <a:pt x="8574" y="2391"/>
                      <a:pt x="8567" y="2391"/>
                      <a:pt x="8560" y="2384"/>
                    </a:cubicBezTo>
                    <a:lnTo>
                      <a:pt x="14"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78"/>
              <p:cNvSpPr/>
              <p:nvPr/>
            </p:nvSpPr>
            <p:spPr>
              <a:xfrm flipH="1">
                <a:off x="1414397" y="2640779"/>
                <a:ext cx="655174" cy="184440"/>
              </a:xfrm>
              <a:custGeom>
                <a:avLst/>
                <a:gdLst/>
                <a:ahLst/>
                <a:cxnLst/>
                <a:rect l="l" t="t" r="r" b="b"/>
                <a:pathLst>
                  <a:path w="8568" h="2412" extrusionOk="0">
                    <a:moveTo>
                      <a:pt x="14" y="1"/>
                    </a:moveTo>
                    <a:cubicBezTo>
                      <a:pt x="7" y="1"/>
                      <a:pt x="7" y="8"/>
                      <a:pt x="0" y="8"/>
                    </a:cubicBezTo>
                    <a:cubicBezTo>
                      <a:pt x="0" y="15"/>
                      <a:pt x="7" y="21"/>
                      <a:pt x="7" y="21"/>
                    </a:cubicBezTo>
                    <a:lnTo>
                      <a:pt x="8552" y="2412"/>
                    </a:lnTo>
                    <a:cubicBezTo>
                      <a:pt x="8560" y="2412"/>
                      <a:pt x="8567" y="2405"/>
                      <a:pt x="8567" y="2405"/>
                    </a:cubicBezTo>
                    <a:cubicBezTo>
                      <a:pt x="8567" y="2398"/>
                      <a:pt x="8567" y="2391"/>
                      <a:pt x="8560" y="2391"/>
                    </a:cubicBezTo>
                    <a:lnTo>
                      <a:pt x="14"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78"/>
              <p:cNvSpPr/>
              <p:nvPr/>
            </p:nvSpPr>
            <p:spPr>
              <a:xfrm flipH="1">
                <a:off x="1369204" y="2584422"/>
                <a:ext cx="655021" cy="184516"/>
              </a:xfrm>
              <a:custGeom>
                <a:avLst/>
                <a:gdLst/>
                <a:ahLst/>
                <a:cxnLst/>
                <a:rect l="l" t="t" r="r" b="b"/>
                <a:pathLst>
                  <a:path w="8566" h="2413" extrusionOk="0">
                    <a:moveTo>
                      <a:pt x="14" y="1"/>
                    </a:moveTo>
                    <a:cubicBezTo>
                      <a:pt x="7" y="1"/>
                      <a:pt x="0" y="1"/>
                      <a:pt x="0" y="8"/>
                    </a:cubicBezTo>
                    <a:cubicBezTo>
                      <a:pt x="0" y="15"/>
                      <a:pt x="0" y="22"/>
                      <a:pt x="7" y="22"/>
                    </a:cubicBezTo>
                    <a:lnTo>
                      <a:pt x="8552" y="2412"/>
                    </a:lnTo>
                    <a:cubicBezTo>
                      <a:pt x="8559" y="2412"/>
                      <a:pt x="8559" y="2405"/>
                      <a:pt x="8566" y="2405"/>
                    </a:cubicBezTo>
                    <a:cubicBezTo>
                      <a:pt x="8566" y="2398"/>
                      <a:pt x="8559" y="2391"/>
                      <a:pt x="8559" y="2391"/>
                    </a:cubicBezTo>
                    <a:lnTo>
                      <a:pt x="14"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78"/>
              <p:cNvSpPr/>
              <p:nvPr/>
            </p:nvSpPr>
            <p:spPr>
              <a:xfrm flipH="1">
                <a:off x="1254810" y="2643455"/>
                <a:ext cx="877770" cy="266872"/>
              </a:xfrm>
              <a:custGeom>
                <a:avLst/>
                <a:gdLst/>
                <a:ahLst/>
                <a:cxnLst/>
                <a:rect l="l" t="t" r="r" b="b"/>
                <a:pathLst>
                  <a:path w="11479" h="3490" extrusionOk="0">
                    <a:moveTo>
                      <a:pt x="11182" y="0"/>
                    </a:moveTo>
                    <a:lnTo>
                      <a:pt x="225" y="449"/>
                    </a:lnTo>
                    <a:lnTo>
                      <a:pt x="1" y="1387"/>
                    </a:lnTo>
                    <a:lnTo>
                      <a:pt x="8178" y="3490"/>
                    </a:lnTo>
                    <a:lnTo>
                      <a:pt x="11479" y="80"/>
                    </a:lnTo>
                    <a:lnTo>
                      <a:pt x="11182" y="0"/>
                    </a:ln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78"/>
              <p:cNvSpPr/>
              <p:nvPr/>
            </p:nvSpPr>
            <p:spPr>
              <a:xfrm flipH="1">
                <a:off x="1212753" y="2646743"/>
                <a:ext cx="955691" cy="318258"/>
              </a:xfrm>
              <a:custGeom>
                <a:avLst/>
                <a:gdLst/>
                <a:ahLst/>
                <a:cxnLst/>
                <a:rect l="l" t="t" r="r" b="b"/>
                <a:pathLst>
                  <a:path w="12498" h="4162" extrusionOk="0">
                    <a:moveTo>
                      <a:pt x="12345" y="1"/>
                    </a:moveTo>
                    <a:lnTo>
                      <a:pt x="8581" y="3180"/>
                    </a:lnTo>
                    <a:lnTo>
                      <a:pt x="0" y="840"/>
                    </a:lnTo>
                    <a:lnTo>
                      <a:pt x="146" y="1518"/>
                    </a:lnTo>
                    <a:lnTo>
                      <a:pt x="8827" y="4161"/>
                    </a:lnTo>
                    <a:lnTo>
                      <a:pt x="12497" y="760"/>
                    </a:lnTo>
                    <a:lnTo>
                      <a:pt x="12345"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78"/>
              <p:cNvSpPr/>
              <p:nvPr/>
            </p:nvSpPr>
            <p:spPr>
              <a:xfrm flipH="1">
                <a:off x="1224452" y="2444638"/>
                <a:ext cx="931833" cy="465687"/>
              </a:xfrm>
              <a:custGeom>
                <a:avLst/>
                <a:gdLst/>
                <a:ahLst/>
                <a:cxnLst/>
                <a:rect l="l" t="t" r="r" b="b"/>
                <a:pathLst>
                  <a:path w="12186" h="6090" extrusionOk="0">
                    <a:moveTo>
                      <a:pt x="3518" y="506"/>
                    </a:moveTo>
                    <a:lnTo>
                      <a:pt x="11312" y="2847"/>
                    </a:lnTo>
                    <a:lnTo>
                      <a:pt x="8372" y="5591"/>
                    </a:lnTo>
                    <a:lnTo>
                      <a:pt x="694" y="3273"/>
                    </a:lnTo>
                    <a:lnTo>
                      <a:pt x="3518" y="506"/>
                    </a:lnTo>
                    <a:close/>
                    <a:moveTo>
                      <a:pt x="3395" y="0"/>
                    </a:moveTo>
                    <a:lnTo>
                      <a:pt x="1" y="3164"/>
                    </a:lnTo>
                    <a:lnTo>
                      <a:pt x="8488" y="6090"/>
                    </a:lnTo>
                    <a:lnTo>
                      <a:pt x="12186" y="2644"/>
                    </a:lnTo>
                    <a:lnTo>
                      <a:pt x="33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78"/>
              <p:cNvSpPr/>
              <p:nvPr/>
            </p:nvSpPr>
            <p:spPr>
              <a:xfrm flipH="1">
                <a:off x="593055" y="2655078"/>
                <a:ext cx="916463" cy="478381"/>
              </a:xfrm>
              <a:custGeom>
                <a:avLst/>
                <a:gdLst/>
                <a:ahLst/>
                <a:cxnLst/>
                <a:rect l="l" t="t" r="r" b="b"/>
                <a:pathLst>
                  <a:path w="11985" h="6256" extrusionOk="0">
                    <a:moveTo>
                      <a:pt x="3308" y="1"/>
                    </a:moveTo>
                    <a:lnTo>
                      <a:pt x="0" y="3315"/>
                    </a:lnTo>
                    <a:lnTo>
                      <a:pt x="267" y="3764"/>
                    </a:lnTo>
                    <a:lnTo>
                      <a:pt x="8517" y="6255"/>
                    </a:lnTo>
                    <a:lnTo>
                      <a:pt x="11984" y="3005"/>
                    </a:lnTo>
                    <a:lnTo>
                      <a:pt x="11745" y="2457"/>
                    </a:lnTo>
                    <a:lnTo>
                      <a:pt x="3308" y="1"/>
                    </a:ln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78"/>
              <p:cNvSpPr/>
              <p:nvPr/>
            </p:nvSpPr>
            <p:spPr>
              <a:xfrm flipH="1">
                <a:off x="698576" y="2816580"/>
                <a:ext cx="257543" cy="239037"/>
              </a:xfrm>
              <a:custGeom>
                <a:avLst/>
                <a:gdLst/>
                <a:ahLst/>
                <a:cxnLst/>
                <a:rect l="l" t="t" r="r" b="b"/>
                <a:pathLst>
                  <a:path w="3368" h="3126" extrusionOk="0">
                    <a:moveTo>
                      <a:pt x="3357" y="0"/>
                    </a:moveTo>
                    <a:cubicBezTo>
                      <a:pt x="3354" y="0"/>
                      <a:pt x="3352" y="2"/>
                      <a:pt x="3352" y="6"/>
                    </a:cubicBezTo>
                    <a:lnTo>
                      <a:pt x="1" y="3110"/>
                    </a:lnTo>
                    <a:lnTo>
                      <a:pt x="1" y="3126"/>
                    </a:lnTo>
                    <a:lnTo>
                      <a:pt x="15" y="3126"/>
                    </a:lnTo>
                    <a:lnTo>
                      <a:pt x="3367" y="19"/>
                    </a:lnTo>
                    <a:lnTo>
                      <a:pt x="3367" y="6"/>
                    </a:lnTo>
                    <a:cubicBezTo>
                      <a:pt x="3364" y="2"/>
                      <a:pt x="3360" y="0"/>
                      <a:pt x="3357"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78"/>
              <p:cNvSpPr/>
              <p:nvPr/>
            </p:nvSpPr>
            <p:spPr>
              <a:xfrm flipH="1">
                <a:off x="774814" y="2793333"/>
                <a:ext cx="256931" cy="240567"/>
              </a:xfrm>
              <a:custGeom>
                <a:avLst/>
                <a:gdLst/>
                <a:ahLst/>
                <a:cxnLst/>
                <a:rect l="l" t="t" r="r" b="b"/>
                <a:pathLst>
                  <a:path w="3360" h="3146" extrusionOk="0">
                    <a:moveTo>
                      <a:pt x="3349" y="1"/>
                    </a:moveTo>
                    <a:cubicBezTo>
                      <a:pt x="3346" y="1"/>
                      <a:pt x="3344" y="3"/>
                      <a:pt x="3344" y="6"/>
                    </a:cubicBezTo>
                    <a:lnTo>
                      <a:pt x="7" y="3126"/>
                    </a:lnTo>
                    <a:cubicBezTo>
                      <a:pt x="0" y="3133"/>
                      <a:pt x="0" y="3133"/>
                      <a:pt x="7" y="3140"/>
                    </a:cubicBezTo>
                    <a:cubicBezTo>
                      <a:pt x="7" y="3144"/>
                      <a:pt x="9" y="3146"/>
                      <a:pt x="12" y="3146"/>
                    </a:cubicBezTo>
                    <a:cubicBezTo>
                      <a:pt x="15" y="3146"/>
                      <a:pt x="19" y="3144"/>
                      <a:pt x="23" y="3140"/>
                    </a:cubicBezTo>
                    <a:lnTo>
                      <a:pt x="3360" y="20"/>
                    </a:lnTo>
                    <a:lnTo>
                      <a:pt x="3360" y="6"/>
                    </a:lnTo>
                    <a:cubicBezTo>
                      <a:pt x="3356" y="3"/>
                      <a:pt x="3352" y="1"/>
                      <a:pt x="3349"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78"/>
              <p:cNvSpPr/>
              <p:nvPr/>
            </p:nvSpPr>
            <p:spPr>
              <a:xfrm flipH="1">
                <a:off x="851053" y="2770010"/>
                <a:ext cx="255784" cy="241867"/>
              </a:xfrm>
              <a:custGeom>
                <a:avLst/>
                <a:gdLst/>
                <a:ahLst/>
                <a:cxnLst/>
                <a:rect l="l" t="t" r="r" b="b"/>
                <a:pathLst>
                  <a:path w="3345" h="3163" extrusionOk="0">
                    <a:moveTo>
                      <a:pt x="3329" y="1"/>
                    </a:moveTo>
                    <a:lnTo>
                      <a:pt x="8" y="3142"/>
                    </a:lnTo>
                    <a:cubicBezTo>
                      <a:pt x="1" y="3149"/>
                      <a:pt x="1" y="3156"/>
                      <a:pt x="1" y="3156"/>
                    </a:cubicBezTo>
                    <a:cubicBezTo>
                      <a:pt x="4" y="3160"/>
                      <a:pt x="8" y="3162"/>
                      <a:pt x="10" y="3162"/>
                    </a:cubicBezTo>
                    <a:cubicBezTo>
                      <a:pt x="13" y="3162"/>
                      <a:pt x="15" y="3160"/>
                      <a:pt x="15" y="3156"/>
                    </a:cubicBezTo>
                    <a:lnTo>
                      <a:pt x="3345" y="15"/>
                    </a:lnTo>
                    <a:lnTo>
                      <a:pt x="3345"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78"/>
              <p:cNvSpPr/>
              <p:nvPr/>
            </p:nvSpPr>
            <p:spPr>
              <a:xfrm flipH="1">
                <a:off x="927215" y="2746840"/>
                <a:ext cx="254790" cy="242937"/>
              </a:xfrm>
              <a:custGeom>
                <a:avLst/>
                <a:gdLst/>
                <a:ahLst/>
                <a:cxnLst/>
                <a:rect l="l" t="t" r="r" b="b"/>
                <a:pathLst>
                  <a:path w="3332" h="3177" extrusionOk="0">
                    <a:moveTo>
                      <a:pt x="3315" y="0"/>
                    </a:moveTo>
                    <a:lnTo>
                      <a:pt x="1" y="3155"/>
                    </a:lnTo>
                    <a:lnTo>
                      <a:pt x="1" y="3171"/>
                    </a:lnTo>
                    <a:cubicBezTo>
                      <a:pt x="4" y="3175"/>
                      <a:pt x="8" y="3176"/>
                      <a:pt x="11" y="3176"/>
                    </a:cubicBezTo>
                    <a:cubicBezTo>
                      <a:pt x="13" y="3176"/>
                      <a:pt x="15" y="3175"/>
                      <a:pt x="15" y="3171"/>
                    </a:cubicBezTo>
                    <a:lnTo>
                      <a:pt x="3331" y="14"/>
                    </a:lnTo>
                    <a:lnTo>
                      <a:pt x="3331"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78"/>
              <p:cNvSpPr/>
              <p:nvPr/>
            </p:nvSpPr>
            <p:spPr>
              <a:xfrm flipH="1">
                <a:off x="1003454" y="2723135"/>
                <a:ext cx="254178" cy="244620"/>
              </a:xfrm>
              <a:custGeom>
                <a:avLst/>
                <a:gdLst/>
                <a:ahLst/>
                <a:cxnLst/>
                <a:rect l="l" t="t" r="r" b="b"/>
                <a:pathLst>
                  <a:path w="3324" h="3199" extrusionOk="0">
                    <a:moveTo>
                      <a:pt x="3313" y="1"/>
                    </a:moveTo>
                    <a:cubicBezTo>
                      <a:pt x="3310" y="1"/>
                      <a:pt x="3308" y="3"/>
                      <a:pt x="3308" y="7"/>
                    </a:cubicBezTo>
                    <a:lnTo>
                      <a:pt x="7" y="3185"/>
                    </a:lnTo>
                    <a:cubicBezTo>
                      <a:pt x="0" y="3185"/>
                      <a:pt x="0" y="3192"/>
                      <a:pt x="7" y="3192"/>
                    </a:cubicBezTo>
                    <a:cubicBezTo>
                      <a:pt x="7" y="3199"/>
                      <a:pt x="14" y="3199"/>
                      <a:pt x="23" y="3199"/>
                    </a:cubicBezTo>
                    <a:lnTo>
                      <a:pt x="3323" y="21"/>
                    </a:lnTo>
                    <a:lnTo>
                      <a:pt x="3323" y="7"/>
                    </a:lnTo>
                    <a:cubicBezTo>
                      <a:pt x="3320" y="3"/>
                      <a:pt x="3316" y="1"/>
                      <a:pt x="3313"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78"/>
              <p:cNvSpPr/>
              <p:nvPr/>
            </p:nvSpPr>
            <p:spPr>
              <a:xfrm flipH="1">
                <a:off x="1079693" y="2699965"/>
                <a:ext cx="253107" cy="245767"/>
              </a:xfrm>
              <a:custGeom>
                <a:avLst/>
                <a:gdLst/>
                <a:ahLst/>
                <a:cxnLst/>
                <a:rect l="l" t="t" r="r" b="b"/>
                <a:pathLst>
                  <a:path w="3310" h="3214" extrusionOk="0">
                    <a:moveTo>
                      <a:pt x="3299" y="0"/>
                    </a:moveTo>
                    <a:cubicBezTo>
                      <a:pt x="3296" y="0"/>
                      <a:pt x="3294" y="2"/>
                      <a:pt x="3294" y="7"/>
                    </a:cubicBezTo>
                    <a:lnTo>
                      <a:pt x="9" y="3198"/>
                    </a:lnTo>
                    <a:cubicBezTo>
                      <a:pt x="0" y="3198"/>
                      <a:pt x="0" y="3205"/>
                      <a:pt x="9" y="3214"/>
                    </a:cubicBezTo>
                    <a:lnTo>
                      <a:pt x="23" y="3214"/>
                    </a:lnTo>
                    <a:lnTo>
                      <a:pt x="3310" y="21"/>
                    </a:lnTo>
                    <a:lnTo>
                      <a:pt x="3310" y="7"/>
                    </a:lnTo>
                    <a:cubicBezTo>
                      <a:pt x="3306" y="2"/>
                      <a:pt x="3302" y="0"/>
                      <a:pt x="3299"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78"/>
              <p:cNvSpPr/>
              <p:nvPr/>
            </p:nvSpPr>
            <p:spPr>
              <a:xfrm flipH="1">
                <a:off x="1155931" y="2676566"/>
                <a:ext cx="251884" cy="247066"/>
              </a:xfrm>
              <a:custGeom>
                <a:avLst/>
                <a:gdLst/>
                <a:ahLst/>
                <a:cxnLst/>
                <a:rect l="l" t="t" r="r" b="b"/>
                <a:pathLst>
                  <a:path w="3294" h="3231" extrusionOk="0">
                    <a:moveTo>
                      <a:pt x="3278" y="1"/>
                    </a:moveTo>
                    <a:lnTo>
                      <a:pt x="0" y="3216"/>
                    </a:lnTo>
                    <a:lnTo>
                      <a:pt x="0" y="3230"/>
                    </a:lnTo>
                    <a:lnTo>
                      <a:pt x="14" y="3230"/>
                    </a:lnTo>
                    <a:lnTo>
                      <a:pt x="3294" y="16"/>
                    </a:lnTo>
                    <a:lnTo>
                      <a:pt x="3294"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78"/>
              <p:cNvSpPr/>
              <p:nvPr/>
            </p:nvSpPr>
            <p:spPr>
              <a:xfrm flipH="1">
                <a:off x="654457" y="2725506"/>
                <a:ext cx="655174" cy="184287"/>
              </a:xfrm>
              <a:custGeom>
                <a:avLst/>
                <a:gdLst/>
                <a:ahLst/>
                <a:cxnLst/>
                <a:rect l="l" t="t" r="r" b="b"/>
                <a:pathLst>
                  <a:path w="8568" h="2410" extrusionOk="0">
                    <a:moveTo>
                      <a:pt x="10" y="1"/>
                    </a:moveTo>
                    <a:cubicBezTo>
                      <a:pt x="5" y="1"/>
                      <a:pt x="1" y="6"/>
                      <a:pt x="1" y="11"/>
                    </a:cubicBezTo>
                    <a:cubicBezTo>
                      <a:pt x="1" y="11"/>
                      <a:pt x="1" y="19"/>
                      <a:pt x="9" y="19"/>
                    </a:cubicBezTo>
                    <a:lnTo>
                      <a:pt x="8554" y="2410"/>
                    </a:lnTo>
                    <a:cubicBezTo>
                      <a:pt x="8561" y="2410"/>
                      <a:pt x="8561" y="2410"/>
                      <a:pt x="8568" y="2403"/>
                    </a:cubicBezTo>
                    <a:cubicBezTo>
                      <a:pt x="8568" y="2394"/>
                      <a:pt x="8561" y="2394"/>
                      <a:pt x="8561" y="2387"/>
                    </a:cubicBezTo>
                    <a:lnTo>
                      <a:pt x="16" y="4"/>
                    </a:lnTo>
                    <a:cubicBezTo>
                      <a:pt x="14" y="2"/>
                      <a:pt x="12" y="1"/>
                      <a:pt x="10"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78"/>
              <p:cNvSpPr/>
              <p:nvPr/>
            </p:nvSpPr>
            <p:spPr>
              <a:xfrm flipH="1">
                <a:off x="770459" y="2834091"/>
                <a:ext cx="655709" cy="184593"/>
              </a:xfrm>
              <a:custGeom>
                <a:avLst/>
                <a:gdLst/>
                <a:ahLst/>
                <a:cxnLst/>
                <a:rect l="l" t="t" r="r" b="b"/>
                <a:pathLst>
                  <a:path w="8575" h="2414" extrusionOk="0">
                    <a:moveTo>
                      <a:pt x="16" y="0"/>
                    </a:moveTo>
                    <a:cubicBezTo>
                      <a:pt x="16" y="0"/>
                      <a:pt x="8" y="0"/>
                      <a:pt x="8" y="7"/>
                    </a:cubicBezTo>
                    <a:cubicBezTo>
                      <a:pt x="1" y="14"/>
                      <a:pt x="8" y="21"/>
                      <a:pt x="16" y="21"/>
                    </a:cubicBezTo>
                    <a:lnTo>
                      <a:pt x="8561" y="2413"/>
                    </a:lnTo>
                    <a:lnTo>
                      <a:pt x="8568" y="2405"/>
                    </a:lnTo>
                    <a:cubicBezTo>
                      <a:pt x="8575" y="2398"/>
                      <a:pt x="8568" y="2391"/>
                      <a:pt x="8561" y="2391"/>
                    </a:cubicBezTo>
                    <a:lnTo>
                      <a:pt x="16"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78"/>
              <p:cNvSpPr/>
              <p:nvPr/>
            </p:nvSpPr>
            <p:spPr>
              <a:xfrm flipH="1">
                <a:off x="725648" y="2777734"/>
                <a:ext cx="655174" cy="184593"/>
              </a:xfrm>
              <a:custGeom>
                <a:avLst/>
                <a:gdLst/>
                <a:ahLst/>
                <a:cxnLst/>
                <a:rect l="l" t="t" r="r" b="b"/>
                <a:pathLst>
                  <a:path w="8568" h="2414" extrusionOk="0">
                    <a:moveTo>
                      <a:pt x="15" y="0"/>
                    </a:moveTo>
                    <a:cubicBezTo>
                      <a:pt x="8" y="0"/>
                      <a:pt x="1" y="0"/>
                      <a:pt x="1" y="7"/>
                    </a:cubicBezTo>
                    <a:cubicBezTo>
                      <a:pt x="1" y="14"/>
                      <a:pt x="1" y="21"/>
                      <a:pt x="8" y="21"/>
                    </a:cubicBezTo>
                    <a:lnTo>
                      <a:pt x="8552" y="2413"/>
                    </a:lnTo>
                    <a:cubicBezTo>
                      <a:pt x="8559" y="2413"/>
                      <a:pt x="8568" y="2405"/>
                      <a:pt x="8568" y="2405"/>
                    </a:cubicBezTo>
                    <a:cubicBezTo>
                      <a:pt x="8568" y="2398"/>
                      <a:pt x="8568" y="2391"/>
                      <a:pt x="8559" y="2391"/>
                    </a:cubicBezTo>
                    <a:lnTo>
                      <a:pt x="15"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78"/>
              <p:cNvSpPr/>
              <p:nvPr/>
            </p:nvSpPr>
            <p:spPr>
              <a:xfrm flipH="1">
                <a:off x="611330" y="2836308"/>
                <a:ext cx="877770" cy="267330"/>
              </a:xfrm>
              <a:custGeom>
                <a:avLst/>
                <a:gdLst/>
                <a:ahLst/>
                <a:cxnLst/>
                <a:rect l="l" t="t" r="r" b="b"/>
                <a:pathLst>
                  <a:path w="11479" h="3496" extrusionOk="0">
                    <a:moveTo>
                      <a:pt x="11182" y="1"/>
                    </a:moveTo>
                    <a:lnTo>
                      <a:pt x="224" y="455"/>
                    </a:lnTo>
                    <a:lnTo>
                      <a:pt x="0" y="1394"/>
                    </a:lnTo>
                    <a:lnTo>
                      <a:pt x="8184" y="3495"/>
                    </a:lnTo>
                    <a:lnTo>
                      <a:pt x="11478" y="87"/>
                    </a:lnTo>
                    <a:lnTo>
                      <a:pt x="11182" y="1"/>
                    </a:ln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78"/>
              <p:cNvSpPr/>
              <p:nvPr/>
            </p:nvSpPr>
            <p:spPr>
              <a:xfrm flipH="1">
                <a:off x="569350" y="2840132"/>
                <a:ext cx="955003" cy="299982"/>
              </a:xfrm>
              <a:custGeom>
                <a:avLst/>
                <a:gdLst/>
                <a:ahLst/>
                <a:cxnLst/>
                <a:rect l="l" t="t" r="r" b="b"/>
                <a:pathLst>
                  <a:path w="12489" h="3923" extrusionOk="0">
                    <a:moveTo>
                      <a:pt x="12336" y="1"/>
                    </a:moveTo>
                    <a:lnTo>
                      <a:pt x="8581" y="3178"/>
                    </a:lnTo>
                    <a:lnTo>
                      <a:pt x="0" y="838"/>
                    </a:lnTo>
                    <a:lnTo>
                      <a:pt x="137" y="1518"/>
                    </a:lnTo>
                    <a:lnTo>
                      <a:pt x="9101" y="3922"/>
                    </a:lnTo>
                    <a:lnTo>
                      <a:pt x="12489" y="758"/>
                    </a:lnTo>
                    <a:lnTo>
                      <a:pt x="12336"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78"/>
              <p:cNvSpPr/>
              <p:nvPr/>
            </p:nvSpPr>
            <p:spPr>
              <a:xfrm flipH="1">
                <a:off x="580973" y="2638026"/>
                <a:ext cx="943380" cy="465611"/>
              </a:xfrm>
              <a:custGeom>
                <a:avLst/>
                <a:gdLst/>
                <a:ahLst/>
                <a:cxnLst/>
                <a:rect l="l" t="t" r="r" b="b"/>
                <a:pathLst>
                  <a:path w="12337" h="6089" extrusionOk="0">
                    <a:moveTo>
                      <a:pt x="3668" y="505"/>
                    </a:moveTo>
                    <a:lnTo>
                      <a:pt x="11469" y="2845"/>
                    </a:lnTo>
                    <a:lnTo>
                      <a:pt x="8522" y="5591"/>
                    </a:lnTo>
                    <a:lnTo>
                      <a:pt x="845" y="3271"/>
                    </a:lnTo>
                    <a:lnTo>
                      <a:pt x="3668" y="505"/>
                    </a:lnTo>
                    <a:close/>
                    <a:moveTo>
                      <a:pt x="3545" y="0"/>
                    </a:moveTo>
                    <a:lnTo>
                      <a:pt x="0" y="3481"/>
                    </a:lnTo>
                    <a:lnTo>
                      <a:pt x="8645" y="6088"/>
                    </a:lnTo>
                    <a:lnTo>
                      <a:pt x="12336" y="2644"/>
                    </a:lnTo>
                    <a:lnTo>
                      <a:pt x="35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78"/>
              <p:cNvSpPr/>
              <p:nvPr/>
            </p:nvSpPr>
            <p:spPr>
              <a:xfrm flipH="1">
                <a:off x="1496220" y="2703789"/>
                <a:ext cx="916310" cy="478304"/>
              </a:xfrm>
              <a:custGeom>
                <a:avLst/>
                <a:gdLst/>
                <a:ahLst/>
                <a:cxnLst/>
                <a:rect l="l" t="t" r="r" b="b"/>
                <a:pathLst>
                  <a:path w="11983" h="6255" extrusionOk="0">
                    <a:moveTo>
                      <a:pt x="3315" y="0"/>
                    </a:moveTo>
                    <a:lnTo>
                      <a:pt x="1" y="3315"/>
                    </a:lnTo>
                    <a:lnTo>
                      <a:pt x="268" y="3762"/>
                    </a:lnTo>
                    <a:lnTo>
                      <a:pt x="8516" y="6255"/>
                    </a:lnTo>
                    <a:lnTo>
                      <a:pt x="11983" y="3011"/>
                    </a:lnTo>
                    <a:lnTo>
                      <a:pt x="11745" y="2455"/>
                    </a:lnTo>
                    <a:lnTo>
                      <a:pt x="3315" y="0"/>
                    </a:ln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78"/>
              <p:cNvSpPr/>
              <p:nvPr/>
            </p:nvSpPr>
            <p:spPr>
              <a:xfrm flipH="1">
                <a:off x="1601740" y="2865443"/>
                <a:ext cx="257313" cy="239037"/>
              </a:xfrm>
              <a:custGeom>
                <a:avLst/>
                <a:gdLst/>
                <a:ahLst/>
                <a:cxnLst/>
                <a:rect l="l" t="t" r="r" b="b"/>
                <a:pathLst>
                  <a:path w="3365" h="3126" extrusionOk="0">
                    <a:moveTo>
                      <a:pt x="3351" y="1"/>
                    </a:moveTo>
                    <a:lnTo>
                      <a:pt x="0" y="3107"/>
                    </a:lnTo>
                    <a:lnTo>
                      <a:pt x="0" y="3121"/>
                    </a:lnTo>
                    <a:cubicBezTo>
                      <a:pt x="5" y="3121"/>
                      <a:pt x="9" y="3125"/>
                      <a:pt x="12" y="3125"/>
                    </a:cubicBezTo>
                    <a:cubicBezTo>
                      <a:pt x="13" y="3125"/>
                      <a:pt x="14" y="3124"/>
                      <a:pt x="14" y="3121"/>
                    </a:cubicBezTo>
                    <a:lnTo>
                      <a:pt x="3365" y="17"/>
                    </a:lnTo>
                    <a:lnTo>
                      <a:pt x="3365"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78"/>
              <p:cNvSpPr/>
              <p:nvPr/>
            </p:nvSpPr>
            <p:spPr>
              <a:xfrm flipH="1">
                <a:off x="1677903" y="2841891"/>
                <a:ext cx="256854" cy="240643"/>
              </a:xfrm>
              <a:custGeom>
                <a:avLst/>
                <a:gdLst/>
                <a:ahLst/>
                <a:cxnLst/>
                <a:rect l="l" t="t" r="r" b="b"/>
                <a:pathLst>
                  <a:path w="3359" h="3147" extrusionOk="0">
                    <a:moveTo>
                      <a:pt x="3349" y="0"/>
                    </a:moveTo>
                    <a:cubicBezTo>
                      <a:pt x="3346" y="0"/>
                      <a:pt x="3344" y="2"/>
                      <a:pt x="3344" y="6"/>
                    </a:cubicBezTo>
                    <a:lnTo>
                      <a:pt x="7" y="3126"/>
                    </a:lnTo>
                    <a:cubicBezTo>
                      <a:pt x="0" y="3135"/>
                      <a:pt x="0" y="3142"/>
                      <a:pt x="7" y="3142"/>
                    </a:cubicBezTo>
                    <a:cubicBezTo>
                      <a:pt x="7" y="3145"/>
                      <a:pt x="9" y="3147"/>
                      <a:pt x="12" y="3147"/>
                    </a:cubicBezTo>
                    <a:cubicBezTo>
                      <a:pt x="14" y="3147"/>
                      <a:pt x="18" y="3145"/>
                      <a:pt x="21" y="3142"/>
                    </a:cubicBezTo>
                    <a:lnTo>
                      <a:pt x="3358" y="21"/>
                    </a:lnTo>
                    <a:lnTo>
                      <a:pt x="3358" y="6"/>
                    </a:lnTo>
                    <a:cubicBezTo>
                      <a:pt x="3355" y="2"/>
                      <a:pt x="3351" y="0"/>
                      <a:pt x="3349"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78"/>
              <p:cNvSpPr/>
              <p:nvPr/>
            </p:nvSpPr>
            <p:spPr>
              <a:xfrm flipH="1">
                <a:off x="1754141" y="2818721"/>
                <a:ext cx="255784" cy="241714"/>
              </a:xfrm>
              <a:custGeom>
                <a:avLst/>
                <a:gdLst/>
                <a:ahLst/>
                <a:cxnLst/>
                <a:rect l="l" t="t" r="r" b="b"/>
                <a:pathLst>
                  <a:path w="3345" h="3161" extrusionOk="0">
                    <a:moveTo>
                      <a:pt x="3335" y="0"/>
                    </a:moveTo>
                    <a:cubicBezTo>
                      <a:pt x="3332" y="0"/>
                      <a:pt x="3330" y="2"/>
                      <a:pt x="3330" y="5"/>
                    </a:cubicBezTo>
                    <a:lnTo>
                      <a:pt x="7" y="3141"/>
                    </a:lnTo>
                    <a:cubicBezTo>
                      <a:pt x="0" y="3148"/>
                      <a:pt x="0" y="3155"/>
                      <a:pt x="7" y="3155"/>
                    </a:cubicBezTo>
                    <a:cubicBezTo>
                      <a:pt x="7" y="3159"/>
                      <a:pt x="9" y="3160"/>
                      <a:pt x="12" y="3160"/>
                    </a:cubicBezTo>
                    <a:cubicBezTo>
                      <a:pt x="15" y="3160"/>
                      <a:pt x="19" y="3159"/>
                      <a:pt x="23" y="3155"/>
                    </a:cubicBezTo>
                    <a:lnTo>
                      <a:pt x="3344" y="21"/>
                    </a:lnTo>
                    <a:lnTo>
                      <a:pt x="3344" y="5"/>
                    </a:lnTo>
                    <a:cubicBezTo>
                      <a:pt x="3341" y="2"/>
                      <a:pt x="3337" y="0"/>
                      <a:pt x="3335"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78"/>
              <p:cNvSpPr/>
              <p:nvPr/>
            </p:nvSpPr>
            <p:spPr>
              <a:xfrm flipH="1">
                <a:off x="1830380" y="2795321"/>
                <a:ext cx="254713" cy="243090"/>
              </a:xfrm>
              <a:custGeom>
                <a:avLst/>
                <a:gdLst/>
                <a:ahLst/>
                <a:cxnLst/>
                <a:rect l="l" t="t" r="r" b="b"/>
                <a:pathLst>
                  <a:path w="3331" h="3179" extrusionOk="0">
                    <a:moveTo>
                      <a:pt x="3317" y="1"/>
                    </a:moveTo>
                    <a:lnTo>
                      <a:pt x="0" y="3158"/>
                    </a:lnTo>
                    <a:lnTo>
                      <a:pt x="0" y="3172"/>
                    </a:lnTo>
                    <a:cubicBezTo>
                      <a:pt x="5" y="3176"/>
                      <a:pt x="9" y="3178"/>
                      <a:pt x="12" y="3178"/>
                    </a:cubicBezTo>
                    <a:cubicBezTo>
                      <a:pt x="14" y="3178"/>
                      <a:pt x="16" y="3176"/>
                      <a:pt x="16" y="3172"/>
                    </a:cubicBezTo>
                    <a:lnTo>
                      <a:pt x="3331" y="17"/>
                    </a:lnTo>
                    <a:lnTo>
                      <a:pt x="3331"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78"/>
              <p:cNvSpPr/>
              <p:nvPr/>
            </p:nvSpPr>
            <p:spPr>
              <a:xfrm flipH="1">
                <a:off x="1906619" y="2771769"/>
                <a:ext cx="254025" cy="244620"/>
              </a:xfrm>
              <a:custGeom>
                <a:avLst/>
                <a:gdLst/>
                <a:ahLst/>
                <a:cxnLst/>
                <a:rect l="l" t="t" r="r" b="b"/>
                <a:pathLst>
                  <a:path w="3322" h="3199" extrusionOk="0">
                    <a:moveTo>
                      <a:pt x="3312" y="0"/>
                    </a:moveTo>
                    <a:cubicBezTo>
                      <a:pt x="3310" y="0"/>
                      <a:pt x="3308" y="2"/>
                      <a:pt x="3308" y="6"/>
                    </a:cubicBezTo>
                    <a:lnTo>
                      <a:pt x="7" y="3185"/>
                    </a:lnTo>
                    <a:cubicBezTo>
                      <a:pt x="0" y="3185"/>
                      <a:pt x="0" y="3192"/>
                      <a:pt x="7" y="3199"/>
                    </a:cubicBezTo>
                    <a:lnTo>
                      <a:pt x="21" y="3199"/>
                    </a:lnTo>
                    <a:lnTo>
                      <a:pt x="3322" y="21"/>
                    </a:lnTo>
                    <a:lnTo>
                      <a:pt x="3322" y="6"/>
                    </a:lnTo>
                    <a:cubicBezTo>
                      <a:pt x="3318" y="2"/>
                      <a:pt x="3315" y="0"/>
                      <a:pt x="3312"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78"/>
              <p:cNvSpPr/>
              <p:nvPr/>
            </p:nvSpPr>
            <p:spPr>
              <a:xfrm flipH="1">
                <a:off x="1982781" y="2748599"/>
                <a:ext cx="253031" cy="245690"/>
              </a:xfrm>
              <a:custGeom>
                <a:avLst/>
                <a:gdLst/>
                <a:ahLst/>
                <a:cxnLst/>
                <a:rect l="l" t="t" r="r" b="b"/>
                <a:pathLst>
                  <a:path w="3309" h="3213" extrusionOk="0">
                    <a:moveTo>
                      <a:pt x="3299" y="0"/>
                    </a:moveTo>
                    <a:cubicBezTo>
                      <a:pt x="3296" y="0"/>
                      <a:pt x="3294" y="2"/>
                      <a:pt x="3294" y="5"/>
                    </a:cubicBezTo>
                    <a:lnTo>
                      <a:pt x="7" y="3198"/>
                    </a:lnTo>
                    <a:cubicBezTo>
                      <a:pt x="0" y="3198"/>
                      <a:pt x="0" y="3205"/>
                      <a:pt x="7" y="3212"/>
                    </a:cubicBezTo>
                    <a:lnTo>
                      <a:pt x="21" y="3212"/>
                    </a:lnTo>
                    <a:lnTo>
                      <a:pt x="3308" y="21"/>
                    </a:lnTo>
                    <a:lnTo>
                      <a:pt x="3308" y="5"/>
                    </a:lnTo>
                    <a:cubicBezTo>
                      <a:pt x="3305" y="2"/>
                      <a:pt x="3301" y="0"/>
                      <a:pt x="3299"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78"/>
              <p:cNvSpPr/>
              <p:nvPr/>
            </p:nvSpPr>
            <p:spPr>
              <a:xfrm flipH="1">
                <a:off x="2059020" y="2725200"/>
                <a:ext cx="251960" cy="247066"/>
              </a:xfrm>
              <a:custGeom>
                <a:avLst/>
                <a:gdLst/>
                <a:ahLst/>
                <a:cxnLst/>
                <a:rect l="l" t="t" r="r" b="b"/>
                <a:pathLst>
                  <a:path w="3295" h="3231" extrusionOk="0">
                    <a:moveTo>
                      <a:pt x="3280" y="1"/>
                    </a:moveTo>
                    <a:lnTo>
                      <a:pt x="1" y="3215"/>
                    </a:lnTo>
                    <a:lnTo>
                      <a:pt x="1" y="3230"/>
                    </a:lnTo>
                    <a:lnTo>
                      <a:pt x="16" y="3230"/>
                    </a:lnTo>
                    <a:lnTo>
                      <a:pt x="3294" y="15"/>
                    </a:lnTo>
                    <a:lnTo>
                      <a:pt x="3294"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78"/>
              <p:cNvSpPr/>
              <p:nvPr/>
            </p:nvSpPr>
            <p:spPr>
              <a:xfrm flipH="1">
                <a:off x="1557469" y="2774446"/>
                <a:ext cx="655174" cy="183904"/>
              </a:xfrm>
              <a:custGeom>
                <a:avLst/>
                <a:gdLst/>
                <a:ahLst/>
                <a:cxnLst/>
                <a:rect l="l" t="t" r="r" b="b"/>
                <a:pathLst>
                  <a:path w="8568" h="2405" extrusionOk="0">
                    <a:moveTo>
                      <a:pt x="15" y="0"/>
                    </a:moveTo>
                    <a:cubicBezTo>
                      <a:pt x="8" y="0"/>
                      <a:pt x="1" y="0"/>
                      <a:pt x="1" y="7"/>
                    </a:cubicBezTo>
                    <a:cubicBezTo>
                      <a:pt x="1" y="7"/>
                      <a:pt x="1" y="14"/>
                      <a:pt x="8" y="14"/>
                    </a:cubicBezTo>
                    <a:lnTo>
                      <a:pt x="8552" y="2404"/>
                    </a:lnTo>
                    <a:cubicBezTo>
                      <a:pt x="8559" y="2404"/>
                      <a:pt x="8559" y="2404"/>
                      <a:pt x="8568" y="2398"/>
                    </a:cubicBezTo>
                    <a:cubicBezTo>
                      <a:pt x="8568" y="2391"/>
                      <a:pt x="8559" y="2391"/>
                      <a:pt x="8559" y="2384"/>
                    </a:cubicBezTo>
                    <a:lnTo>
                      <a:pt x="15"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78"/>
              <p:cNvSpPr/>
              <p:nvPr/>
            </p:nvSpPr>
            <p:spPr>
              <a:xfrm flipH="1">
                <a:off x="1673394" y="2882725"/>
                <a:ext cx="655709" cy="184440"/>
              </a:xfrm>
              <a:custGeom>
                <a:avLst/>
                <a:gdLst/>
                <a:ahLst/>
                <a:cxnLst/>
                <a:rect l="l" t="t" r="r" b="b"/>
                <a:pathLst>
                  <a:path w="8575" h="2412" extrusionOk="0">
                    <a:moveTo>
                      <a:pt x="14" y="0"/>
                    </a:moveTo>
                    <a:lnTo>
                      <a:pt x="7" y="7"/>
                    </a:lnTo>
                    <a:cubicBezTo>
                      <a:pt x="0" y="14"/>
                      <a:pt x="7" y="21"/>
                      <a:pt x="14" y="21"/>
                    </a:cubicBezTo>
                    <a:lnTo>
                      <a:pt x="8558" y="2412"/>
                    </a:lnTo>
                    <a:lnTo>
                      <a:pt x="8565" y="2405"/>
                    </a:lnTo>
                    <a:cubicBezTo>
                      <a:pt x="8574" y="2398"/>
                      <a:pt x="8565" y="2391"/>
                      <a:pt x="8558" y="2391"/>
                    </a:cubicBezTo>
                    <a:lnTo>
                      <a:pt x="14"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78"/>
              <p:cNvSpPr/>
              <p:nvPr/>
            </p:nvSpPr>
            <p:spPr>
              <a:xfrm flipH="1">
                <a:off x="1628737" y="2826368"/>
                <a:ext cx="655174" cy="184440"/>
              </a:xfrm>
              <a:custGeom>
                <a:avLst/>
                <a:gdLst/>
                <a:ahLst/>
                <a:cxnLst/>
                <a:rect l="l" t="t" r="r" b="b"/>
                <a:pathLst>
                  <a:path w="8568" h="2412" extrusionOk="0">
                    <a:moveTo>
                      <a:pt x="16" y="1"/>
                    </a:moveTo>
                    <a:cubicBezTo>
                      <a:pt x="9" y="1"/>
                      <a:pt x="0" y="1"/>
                      <a:pt x="0" y="8"/>
                    </a:cubicBezTo>
                    <a:cubicBezTo>
                      <a:pt x="0" y="14"/>
                      <a:pt x="0" y="21"/>
                      <a:pt x="9" y="21"/>
                    </a:cubicBezTo>
                    <a:lnTo>
                      <a:pt x="8553" y="2412"/>
                    </a:lnTo>
                    <a:cubicBezTo>
                      <a:pt x="8560" y="2412"/>
                      <a:pt x="8567" y="2405"/>
                      <a:pt x="8567" y="2405"/>
                    </a:cubicBezTo>
                    <a:cubicBezTo>
                      <a:pt x="8567" y="2398"/>
                      <a:pt x="8567" y="2391"/>
                      <a:pt x="8560" y="2391"/>
                    </a:cubicBezTo>
                    <a:lnTo>
                      <a:pt x="16"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78"/>
              <p:cNvSpPr/>
              <p:nvPr/>
            </p:nvSpPr>
            <p:spPr>
              <a:xfrm flipH="1">
                <a:off x="1514342" y="2884866"/>
                <a:ext cx="877770" cy="267407"/>
              </a:xfrm>
              <a:custGeom>
                <a:avLst/>
                <a:gdLst/>
                <a:ahLst/>
                <a:cxnLst/>
                <a:rect l="l" t="t" r="r" b="b"/>
                <a:pathLst>
                  <a:path w="11479" h="3497" extrusionOk="0">
                    <a:moveTo>
                      <a:pt x="11182" y="0"/>
                    </a:moveTo>
                    <a:lnTo>
                      <a:pt x="224" y="456"/>
                    </a:lnTo>
                    <a:lnTo>
                      <a:pt x="1" y="1394"/>
                    </a:lnTo>
                    <a:lnTo>
                      <a:pt x="8185" y="3497"/>
                    </a:lnTo>
                    <a:lnTo>
                      <a:pt x="11478" y="87"/>
                    </a:lnTo>
                    <a:lnTo>
                      <a:pt x="11182" y="0"/>
                    </a:ln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78"/>
              <p:cNvSpPr/>
              <p:nvPr/>
            </p:nvSpPr>
            <p:spPr>
              <a:xfrm flipH="1">
                <a:off x="1471903" y="2888689"/>
                <a:ext cx="955614" cy="318181"/>
              </a:xfrm>
              <a:custGeom>
                <a:avLst/>
                <a:gdLst/>
                <a:ahLst/>
                <a:cxnLst/>
                <a:rect l="l" t="t" r="r" b="b"/>
                <a:pathLst>
                  <a:path w="12497" h="4161" extrusionOk="0">
                    <a:moveTo>
                      <a:pt x="12338" y="0"/>
                    </a:moveTo>
                    <a:lnTo>
                      <a:pt x="8582" y="3180"/>
                    </a:lnTo>
                    <a:lnTo>
                      <a:pt x="1" y="839"/>
                    </a:lnTo>
                    <a:lnTo>
                      <a:pt x="138" y="1517"/>
                    </a:lnTo>
                    <a:lnTo>
                      <a:pt x="8821" y="4161"/>
                    </a:lnTo>
                    <a:lnTo>
                      <a:pt x="12496" y="760"/>
                    </a:lnTo>
                    <a:lnTo>
                      <a:pt x="12338"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78"/>
              <p:cNvSpPr/>
              <p:nvPr/>
            </p:nvSpPr>
            <p:spPr>
              <a:xfrm flipH="1">
                <a:off x="1483985" y="2686507"/>
                <a:ext cx="943532" cy="465764"/>
              </a:xfrm>
              <a:custGeom>
                <a:avLst/>
                <a:gdLst/>
                <a:ahLst/>
                <a:cxnLst/>
                <a:rect l="l" t="t" r="r" b="b"/>
                <a:pathLst>
                  <a:path w="12339" h="6091" extrusionOk="0">
                    <a:moveTo>
                      <a:pt x="3671" y="507"/>
                    </a:moveTo>
                    <a:lnTo>
                      <a:pt x="11472" y="2847"/>
                    </a:lnTo>
                    <a:lnTo>
                      <a:pt x="8525" y="5591"/>
                    </a:lnTo>
                    <a:lnTo>
                      <a:pt x="847" y="3274"/>
                    </a:lnTo>
                    <a:lnTo>
                      <a:pt x="3671" y="507"/>
                    </a:lnTo>
                    <a:close/>
                    <a:moveTo>
                      <a:pt x="3548" y="1"/>
                    </a:moveTo>
                    <a:lnTo>
                      <a:pt x="1" y="3483"/>
                    </a:lnTo>
                    <a:lnTo>
                      <a:pt x="8648" y="6091"/>
                    </a:lnTo>
                    <a:lnTo>
                      <a:pt x="12338" y="2644"/>
                    </a:lnTo>
                    <a:lnTo>
                      <a:pt x="35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78"/>
              <p:cNvSpPr/>
              <p:nvPr/>
            </p:nvSpPr>
            <p:spPr>
              <a:xfrm flipH="1">
                <a:off x="852740" y="2897024"/>
                <a:ext cx="915775" cy="478381"/>
              </a:xfrm>
              <a:custGeom>
                <a:avLst/>
                <a:gdLst/>
                <a:ahLst/>
                <a:cxnLst/>
                <a:rect l="l" t="t" r="r" b="b"/>
                <a:pathLst>
                  <a:path w="11976" h="6256" extrusionOk="0">
                    <a:moveTo>
                      <a:pt x="3308" y="1"/>
                    </a:moveTo>
                    <a:lnTo>
                      <a:pt x="0" y="3315"/>
                    </a:lnTo>
                    <a:lnTo>
                      <a:pt x="260" y="3764"/>
                    </a:lnTo>
                    <a:lnTo>
                      <a:pt x="8508" y="6255"/>
                    </a:lnTo>
                    <a:lnTo>
                      <a:pt x="11975" y="3005"/>
                    </a:lnTo>
                    <a:lnTo>
                      <a:pt x="11738" y="2457"/>
                    </a:lnTo>
                    <a:lnTo>
                      <a:pt x="3308" y="1"/>
                    </a:ln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78"/>
              <p:cNvSpPr/>
              <p:nvPr/>
            </p:nvSpPr>
            <p:spPr>
              <a:xfrm flipH="1">
                <a:off x="957573" y="3058449"/>
                <a:ext cx="258078" cy="239114"/>
              </a:xfrm>
              <a:custGeom>
                <a:avLst/>
                <a:gdLst/>
                <a:ahLst/>
                <a:cxnLst/>
                <a:rect l="l" t="t" r="r" b="b"/>
                <a:pathLst>
                  <a:path w="3375" h="3127" extrusionOk="0">
                    <a:moveTo>
                      <a:pt x="3361" y="1"/>
                    </a:moveTo>
                    <a:cubicBezTo>
                      <a:pt x="3358" y="1"/>
                      <a:pt x="3355" y="3"/>
                      <a:pt x="3352" y="6"/>
                    </a:cubicBezTo>
                    <a:lnTo>
                      <a:pt x="1" y="3111"/>
                    </a:lnTo>
                    <a:lnTo>
                      <a:pt x="1" y="3127"/>
                    </a:lnTo>
                    <a:lnTo>
                      <a:pt x="15" y="3127"/>
                    </a:lnTo>
                    <a:lnTo>
                      <a:pt x="3365" y="20"/>
                    </a:lnTo>
                    <a:cubicBezTo>
                      <a:pt x="3374" y="20"/>
                      <a:pt x="3374" y="13"/>
                      <a:pt x="3365" y="6"/>
                    </a:cubicBezTo>
                    <a:cubicBezTo>
                      <a:pt x="3365" y="3"/>
                      <a:pt x="3364" y="1"/>
                      <a:pt x="3361"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78"/>
              <p:cNvSpPr/>
              <p:nvPr/>
            </p:nvSpPr>
            <p:spPr>
              <a:xfrm flipH="1">
                <a:off x="1033812" y="3035279"/>
                <a:ext cx="257007" cy="240567"/>
              </a:xfrm>
              <a:custGeom>
                <a:avLst/>
                <a:gdLst/>
                <a:ahLst/>
                <a:cxnLst/>
                <a:rect l="l" t="t" r="r" b="b"/>
                <a:pathLst>
                  <a:path w="3361" h="3146" extrusionOk="0">
                    <a:moveTo>
                      <a:pt x="3347" y="1"/>
                    </a:moveTo>
                    <a:cubicBezTo>
                      <a:pt x="3345" y="1"/>
                      <a:pt x="3341" y="2"/>
                      <a:pt x="3338" y="6"/>
                    </a:cubicBezTo>
                    <a:lnTo>
                      <a:pt x="1" y="3126"/>
                    </a:lnTo>
                    <a:lnTo>
                      <a:pt x="1" y="3140"/>
                    </a:lnTo>
                    <a:cubicBezTo>
                      <a:pt x="4" y="3143"/>
                      <a:pt x="6" y="3145"/>
                      <a:pt x="8" y="3145"/>
                    </a:cubicBezTo>
                    <a:cubicBezTo>
                      <a:pt x="9" y="3145"/>
                      <a:pt x="11" y="3143"/>
                      <a:pt x="15" y="3140"/>
                    </a:cubicBezTo>
                    <a:lnTo>
                      <a:pt x="3352" y="20"/>
                    </a:lnTo>
                    <a:cubicBezTo>
                      <a:pt x="3360" y="13"/>
                      <a:pt x="3360" y="6"/>
                      <a:pt x="3352" y="6"/>
                    </a:cubicBezTo>
                    <a:cubicBezTo>
                      <a:pt x="3352" y="2"/>
                      <a:pt x="3350" y="1"/>
                      <a:pt x="3347"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78"/>
              <p:cNvSpPr/>
              <p:nvPr/>
            </p:nvSpPr>
            <p:spPr>
              <a:xfrm flipH="1">
                <a:off x="1110050" y="3011956"/>
                <a:ext cx="256472" cy="241867"/>
              </a:xfrm>
              <a:custGeom>
                <a:avLst/>
                <a:gdLst/>
                <a:ahLst/>
                <a:cxnLst/>
                <a:rect l="l" t="t" r="r" b="b"/>
                <a:pathLst>
                  <a:path w="3354" h="3163" extrusionOk="0">
                    <a:moveTo>
                      <a:pt x="3331" y="1"/>
                    </a:moveTo>
                    <a:lnTo>
                      <a:pt x="8" y="3142"/>
                    </a:lnTo>
                    <a:cubicBezTo>
                      <a:pt x="1" y="3149"/>
                      <a:pt x="1" y="3156"/>
                      <a:pt x="8" y="3156"/>
                    </a:cubicBezTo>
                    <a:cubicBezTo>
                      <a:pt x="8" y="3160"/>
                      <a:pt x="10" y="3162"/>
                      <a:pt x="13" y="3162"/>
                    </a:cubicBezTo>
                    <a:cubicBezTo>
                      <a:pt x="16" y="3162"/>
                      <a:pt x="20" y="3160"/>
                      <a:pt x="23" y="3156"/>
                    </a:cubicBezTo>
                    <a:lnTo>
                      <a:pt x="3345" y="14"/>
                    </a:lnTo>
                    <a:cubicBezTo>
                      <a:pt x="3354" y="14"/>
                      <a:pt x="3354" y="7"/>
                      <a:pt x="3345"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78"/>
              <p:cNvSpPr/>
              <p:nvPr/>
            </p:nvSpPr>
            <p:spPr>
              <a:xfrm flipH="1">
                <a:off x="1186289" y="2988786"/>
                <a:ext cx="255249" cy="242861"/>
              </a:xfrm>
              <a:custGeom>
                <a:avLst/>
                <a:gdLst/>
                <a:ahLst/>
                <a:cxnLst/>
                <a:rect l="l" t="t" r="r" b="b"/>
                <a:pathLst>
                  <a:path w="3338" h="3176" extrusionOk="0">
                    <a:moveTo>
                      <a:pt x="3315" y="0"/>
                    </a:moveTo>
                    <a:lnTo>
                      <a:pt x="8" y="3155"/>
                    </a:lnTo>
                    <a:cubicBezTo>
                      <a:pt x="1" y="3164"/>
                      <a:pt x="1" y="3171"/>
                      <a:pt x="1" y="3171"/>
                    </a:cubicBezTo>
                    <a:cubicBezTo>
                      <a:pt x="4" y="3174"/>
                      <a:pt x="8" y="3176"/>
                      <a:pt x="10" y="3176"/>
                    </a:cubicBezTo>
                    <a:cubicBezTo>
                      <a:pt x="13" y="3176"/>
                      <a:pt x="15" y="3174"/>
                      <a:pt x="15" y="3171"/>
                    </a:cubicBezTo>
                    <a:lnTo>
                      <a:pt x="3329" y="14"/>
                    </a:lnTo>
                    <a:cubicBezTo>
                      <a:pt x="3338" y="14"/>
                      <a:pt x="3338" y="7"/>
                      <a:pt x="3329"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78"/>
              <p:cNvSpPr/>
              <p:nvPr/>
            </p:nvSpPr>
            <p:spPr>
              <a:xfrm flipH="1">
                <a:off x="1262528" y="2965081"/>
                <a:ext cx="254178" cy="244620"/>
              </a:xfrm>
              <a:custGeom>
                <a:avLst/>
                <a:gdLst/>
                <a:ahLst/>
                <a:cxnLst/>
                <a:rect l="l" t="t" r="r" b="b"/>
                <a:pathLst>
                  <a:path w="3324" h="3199" extrusionOk="0">
                    <a:moveTo>
                      <a:pt x="3311" y="0"/>
                    </a:moveTo>
                    <a:cubicBezTo>
                      <a:pt x="3308" y="0"/>
                      <a:pt x="3305" y="2"/>
                      <a:pt x="3301" y="7"/>
                    </a:cubicBezTo>
                    <a:lnTo>
                      <a:pt x="1" y="3177"/>
                    </a:lnTo>
                    <a:lnTo>
                      <a:pt x="1" y="3191"/>
                    </a:lnTo>
                    <a:cubicBezTo>
                      <a:pt x="8" y="3198"/>
                      <a:pt x="15" y="3198"/>
                      <a:pt x="15" y="3198"/>
                    </a:cubicBezTo>
                    <a:lnTo>
                      <a:pt x="3315" y="21"/>
                    </a:lnTo>
                    <a:cubicBezTo>
                      <a:pt x="3324" y="14"/>
                      <a:pt x="3324" y="7"/>
                      <a:pt x="3315" y="7"/>
                    </a:cubicBezTo>
                    <a:cubicBezTo>
                      <a:pt x="3315" y="2"/>
                      <a:pt x="3314" y="0"/>
                      <a:pt x="3311"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78"/>
              <p:cNvSpPr/>
              <p:nvPr/>
            </p:nvSpPr>
            <p:spPr>
              <a:xfrm flipH="1">
                <a:off x="1338690" y="2941835"/>
                <a:ext cx="253719" cy="245843"/>
              </a:xfrm>
              <a:custGeom>
                <a:avLst/>
                <a:gdLst/>
                <a:ahLst/>
                <a:cxnLst/>
                <a:rect l="l" t="t" r="r" b="b"/>
                <a:pathLst>
                  <a:path w="3318" h="3215" extrusionOk="0">
                    <a:moveTo>
                      <a:pt x="3302" y="1"/>
                    </a:moveTo>
                    <a:cubicBezTo>
                      <a:pt x="3300" y="1"/>
                      <a:pt x="3298" y="3"/>
                      <a:pt x="3295" y="7"/>
                    </a:cubicBezTo>
                    <a:lnTo>
                      <a:pt x="8" y="3199"/>
                    </a:lnTo>
                    <a:cubicBezTo>
                      <a:pt x="1" y="3199"/>
                      <a:pt x="1" y="3206"/>
                      <a:pt x="8" y="3214"/>
                    </a:cubicBezTo>
                    <a:lnTo>
                      <a:pt x="24" y="3214"/>
                    </a:lnTo>
                    <a:lnTo>
                      <a:pt x="3309" y="21"/>
                    </a:lnTo>
                    <a:cubicBezTo>
                      <a:pt x="3317" y="14"/>
                      <a:pt x="3317" y="7"/>
                      <a:pt x="3309" y="7"/>
                    </a:cubicBezTo>
                    <a:cubicBezTo>
                      <a:pt x="3305" y="3"/>
                      <a:pt x="3303" y="1"/>
                      <a:pt x="3302"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78"/>
              <p:cNvSpPr/>
              <p:nvPr/>
            </p:nvSpPr>
            <p:spPr>
              <a:xfrm flipH="1">
                <a:off x="1414929" y="2918512"/>
                <a:ext cx="252572" cy="246990"/>
              </a:xfrm>
              <a:custGeom>
                <a:avLst/>
                <a:gdLst/>
                <a:ahLst/>
                <a:cxnLst/>
                <a:rect l="l" t="t" r="r" b="b"/>
                <a:pathLst>
                  <a:path w="3303" h="3230" extrusionOk="0">
                    <a:moveTo>
                      <a:pt x="3280" y="0"/>
                    </a:moveTo>
                    <a:lnTo>
                      <a:pt x="9" y="3216"/>
                    </a:lnTo>
                    <a:cubicBezTo>
                      <a:pt x="0" y="3216"/>
                      <a:pt x="0" y="3223"/>
                      <a:pt x="9" y="3230"/>
                    </a:cubicBezTo>
                    <a:lnTo>
                      <a:pt x="23" y="3230"/>
                    </a:lnTo>
                    <a:lnTo>
                      <a:pt x="3294" y="16"/>
                    </a:lnTo>
                    <a:cubicBezTo>
                      <a:pt x="3302" y="16"/>
                      <a:pt x="3302" y="9"/>
                      <a:pt x="3294"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78"/>
              <p:cNvSpPr/>
              <p:nvPr/>
            </p:nvSpPr>
            <p:spPr>
              <a:xfrm flipH="1">
                <a:off x="913989" y="2967452"/>
                <a:ext cx="655174" cy="184287"/>
              </a:xfrm>
              <a:custGeom>
                <a:avLst/>
                <a:gdLst/>
                <a:ahLst/>
                <a:cxnLst/>
                <a:rect l="l" t="t" r="r" b="b"/>
                <a:pathLst>
                  <a:path w="8568" h="2410" extrusionOk="0">
                    <a:moveTo>
                      <a:pt x="8" y="1"/>
                    </a:moveTo>
                    <a:cubicBezTo>
                      <a:pt x="4" y="1"/>
                      <a:pt x="0" y="6"/>
                      <a:pt x="0" y="10"/>
                    </a:cubicBezTo>
                    <a:cubicBezTo>
                      <a:pt x="0" y="10"/>
                      <a:pt x="0" y="19"/>
                      <a:pt x="7" y="19"/>
                    </a:cubicBezTo>
                    <a:lnTo>
                      <a:pt x="8552" y="2410"/>
                    </a:lnTo>
                    <a:cubicBezTo>
                      <a:pt x="8560" y="2410"/>
                      <a:pt x="8567" y="2410"/>
                      <a:pt x="8567" y="2403"/>
                    </a:cubicBezTo>
                    <a:cubicBezTo>
                      <a:pt x="8567" y="2394"/>
                      <a:pt x="8567" y="2394"/>
                      <a:pt x="8560" y="2387"/>
                    </a:cubicBezTo>
                    <a:lnTo>
                      <a:pt x="14" y="4"/>
                    </a:lnTo>
                    <a:cubicBezTo>
                      <a:pt x="12" y="1"/>
                      <a:pt x="10" y="1"/>
                      <a:pt x="8"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78"/>
              <p:cNvSpPr/>
              <p:nvPr/>
            </p:nvSpPr>
            <p:spPr>
              <a:xfrm flipH="1">
                <a:off x="1029991" y="3075960"/>
                <a:ext cx="655174" cy="184593"/>
              </a:xfrm>
              <a:custGeom>
                <a:avLst/>
                <a:gdLst/>
                <a:ahLst/>
                <a:cxnLst/>
                <a:rect l="l" t="t" r="r" b="b"/>
                <a:pathLst>
                  <a:path w="8568" h="2414" extrusionOk="0">
                    <a:moveTo>
                      <a:pt x="14" y="1"/>
                    </a:moveTo>
                    <a:cubicBezTo>
                      <a:pt x="7" y="1"/>
                      <a:pt x="1" y="1"/>
                      <a:pt x="1" y="8"/>
                    </a:cubicBezTo>
                    <a:cubicBezTo>
                      <a:pt x="1" y="15"/>
                      <a:pt x="1" y="22"/>
                      <a:pt x="7" y="22"/>
                    </a:cubicBezTo>
                    <a:lnTo>
                      <a:pt x="8552" y="2414"/>
                    </a:lnTo>
                    <a:cubicBezTo>
                      <a:pt x="8561" y="2414"/>
                      <a:pt x="8561" y="2405"/>
                      <a:pt x="8568" y="2405"/>
                    </a:cubicBezTo>
                    <a:cubicBezTo>
                      <a:pt x="8568" y="2398"/>
                      <a:pt x="8561" y="2391"/>
                      <a:pt x="8561" y="2391"/>
                    </a:cubicBezTo>
                    <a:lnTo>
                      <a:pt x="14"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78"/>
              <p:cNvSpPr/>
              <p:nvPr/>
            </p:nvSpPr>
            <p:spPr>
              <a:xfrm flipH="1">
                <a:off x="985334" y="3019680"/>
                <a:ext cx="655021" cy="184593"/>
              </a:xfrm>
              <a:custGeom>
                <a:avLst/>
                <a:gdLst/>
                <a:ahLst/>
                <a:cxnLst/>
                <a:rect l="l" t="t" r="r" b="b"/>
                <a:pathLst>
                  <a:path w="8566" h="2414" extrusionOk="0">
                    <a:moveTo>
                      <a:pt x="14" y="0"/>
                    </a:moveTo>
                    <a:cubicBezTo>
                      <a:pt x="7" y="0"/>
                      <a:pt x="7" y="0"/>
                      <a:pt x="0" y="7"/>
                    </a:cubicBezTo>
                    <a:cubicBezTo>
                      <a:pt x="0" y="14"/>
                      <a:pt x="7" y="21"/>
                      <a:pt x="7" y="21"/>
                    </a:cubicBezTo>
                    <a:lnTo>
                      <a:pt x="8552" y="2413"/>
                    </a:lnTo>
                    <a:cubicBezTo>
                      <a:pt x="8559" y="2413"/>
                      <a:pt x="8566" y="2404"/>
                      <a:pt x="8566" y="2404"/>
                    </a:cubicBezTo>
                    <a:cubicBezTo>
                      <a:pt x="8566" y="2398"/>
                      <a:pt x="8566" y="2391"/>
                      <a:pt x="8559" y="2391"/>
                    </a:cubicBezTo>
                    <a:lnTo>
                      <a:pt x="14"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78"/>
              <p:cNvSpPr/>
              <p:nvPr/>
            </p:nvSpPr>
            <p:spPr>
              <a:xfrm flipH="1">
                <a:off x="870940" y="3078254"/>
                <a:ext cx="877694" cy="267330"/>
              </a:xfrm>
              <a:custGeom>
                <a:avLst/>
                <a:gdLst/>
                <a:ahLst/>
                <a:cxnLst/>
                <a:rect l="l" t="t" r="r" b="b"/>
                <a:pathLst>
                  <a:path w="11478" h="3496" extrusionOk="0">
                    <a:moveTo>
                      <a:pt x="11181" y="0"/>
                    </a:moveTo>
                    <a:lnTo>
                      <a:pt x="224" y="454"/>
                    </a:lnTo>
                    <a:lnTo>
                      <a:pt x="0" y="1394"/>
                    </a:lnTo>
                    <a:lnTo>
                      <a:pt x="8184" y="3495"/>
                    </a:lnTo>
                    <a:lnTo>
                      <a:pt x="11478" y="87"/>
                    </a:lnTo>
                    <a:lnTo>
                      <a:pt x="11181" y="0"/>
                    </a:ln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78"/>
              <p:cNvSpPr/>
              <p:nvPr/>
            </p:nvSpPr>
            <p:spPr>
              <a:xfrm flipH="1">
                <a:off x="828347" y="3082078"/>
                <a:ext cx="955691" cy="318181"/>
              </a:xfrm>
              <a:custGeom>
                <a:avLst/>
                <a:gdLst/>
                <a:ahLst/>
                <a:cxnLst/>
                <a:rect l="l" t="t" r="r" b="b"/>
                <a:pathLst>
                  <a:path w="12498" h="4161" extrusionOk="0">
                    <a:moveTo>
                      <a:pt x="12338" y="1"/>
                    </a:moveTo>
                    <a:lnTo>
                      <a:pt x="8581" y="3178"/>
                    </a:lnTo>
                    <a:lnTo>
                      <a:pt x="0" y="838"/>
                    </a:lnTo>
                    <a:lnTo>
                      <a:pt x="0" y="838"/>
                    </a:lnTo>
                    <a:lnTo>
                      <a:pt x="137" y="1517"/>
                    </a:lnTo>
                    <a:lnTo>
                      <a:pt x="8820" y="4161"/>
                    </a:lnTo>
                    <a:lnTo>
                      <a:pt x="12497" y="758"/>
                    </a:lnTo>
                    <a:lnTo>
                      <a:pt x="12338"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78"/>
              <p:cNvSpPr/>
              <p:nvPr/>
            </p:nvSpPr>
            <p:spPr>
              <a:xfrm flipH="1">
                <a:off x="840582" y="2879895"/>
                <a:ext cx="943456" cy="465687"/>
              </a:xfrm>
              <a:custGeom>
                <a:avLst/>
                <a:gdLst/>
                <a:ahLst/>
                <a:cxnLst/>
                <a:rect l="l" t="t" r="r" b="b"/>
                <a:pathLst>
                  <a:path w="12338" h="6090" extrusionOk="0">
                    <a:moveTo>
                      <a:pt x="3670" y="505"/>
                    </a:moveTo>
                    <a:lnTo>
                      <a:pt x="11471" y="2846"/>
                    </a:lnTo>
                    <a:lnTo>
                      <a:pt x="8531" y="5592"/>
                    </a:lnTo>
                    <a:lnTo>
                      <a:pt x="846" y="3272"/>
                    </a:lnTo>
                    <a:lnTo>
                      <a:pt x="3670" y="505"/>
                    </a:lnTo>
                    <a:close/>
                    <a:moveTo>
                      <a:pt x="3547" y="1"/>
                    </a:moveTo>
                    <a:lnTo>
                      <a:pt x="0" y="3482"/>
                    </a:lnTo>
                    <a:lnTo>
                      <a:pt x="8647" y="6089"/>
                    </a:lnTo>
                    <a:lnTo>
                      <a:pt x="12338" y="2645"/>
                    </a:lnTo>
                    <a:lnTo>
                      <a:pt x="35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13" name="Google Shape;2613;p78"/>
          <p:cNvGrpSpPr/>
          <p:nvPr/>
        </p:nvGrpSpPr>
        <p:grpSpPr>
          <a:xfrm rot="-5400000">
            <a:off x="5110824" y="1688792"/>
            <a:ext cx="592508" cy="540786"/>
            <a:chOff x="4783350" y="5161650"/>
            <a:chExt cx="195825" cy="178725"/>
          </a:xfrm>
        </p:grpSpPr>
        <p:sp>
          <p:nvSpPr>
            <p:cNvPr id="2614" name="Google Shape;2614;p78"/>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78"/>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78"/>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78"/>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8" name="Google Shape;2618;p78"/>
          <p:cNvGrpSpPr/>
          <p:nvPr/>
        </p:nvGrpSpPr>
        <p:grpSpPr>
          <a:xfrm>
            <a:off x="4818156" y="3323402"/>
            <a:ext cx="487591" cy="434706"/>
            <a:chOff x="4356650" y="5185725"/>
            <a:chExt cx="239850" cy="213825"/>
          </a:xfrm>
        </p:grpSpPr>
        <p:sp>
          <p:nvSpPr>
            <p:cNvPr id="2619" name="Google Shape;2619;p78"/>
            <p:cNvSpPr/>
            <p:nvPr/>
          </p:nvSpPr>
          <p:spPr>
            <a:xfrm>
              <a:off x="4437800" y="5317675"/>
              <a:ext cx="46625" cy="44625"/>
            </a:xfrm>
            <a:custGeom>
              <a:avLst/>
              <a:gdLst/>
              <a:ahLst/>
              <a:cxnLst/>
              <a:rect l="l" t="t" r="r" b="b"/>
              <a:pathLst>
                <a:path w="1865" h="1785" extrusionOk="0">
                  <a:moveTo>
                    <a:pt x="1453" y="1"/>
                  </a:moveTo>
                  <a:cubicBezTo>
                    <a:pt x="906" y="1"/>
                    <a:pt x="0" y="1737"/>
                    <a:pt x="265" y="1784"/>
                  </a:cubicBezTo>
                  <a:cubicBezTo>
                    <a:pt x="269" y="1784"/>
                    <a:pt x="273" y="1784"/>
                    <a:pt x="277" y="1784"/>
                  </a:cubicBezTo>
                  <a:cubicBezTo>
                    <a:pt x="590" y="1784"/>
                    <a:pt x="1865" y="236"/>
                    <a:pt x="1588" y="43"/>
                  </a:cubicBezTo>
                  <a:cubicBezTo>
                    <a:pt x="1546" y="14"/>
                    <a:pt x="1501" y="1"/>
                    <a:pt x="1453" y="1"/>
                  </a:cubicBezTo>
                  <a:close/>
                </a:path>
              </a:pathLst>
            </a:custGeom>
            <a:solidFill>
              <a:srgbClr val="06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78"/>
            <p:cNvSpPr/>
            <p:nvPr/>
          </p:nvSpPr>
          <p:spPr>
            <a:xfrm>
              <a:off x="4476925" y="5245800"/>
              <a:ext cx="46075" cy="73475"/>
            </a:xfrm>
            <a:custGeom>
              <a:avLst/>
              <a:gdLst/>
              <a:ahLst/>
              <a:cxnLst/>
              <a:rect l="l" t="t" r="r" b="b"/>
              <a:pathLst>
                <a:path w="1843" h="2939" extrusionOk="0">
                  <a:moveTo>
                    <a:pt x="896" y="1"/>
                  </a:moveTo>
                  <a:cubicBezTo>
                    <a:pt x="889" y="1"/>
                    <a:pt x="883" y="8"/>
                    <a:pt x="883" y="21"/>
                  </a:cubicBezTo>
                  <a:cubicBezTo>
                    <a:pt x="883" y="261"/>
                    <a:pt x="824" y="571"/>
                    <a:pt x="746" y="881"/>
                  </a:cubicBezTo>
                  <a:cubicBezTo>
                    <a:pt x="622" y="1358"/>
                    <a:pt x="434" y="1864"/>
                    <a:pt x="283" y="2254"/>
                  </a:cubicBezTo>
                  <a:cubicBezTo>
                    <a:pt x="203" y="2448"/>
                    <a:pt x="139" y="2608"/>
                    <a:pt x="87" y="2724"/>
                  </a:cubicBezTo>
                  <a:cubicBezTo>
                    <a:pt x="59" y="2781"/>
                    <a:pt x="43" y="2831"/>
                    <a:pt x="30" y="2861"/>
                  </a:cubicBezTo>
                  <a:cubicBezTo>
                    <a:pt x="16" y="2890"/>
                    <a:pt x="9" y="2911"/>
                    <a:pt x="9" y="2911"/>
                  </a:cubicBezTo>
                  <a:cubicBezTo>
                    <a:pt x="0" y="2918"/>
                    <a:pt x="9" y="2925"/>
                    <a:pt x="16" y="2934"/>
                  </a:cubicBezTo>
                  <a:cubicBezTo>
                    <a:pt x="19" y="2937"/>
                    <a:pt x="23" y="2939"/>
                    <a:pt x="26" y="2939"/>
                  </a:cubicBezTo>
                  <a:cubicBezTo>
                    <a:pt x="30" y="2939"/>
                    <a:pt x="33" y="2937"/>
                    <a:pt x="37" y="2934"/>
                  </a:cubicBezTo>
                  <a:cubicBezTo>
                    <a:pt x="37" y="2934"/>
                    <a:pt x="1113" y="2110"/>
                    <a:pt x="1836" y="441"/>
                  </a:cubicBezTo>
                  <a:cubicBezTo>
                    <a:pt x="1843" y="427"/>
                    <a:pt x="1836" y="411"/>
                    <a:pt x="1829" y="411"/>
                  </a:cubicBezTo>
                  <a:cubicBezTo>
                    <a:pt x="1825" y="409"/>
                    <a:pt x="1821" y="409"/>
                    <a:pt x="1818" y="409"/>
                  </a:cubicBezTo>
                  <a:cubicBezTo>
                    <a:pt x="1809" y="409"/>
                    <a:pt x="1804" y="414"/>
                    <a:pt x="1800" y="420"/>
                  </a:cubicBezTo>
                  <a:cubicBezTo>
                    <a:pt x="1439" y="1250"/>
                    <a:pt x="990" y="1871"/>
                    <a:pt x="636" y="2284"/>
                  </a:cubicBezTo>
                  <a:cubicBezTo>
                    <a:pt x="456" y="2492"/>
                    <a:pt x="297" y="2644"/>
                    <a:pt x="189" y="2745"/>
                  </a:cubicBezTo>
                  <a:cubicBezTo>
                    <a:pt x="143" y="2791"/>
                    <a:pt x="107" y="2822"/>
                    <a:pt x="80" y="2844"/>
                  </a:cubicBezTo>
                  <a:lnTo>
                    <a:pt x="80" y="2844"/>
                  </a:lnTo>
                  <a:cubicBezTo>
                    <a:pt x="150" y="2684"/>
                    <a:pt x="315" y="2302"/>
                    <a:pt x="486" y="1850"/>
                  </a:cubicBezTo>
                  <a:cubicBezTo>
                    <a:pt x="593" y="1547"/>
                    <a:pt x="702" y="1214"/>
                    <a:pt x="780" y="897"/>
                  </a:cubicBezTo>
                  <a:cubicBezTo>
                    <a:pt x="867" y="578"/>
                    <a:pt x="919" y="268"/>
                    <a:pt x="919" y="21"/>
                  </a:cubicBezTo>
                  <a:cubicBezTo>
                    <a:pt x="919" y="8"/>
                    <a:pt x="910" y="1"/>
                    <a:pt x="896"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78"/>
            <p:cNvSpPr/>
            <p:nvPr/>
          </p:nvSpPr>
          <p:spPr>
            <a:xfrm>
              <a:off x="4356650" y="5185725"/>
              <a:ext cx="131125" cy="166450"/>
            </a:xfrm>
            <a:custGeom>
              <a:avLst/>
              <a:gdLst/>
              <a:ahLst/>
              <a:cxnLst/>
              <a:rect l="l" t="t" r="r" b="b"/>
              <a:pathLst>
                <a:path w="5245" h="6658" extrusionOk="0">
                  <a:moveTo>
                    <a:pt x="3749" y="0"/>
                  </a:moveTo>
                  <a:cubicBezTo>
                    <a:pt x="2732" y="0"/>
                    <a:pt x="2107" y="3318"/>
                    <a:pt x="1223" y="4217"/>
                  </a:cubicBezTo>
                  <a:cubicBezTo>
                    <a:pt x="261" y="5198"/>
                    <a:pt x="1" y="5538"/>
                    <a:pt x="789" y="6058"/>
                  </a:cubicBezTo>
                  <a:cubicBezTo>
                    <a:pt x="1569" y="6578"/>
                    <a:pt x="3511" y="6658"/>
                    <a:pt x="3511" y="6658"/>
                  </a:cubicBezTo>
                  <a:cubicBezTo>
                    <a:pt x="5087" y="6030"/>
                    <a:pt x="5245" y="837"/>
                    <a:pt x="4047" y="93"/>
                  </a:cubicBezTo>
                  <a:cubicBezTo>
                    <a:pt x="3944" y="30"/>
                    <a:pt x="3845" y="0"/>
                    <a:pt x="37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78"/>
            <p:cNvSpPr/>
            <p:nvPr/>
          </p:nvSpPr>
          <p:spPr>
            <a:xfrm>
              <a:off x="4384475" y="5269650"/>
              <a:ext cx="92675" cy="82525"/>
            </a:xfrm>
            <a:custGeom>
              <a:avLst/>
              <a:gdLst/>
              <a:ahLst/>
              <a:cxnLst/>
              <a:rect l="l" t="t" r="r" b="b"/>
              <a:pathLst>
                <a:path w="3707" h="3301" extrusionOk="0">
                  <a:moveTo>
                    <a:pt x="3707" y="0"/>
                  </a:moveTo>
                  <a:lnTo>
                    <a:pt x="3707" y="0"/>
                  </a:lnTo>
                  <a:cubicBezTo>
                    <a:pt x="3554" y="426"/>
                    <a:pt x="3331" y="830"/>
                    <a:pt x="3027" y="1184"/>
                  </a:cubicBezTo>
                  <a:cubicBezTo>
                    <a:pt x="2311" y="2007"/>
                    <a:pt x="1200" y="2867"/>
                    <a:pt x="51" y="2867"/>
                  </a:cubicBezTo>
                  <a:lnTo>
                    <a:pt x="1" y="2867"/>
                  </a:lnTo>
                  <a:cubicBezTo>
                    <a:pt x="897" y="3243"/>
                    <a:pt x="2398" y="3301"/>
                    <a:pt x="2398" y="3301"/>
                  </a:cubicBezTo>
                  <a:cubicBezTo>
                    <a:pt x="3194" y="2983"/>
                    <a:pt x="3634" y="1487"/>
                    <a:pt x="3707"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78"/>
            <p:cNvSpPr/>
            <p:nvPr/>
          </p:nvSpPr>
          <p:spPr>
            <a:xfrm>
              <a:off x="4448975" y="5273650"/>
              <a:ext cx="147525" cy="125900"/>
            </a:xfrm>
            <a:custGeom>
              <a:avLst/>
              <a:gdLst/>
              <a:ahLst/>
              <a:cxnLst/>
              <a:rect l="l" t="t" r="r" b="b"/>
              <a:pathLst>
                <a:path w="5901" h="5036" extrusionOk="0">
                  <a:moveTo>
                    <a:pt x="5035" y="1"/>
                  </a:moveTo>
                  <a:cubicBezTo>
                    <a:pt x="3946" y="1"/>
                    <a:pt x="427" y="2126"/>
                    <a:pt x="0" y="3350"/>
                  </a:cubicBezTo>
                  <a:cubicBezTo>
                    <a:pt x="0" y="3350"/>
                    <a:pt x="101" y="4628"/>
                    <a:pt x="534" y="4931"/>
                  </a:cubicBezTo>
                  <a:cubicBezTo>
                    <a:pt x="636" y="5000"/>
                    <a:pt x="729" y="5036"/>
                    <a:pt x="821" y="5036"/>
                  </a:cubicBezTo>
                  <a:cubicBezTo>
                    <a:pt x="1126" y="5036"/>
                    <a:pt x="1421" y="4650"/>
                    <a:pt x="2014" y="3813"/>
                  </a:cubicBezTo>
                  <a:cubicBezTo>
                    <a:pt x="2788" y="2721"/>
                    <a:pt x="5901" y="547"/>
                    <a:pt x="5279" y="64"/>
                  </a:cubicBezTo>
                  <a:cubicBezTo>
                    <a:pt x="5224" y="21"/>
                    <a:pt x="5141" y="1"/>
                    <a:pt x="50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78"/>
            <p:cNvSpPr/>
            <p:nvPr/>
          </p:nvSpPr>
          <p:spPr>
            <a:xfrm>
              <a:off x="4448975" y="5274150"/>
              <a:ext cx="120800" cy="125400"/>
            </a:xfrm>
            <a:custGeom>
              <a:avLst/>
              <a:gdLst/>
              <a:ahLst/>
              <a:cxnLst/>
              <a:rect l="l" t="t" r="r" b="b"/>
              <a:pathLst>
                <a:path w="4832" h="5016" extrusionOk="0">
                  <a:moveTo>
                    <a:pt x="4831" y="0"/>
                  </a:moveTo>
                  <a:cubicBezTo>
                    <a:pt x="3561" y="217"/>
                    <a:pt x="404" y="2174"/>
                    <a:pt x="0" y="3330"/>
                  </a:cubicBezTo>
                  <a:cubicBezTo>
                    <a:pt x="0" y="3330"/>
                    <a:pt x="101" y="4608"/>
                    <a:pt x="534" y="4911"/>
                  </a:cubicBezTo>
                  <a:cubicBezTo>
                    <a:pt x="636" y="4980"/>
                    <a:pt x="730" y="5015"/>
                    <a:pt x="822" y="5015"/>
                  </a:cubicBezTo>
                  <a:cubicBezTo>
                    <a:pt x="1004" y="5015"/>
                    <a:pt x="1183" y="4879"/>
                    <a:pt x="1422" y="4587"/>
                  </a:cubicBezTo>
                  <a:cubicBezTo>
                    <a:pt x="1408" y="3533"/>
                    <a:pt x="1675" y="2441"/>
                    <a:pt x="2384" y="1633"/>
                  </a:cubicBezTo>
                  <a:cubicBezTo>
                    <a:pt x="2982" y="933"/>
                    <a:pt x="3878" y="210"/>
                    <a:pt x="483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5" name="Google Shape;2625;p78"/>
          <p:cNvSpPr/>
          <p:nvPr/>
        </p:nvSpPr>
        <p:spPr>
          <a:xfrm>
            <a:off x="5952749" y="641178"/>
            <a:ext cx="336847" cy="336847"/>
          </a:xfrm>
          <a:custGeom>
            <a:avLst/>
            <a:gdLst/>
            <a:ahLst/>
            <a:cxnLst/>
            <a:rect l="l" t="t" r="r" b="b"/>
            <a:pathLst>
              <a:path w="19982" h="19982" extrusionOk="0">
                <a:moveTo>
                  <a:pt x="14602" y="3500"/>
                </a:moveTo>
                <a:cubicBezTo>
                  <a:pt x="15137" y="3500"/>
                  <a:pt x="15682" y="3563"/>
                  <a:pt x="16247" y="3689"/>
                </a:cubicBezTo>
                <a:cubicBezTo>
                  <a:pt x="16179" y="4154"/>
                  <a:pt x="16095" y="4705"/>
                  <a:pt x="16033" y="5120"/>
                </a:cubicBezTo>
                <a:cubicBezTo>
                  <a:pt x="15810" y="5075"/>
                  <a:pt x="15484" y="5035"/>
                  <a:pt x="15150" y="5035"/>
                </a:cubicBezTo>
                <a:cubicBezTo>
                  <a:pt x="14968" y="5035"/>
                  <a:pt x="14783" y="5047"/>
                  <a:pt x="14611" y="5076"/>
                </a:cubicBezTo>
                <a:cubicBezTo>
                  <a:pt x="13536" y="5258"/>
                  <a:pt x="12918" y="5925"/>
                  <a:pt x="12918" y="6907"/>
                </a:cubicBezTo>
                <a:lnTo>
                  <a:pt x="12918" y="8819"/>
                </a:lnTo>
                <a:cubicBezTo>
                  <a:pt x="12918" y="9143"/>
                  <a:pt x="13180" y="9405"/>
                  <a:pt x="13504" y="9405"/>
                </a:cubicBezTo>
                <a:lnTo>
                  <a:pt x="15681" y="9405"/>
                </a:lnTo>
                <a:lnTo>
                  <a:pt x="15388" y="10576"/>
                </a:lnTo>
                <a:lnTo>
                  <a:pt x="13504" y="10576"/>
                </a:lnTo>
                <a:cubicBezTo>
                  <a:pt x="13180" y="10576"/>
                  <a:pt x="12918" y="10838"/>
                  <a:pt x="12918" y="11161"/>
                </a:cubicBezTo>
                <a:lnTo>
                  <a:pt x="12918" y="18811"/>
                </a:lnTo>
                <a:lnTo>
                  <a:pt x="11162" y="18811"/>
                </a:lnTo>
                <a:lnTo>
                  <a:pt x="11162" y="11161"/>
                </a:lnTo>
                <a:cubicBezTo>
                  <a:pt x="11162" y="10838"/>
                  <a:pt x="10900" y="10576"/>
                  <a:pt x="10576" y="10576"/>
                </a:cubicBezTo>
                <a:lnTo>
                  <a:pt x="9407" y="10576"/>
                </a:lnTo>
                <a:lnTo>
                  <a:pt x="9407" y="9405"/>
                </a:lnTo>
                <a:lnTo>
                  <a:pt x="10576" y="9405"/>
                </a:lnTo>
                <a:cubicBezTo>
                  <a:pt x="10900" y="9405"/>
                  <a:pt x="11162" y="9143"/>
                  <a:pt x="11162" y="8821"/>
                </a:cubicBezTo>
                <a:cubicBezTo>
                  <a:pt x="11162" y="7215"/>
                  <a:pt x="11162" y="6481"/>
                  <a:pt x="11162" y="6143"/>
                </a:cubicBezTo>
                <a:cubicBezTo>
                  <a:pt x="11162" y="5520"/>
                  <a:pt x="11163" y="4843"/>
                  <a:pt x="11770" y="4324"/>
                </a:cubicBezTo>
                <a:cubicBezTo>
                  <a:pt x="12234" y="3928"/>
                  <a:pt x="12823" y="3687"/>
                  <a:pt x="13628" y="3571"/>
                </a:cubicBezTo>
                <a:cubicBezTo>
                  <a:pt x="13950" y="3524"/>
                  <a:pt x="14274" y="3500"/>
                  <a:pt x="14602" y="3500"/>
                </a:cubicBezTo>
                <a:close/>
                <a:moveTo>
                  <a:pt x="17017" y="1170"/>
                </a:moveTo>
                <a:cubicBezTo>
                  <a:pt x="17990" y="1170"/>
                  <a:pt x="18811" y="1975"/>
                  <a:pt x="18811" y="2927"/>
                </a:cubicBezTo>
                <a:lnTo>
                  <a:pt x="18811" y="17056"/>
                </a:lnTo>
                <a:cubicBezTo>
                  <a:pt x="18811" y="18023"/>
                  <a:pt x="18024" y="18811"/>
                  <a:pt x="17056" y="18811"/>
                </a:cubicBezTo>
                <a:lnTo>
                  <a:pt x="14089" y="18811"/>
                </a:lnTo>
                <a:lnTo>
                  <a:pt x="14089" y="11747"/>
                </a:lnTo>
                <a:lnTo>
                  <a:pt x="15846" y="11747"/>
                </a:lnTo>
                <a:cubicBezTo>
                  <a:pt x="16115" y="11747"/>
                  <a:pt x="16348" y="11565"/>
                  <a:pt x="16414" y="11305"/>
                </a:cubicBezTo>
                <a:lnTo>
                  <a:pt x="16999" y="8963"/>
                </a:lnTo>
                <a:cubicBezTo>
                  <a:pt x="17042" y="8787"/>
                  <a:pt x="17003" y="8602"/>
                  <a:pt x="16893" y="8460"/>
                </a:cubicBezTo>
                <a:cubicBezTo>
                  <a:pt x="16782" y="8317"/>
                  <a:pt x="16612" y="8235"/>
                  <a:pt x="16431" y="8235"/>
                </a:cubicBezTo>
                <a:lnTo>
                  <a:pt x="14089" y="8235"/>
                </a:lnTo>
                <a:lnTo>
                  <a:pt x="14089" y="6909"/>
                </a:lnTo>
                <a:cubicBezTo>
                  <a:pt x="14089" y="6638"/>
                  <a:pt x="14144" y="6343"/>
                  <a:pt x="14808" y="6229"/>
                </a:cubicBezTo>
                <a:cubicBezTo>
                  <a:pt x="14936" y="6208"/>
                  <a:pt x="15061" y="6199"/>
                  <a:pt x="15182" y="6199"/>
                </a:cubicBezTo>
                <a:cubicBezTo>
                  <a:pt x="15552" y="6199"/>
                  <a:pt x="15890" y="6283"/>
                  <a:pt x="16198" y="6360"/>
                </a:cubicBezTo>
                <a:cubicBezTo>
                  <a:pt x="16304" y="6387"/>
                  <a:pt x="16415" y="6421"/>
                  <a:pt x="16532" y="6421"/>
                </a:cubicBezTo>
                <a:cubicBezTo>
                  <a:pt x="16632" y="6421"/>
                  <a:pt x="16736" y="6396"/>
                  <a:pt x="16847" y="6321"/>
                </a:cubicBezTo>
                <a:cubicBezTo>
                  <a:pt x="16983" y="6229"/>
                  <a:pt x="17074" y="6084"/>
                  <a:pt x="17098" y="5923"/>
                </a:cubicBezTo>
                <a:cubicBezTo>
                  <a:pt x="17098" y="5923"/>
                  <a:pt x="17362" y="4156"/>
                  <a:pt x="17482" y="3339"/>
                </a:cubicBezTo>
                <a:cubicBezTo>
                  <a:pt x="17525" y="3049"/>
                  <a:pt x="17346" y="2769"/>
                  <a:pt x="17063" y="2690"/>
                </a:cubicBezTo>
                <a:cubicBezTo>
                  <a:pt x="16267" y="2463"/>
                  <a:pt x="15346" y="2343"/>
                  <a:pt x="14504" y="2343"/>
                </a:cubicBezTo>
                <a:cubicBezTo>
                  <a:pt x="14137" y="2343"/>
                  <a:pt x="13786" y="2365"/>
                  <a:pt x="13467" y="2412"/>
                </a:cubicBezTo>
                <a:cubicBezTo>
                  <a:pt x="12434" y="2562"/>
                  <a:pt x="11646" y="2888"/>
                  <a:pt x="11009" y="3434"/>
                </a:cubicBezTo>
                <a:cubicBezTo>
                  <a:pt x="10121" y="4193"/>
                  <a:pt x="10010" y="5168"/>
                  <a:pt x="9999" y="5833"/>
                </a:cubicBezTo>
                <a:cubicBezTo>
                  <a:pt x="9999" y="5847"/>
                  <a:pt x="9999" y="7029"/>
                  <a:pt x="9999" y="8235"/>
                </a:cubicBezTo>
                <a:lnTo>
                  <a:pt x="8821" y="8235"/>
                </a:lnTo>
                <a:cubicBezTo>
                  <a:pt x="8497" y="8235"/>
                  <a:pt x="8236" y="8497"/>
                  <a:pt x="8236" y="8819"/>
                </a:cubicBezTo>
                <a:lnTo>
                  <a:pt x="8236" y="11161"/>
                </a:lnTo>
                <a:cubicBezTo>
                  <a:pt x="8236" y="11485"/>
                  <a:pt x="8497" y="11747"/>
                  <a:pt x="8821" y="11747"/>
                </a:cubicBezTo>
                <a:lnTo>
                  <a:pt x="9991" y="11747"/>
                </a:lnTo>
                <a:lnTo>
                  <a:pt x="9991" y="18811"/>
                </a:lnTo>
                <a:lnTo>
                  <a:pt x="2927" y="18811"/>
                </a:lnTo>
                <a:cubicBezTo>
                  <a:pt x="1959" y="18811"/>
                  <a:pt x="1172" y="18023"/>
                  <a:pt x="1172" y="17054"/>
                </a:cubicBezTo>
                <a:lnTo>
                  <a:pt x="1172" y="2927"/>
                </a:lnTo>
                <a:cubicBezTo>
                  <a:pt x="1172" y="1959"/>
                  <a:pt x="1959" y="1170"/>
                  <a:pt x="2927" y="1170"/>
                </a:cubicBezTo>
                <a:close/>
                <a:moveTo>
                  <a:pt x="2927" y="1"/>
                </a:moveTo>
                <a:cubicBezTo>
                  <a:pt x="1314" y="1"/>
                  <a:pt x="1" y="1313"/>
                  <a:pt x="1" y="2927"/>
                </a:cubicBezTo>
                <a:lnTo>
                  <a:pt x="1" y="17056"/>
                </a:lnTo>
                <a:cubicBezTo>
                  <a:pt x="1" y="18669"/>
                  <a:pt x="1314" y="19982"/>
                  <a:pt x="2927" y="19982"/>
                </a:cubicBezTo>
                <a:lnTo>
                  <a:pt x="17054" y="19982"/>
                </a:lnTo>
                <a:cubicBezTo>
                  <a:pt x="18669" y="19982"/>
                  <a:pt x="19982" y="18669"/>
                  <a:pt x="19982" y="17056"/>
                </a:cubicBezTo>
                <a:lnTo>
                  <a:pt x="19982" y="2927"/>
                </a:lnTo>
                <a:cubicBezTo>
                  <a:pt x="19982" y="2145"/>
                  <a:pt x="19669" y="1409"/>
                  <a:pt x="19101" y="853"/>
                </a:cubicBezTo>
                <a:cubicBezTo>
                  <a:pt x="18538" y="303"/>
                  <a:pt x="17797" y="1"/>
                  <a:pt x="17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26" name="Google Shape;2626;p78"/>
          <p:cNvGrpSpPr/>
          <p:nvPr/>
        </p:nvGrpSpPr>
        <p:grpSpPr>
          <a:xfrm>
            <a:off x="6630495" y="641070"/>
            <a:ext cx="336906" cy="336831"/>
            <a:chOff x="812101" y="2571761"/>
            <a:chExt cx="417066" cy="417024"/>
          </a:xfrm>
        </p:grpSpPr>
        <p:sp>
          <p:nvSpPr>
            <p:cNvPr id="2627" name="Google Shape;2627;p78"/>
            <p:cNvSpPr/>
            <p:nvPr/>
          </p:nvSpPr>
          <p:spPr>
            <a:xfrm>
              <a:off x="935084" y="2694744"/>
              <a:ext cx="171071" cy="171071"/>
            </a:xfrm>
            <a:custGeom>
              <a:avLst/>
              <a:gdLst/>
              <a:ahLst/>
              <a:cxnLst/>
              <a:rect l="l" t="t" r="r" b="b"/>
              <a:pathLst>
                <a:path w="8197" h="8197" extrusionOk="0">
                  <a:moveTo>
                    <a:pt x="4099" y="1171"/>
                  </a:moveTo>
                  <a:cubicBezTo>
                    <a:pt x="5712" y="1171"/>
                    <a:pt x="7027" y="2484"/>
                    <a:pt x="7027" y="4097"/>
                  </a:cubicBezTo>
                  <a:cubicBezTo>
                    <a:pt x="7027" y="5712"/>
                    <a:pt x="5712" y="7025"/>
                    <a:pt x="4099" y="7025"/>
                  </a:cubicBezTo>
                  <a:cubicBezTo>
                    <a:pt x="2486" y="7025"/>
                    <a:pt x="1171" y="5712"/>
                    <a:pt x="1171" y="4097"/>
                  </a:cubicBezTo>
                  <a:cubicBezTo>
                    <a:pt x="1171" y="2484"/>
                    <a:pt x="2486" y="1171"/>
                    <a:pt x="4099" y="1171"/>
                  </a:cubicBezTo>
                  <a:close/>
                  <a:moveTo>
                    <a:pt x="4099" y="0"/>
                  </a:moveTo>
                  <a:cubicBezTo>
                    <a:pt x="1840" y="0"/>
                    <a:pt x="0" y="1838"/>
                    <a:pt x="0" y="4097"/>
                  </a:cubicBezTo>
                  <a:cubicBezTo>
                    <a:pt x="0" y="6358"/>
                    <a:pt x="1840" y="8196"/>
                    <a:pt x="4099" y="8196"/>
                  </a:cubicBezTo>
                  <a:cubicBezTo>
                    <a:pt x="6358" y="8196"/>
                    <a:pt x="8196" y="6358"/>
                    <a:pt x="8196" y="4097"/>
                  </a:cubicBezTo>
                  <a:cubicBezTo>
                    <a:pt x="8196" y="1838"/>
                    <a:pt x="6358" y="0"/>
                    <a:pt x="4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78"/>
            <p:cNvSpPr/>
            <p:nvPr/>
          </p:nvSpPr>
          <p:spPr>
            <a:xfrm>
              <a:off x="860977" y="2620616"/>
              <a:ext cx="319311" cy="319290"/>
            </a:xfrm>
            <a:custGeom>
              <a:avLst/>
              <a:gdLst/>
              <a:ahLst/>
              <a:cxnLst/>
              <a:rect l="l" t="t" r="r" b="b"/>
              <a:pathLst>
                <a:path w="15300" h="15299" extrusionOk="0">
                  <a:moveTo>
                    <a:pt x="12333" y="1171"/>
                  </a:moveTo>
                  <a:cubicBezTo>
                    <a:pt x="13306" y="1171"/>
                    <a:pt x="14128" y="1994"/>
                    <a:pt x="14128" y="2967"/>
                  </a:cubicBezTo>
                  <a:lnTo>
                    <a:pt x="14128" y="12334"/>
                  </a:lnTo>
                  <a:cubicBezTo>
                    <a:pt x="14128" y="13307"/>
                    <a:pt x="13306" y="14129"/>
                    <a:pt x="12333" y="14129"/>
                  </a:cubicBezTo>
                  <a:lnTo>
                    <a:pt x="2968" y="14129"/>
                  </a:lnTo>
                  <a:cubicBezTo>
                    <a:pt x="1993" y="14129"/>
                    <a:pt x="1172" y="13307"/>
                    <a:pt x="1172" y="12334"/>
                  </a:cubicBezTo>
                  <a:lnTo>
                    <a:pt x="1172" y="2967"/>
                  </a:lnTo>
                  <a:cubicBezTo>
                    <a:pt x="1172" y="1994"/>
                    <a:pt x="1993" y="1171"/>
                    <a:pt x="2968" y="1171"/>
                  </a:cubicBezTo>
                  <a:close/>
                  <a:moveTo>
                    <a:pt x="2968" y="0"/>
                  </a:moveTo>
                  <a:cubicBezTo>
                    <a:pt x="1351" y="0"/>
                    <a:pt x="1" y="1346"/>
                    <a:pt x="1" y="2967"/>
                  </a:cubicBezTo>
                  <a:lnTo>
                    <a:pt x="1" y="12334"/>
                  </a:lnTo>
                  <a:cubicBezTo>
                    <a:pt x="1" y="13952"/>
                    <a:pt x="1349" y="15299"/>
                    <a:pt x="2968" y="15299"/>
                  </a:cubicBezTo>
                  <a:lnTo>
                    <a:pt x="12333" y="15299"/>
                  </a:lnTo>
                  <a:cubicBezTo>
                    <a:pt x="13953" y="15299"/>
                    <a:pt x="15299" y="13951"/>
                    <a:pt x="15299" y="12334"/>
                  </a:cubicBezTo>
                  <a:lnTo>
                    <a:pt x="15299" y="2967"/>
                  </a:lnTo>
                  <a:cubicBezTo>
                    <a:pt x="15299" y="1345"/>
                    <a:pt x="13948" y="0"/>
                    <a:pt x="12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78"/>
            <p:cNvSpPr/>
            <p:nvPr/>
          </p:nvSpPr>
          <p:spPr>
            <a:xfrm>
              <a:off x="812101" y="2571761"/>
              <a:ext cx="417066" cy="417024"/>
            </a:xfrm>
            <a:custGeom>
              <a:avLst/>
              <a:gdLst/>
              <a:ahLst/>
              <a:cxnLst/>
              <a:rect l="l" t="t" r="r" b="b"/>
              <a:pathLst>
                <a:path w="19984" h="19982" extrusionOk="0">
                  <a:moveTo>
                    <a:pt x="17056" y="1172"/>
                  </a:moveTo>
                  <a:cubicBezTo>
                    <a:pt x="18025" y="1172"/>
                    <a:pt x="18812" y="1959"/>
                    <a:pt x="18812" y="2927"/>
                  </a:cubicBezTo>
                  <a:lnTo>
                    <a:pt x="18812" y="17056"/>
                  </a:lnTo>
                  <a:cubicBezTo>
                    <a:pt x="18812" y="18023"/>
                    <a:pt x="18025" y="18811"/>
                    <a:pt x="17056" y="18811"/>
                  </a:cubicBezTo>
                  <a:lnTo>
                    <a:pt x="2928" y="18811"/>
                  </a:lnTo>
                  <a:cubicBezTo>
                    <a:pt x="1961" y="18811"/>
                    <a:pt x="1172" y="18023"/>
                    <a:pt x="1172" y="17056"/>
                  </a:cubicBezTo>
                  <a:lnTo>
                    <a:pt x="1172" y="2927"/>
                  </a:lnTo>
                  <a:cubicBezTo>
                    <a:pt x="1172" y="1959"/>
                    <a:pt x="1961" y="1172"/>
                    <a:pt x="2928" y="1172"/>
                  </a:cubicBezTo>
                  <a:close/>
                  <a:moveTo>
                    <a:pt x="2928" y="1"/>
                  </a:moveTo>
                  <a:cubicBezTo>
                    <a:pt x="1313" y="1"/>
                    <a:pt x="1" y="1313"/>
                    <a:pt x="1" y="2927"/>
                  </a:cubicBezTo>
                  <a:lnTo>
                    <a:pt x="1" y="17056"/>
                  </a:lnTo>
                  <a:cubicBezTo>
                    <a:pt x="1" y="18669"/>
                    <a:pt x="1313" y="19982"/>
                    <a:pt x="2928" y="19982"/>
                  </a:cubicBezTo>
                  <a:lnTo>
                    <a:pt x="17056" y="19982"/>
                  </a:lnTo>
                  <a:cubicBezTo>
                    <a:pt x="18669" y="19982"/>
                    <a:pt x="19984" y="18669"/>
                    <a:pt x="19984" y="17056"/>
                  </a:cubicBezTo>
                  <a:lnTo>
                    <a:pt x="19984" y="2927"/>
                  </a:lnTo>
                  <a:cubicBezTo>
                    <a:pt x="19984" y="1313"/>
                    <a:pt x="18669" y="1"/>
                    <a:pt x="170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78"/>
            <p:cNvSpPr/>
            <p:nvPr/>
          </p:nvSpPr>
          <p:spPr>
            <a:xfrm>
              <a:off x="1081712" y="2670306"/>
              <a:ext cx="48878" cy="48898"/>
            </a:xfrm>
            <a:custGeom>
              <a:avLst/>
              <a:gdLst/>
              <a:ahLst/>
              <a:cxnLst/>
              <a:rect l="l" t="t" r="r" b="b"/>
              <a:pathLst>
                <a:path w="2342" h="2343" extrusionOk="0">
                  <a:moveTo>
                    <a:pt x="1170" y="0"/>
                  </a:moveTo>
                  <a:cubicBezTo>
                    <a:pt x="524" y="0"/>
                    <a:pt x="1" y="526"/>
                    <a:pt x="1" y="1171"/>
                  </a:cubicBezTo>
                  <a:cubicBezTo>
                    <a:pt x="1" y="1817"/>
                    <a:pt x="524" y="2342"/>
                    <a:pt x="1170" y="2342"/>
                  </a:cubicBezTo>
                  <a:cubicBezTo>
                    <a:pt x="1816" y="2342"/>
                    <a:pt x="2341" y="1817"/>
                    <a:pt x="2341" y="1171"/>
                  </a:cubicBezTo>
                  <a:cubicBezTo>
                    <a:pt x="2341" y="526"/>
                    <a:pt x="1816" y="0"/>
                    <a:pt x="11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1" name="Google Shape;2631;p78"/>
          <p:cNvSpPr/>
          <p:nvPr/>
        </p:nvSpPr>
        <p:spPr>
          <a:xfrm>
            <a:off x="7307335" y="671554"/>
            <a:ext cx="338515" cy="276075"/>
          </a:xfrm>
          <a:custGeom>
            <a:avLst/>
            <a:gdLst/>
            <a:ahLst/>
            <a:cxnLst/>
            <a:rect l="l" t="t" r="r" b="b"/>
            <a:pathLst>
              <a:path w="20081" h="16377" extrusionOk="0">
                <a:moveTo>
                  <a:pt x="13632" y="1165"/>
                </a:moveTo>
                <a:cubicBezTo>
                  <a:pt x="14903" y="1165"/>
                  <a:pt x="15458" y="1658"/>
                  <a:pt x="15826" y="1984"/>
                </a:cubicBezTo>
                <a:cubicBezTo>
                  <a:pt x="16040" y="2173"/>
                  <a:pt x="16244" y="2353"/>
                  <a:pt x="16548" y="2353"/>
                </a:cubicBezTo>
                <a:cubicBezTo>
                  <a:pt x="16762" y="2353"/>
                  <a:pt x="17038" y="2293"/>
                  <a:pt x="17344" y="2196"/>
                </a:cubicBezTo>
                <a:lnTo>
                  <a:pt x="17344" y="2196"/>
                </a:lnTo>
                <a:cubicBezTo>
                  <a:pt x="17236" y="2288"/>
                  <a:pt x="17119" y="2376"/>
                  <a:pt x="16995" y="2461"/>
                </a:cubicBezTo>
                <a:cubicBezTo>
                  <a:pt x="16780" y="2612"/>
                  <a:pt x="16689" y="2889"/>
                  <a:pt x="16778" y="3137"/>
                </a:cubicBezTo>
                <a:cubicBezTo>
                  <a:pt x="16861" y="3373"/>
                  <a:pt x="17082" y="3528"/>
                  <a:pt x="17329" y="3528"/>
                </a:cubicBezTo>
                <a:cubicBezTo>
                  <a:pt x="17343" y="3528"/>
                  <a:pt x="17358" y="3527"/>
                  <a:pt x="17372" y="3526"/>
                </a:cubicBezTo>
                <a:cubicBezTo>
                  <a:pt x="17475" y="3519"/>
                  <a:pt x="17576" y="3508"/>
                  <a:pt x="17680" y="3494"/>
                </a:cubicBezTo>
                <a:lnTo>
                  <a:pt x="17680" y="3494"/>
                </a:lnTo>
                <a:cubicBezTo>
                  <a:pt x="17275" y="3802"/>
                  <a:pt x="16921" y="3990"/>
                  <a:pt x="16937" y="4786"/>
                </a:cubicBezTo>
                <a:cubicBezTo>
                  <a:pt x="16937" y="4826"/>
                  <a:pt x="16939" y="4881"/>
                  <a:pt x="16939" y="4971"/>
                </a:cubicBezTo>
                <a:cubicBezTo>
                  <a:pt x="16939" y="6510"/>
                  <a:pt x="16350" y="9097"/>
                  <a:pt x="14694" y="11320"/>
                </a:cubicBezTo>
                <a:cubicBezTo>
                  <a:pt x="13372" y="13093"/>
                  <a:pt x="10896" y="15207"/>
                  <a:pt x="6611" y="15207"/>
                </a:cubicBezTo>
                <a:cubicBezTo>
                  <a:pt x="5368" y="15207"/>
                  <a:pt x="4159" y="14996"/>
                  <a:pt x="3001" y="14582"/>
                </a:cubicBezTo>
                <a:cubicBezTo>
                  <a:pt x="4359" y="14345"/>
                  <a:pt x="5612" y="13799"/>
                  <a:pt x="6698" y="12960"/>
                </a:cubicBezTo>
                <a:cubicBezTo>
                  <a:pt x="6893" y="12812"/>
                  <a:pt x="6972" y="12557"/>
                  <a:pt x="6900" y="12323"/>
                </a:cubicBezTo>
                <a:cubicBezTo>
                  <a:pt x="6827" y="12090"/>
                  <a:pt x="6617" y="11925"/>
                  <a:pt x="6372" y="11913"/>
                </a:cubicBezTo>
                <a:cubicBezTo>
                  <a:pt x="5203" y="11849"/>
                  <a:pt x="4280" y="11209"/>
                  <a:pt x="3767" y="10448"/>
                </a:cubicBezTo>
                <a:cubicBezTo>
                  <a:pt x="3968" y="10434"/>
                  <a:pt x="4207" y="10404"/>
                  <a:pt x="4564" y="10340"/>
                </a:cubicBezTo>
                <a:cubicBezTo>
                  <a:pt x="4832" y="10294"/>
                  <a:pt x="5030" y="10071"/>
                  <a:pt x="5047" y="9801"/>
                </a:cubicBezTo>
                <a:cubicBezTo>
                  <a:pt x="5065" y="9532"/>
                  <a:pt x="4895" y="9286"/>
                  <a:pt x="4637" y="9205"/>
                </a:cubicBezTo>
                <a:cubicBezTo>
                  <a:pt x="3296" y="8787"/>
                  <a:pt x="2498" y="8025"/>
                  <a:pt x="2180" y="6838"/>
                </a:cubicBezTo>
                <a:lnTo>
                  <a:pt x="2180" y="6838"/>
                </a:lnTo>
                <a:cubicBezTo>
                  <a:pt x="2390" y="6891"/>
                  <a:pt x="2642" y="6933"/>
                  <a:pt x="3057" y="6986"/>
                </a:cubicBezTo>
                <a:cubicBezTo>
                  <a:pt x="3081" y="6989"/>
                  <a:pt x="3105" y="6991"/>
                  <a:pt x="3129" y="6991"/>
                </a:cubicBezTo>
                <a:cubicBezTo>
                  <a:pt x="3359" y="6991"/>
                  <a:pt x="3571" y="6854"/>
                  <a:pt x="3666" y="6640"/>
                </a:cubicBezTo>
                <a:cubicBezTo>
                  <a:pt x="3770" y="6403"/>
                  <a:pt x="3707" y="6125"/>
                  <a:pt x="3508" y="5957"/>
                </a:cubicBezTo>
                <a:cubicBezTo>
                  <a:pt x="2014" y="4697"/>
                  <a:pt x="1936" y="3409"/>
                  <a:pt x="2210" y="2373"/>
                </a:cubicBezTo>
                <a:lnTo>
                  <a:pt x="2210" y="2373"/>
                </a:lnTo>
                <a:cubicBezTo>
                  <a:pt x="4267" y="4464"/>
                  <a:pt x="6801" y="5670"/>
                  <a:pt x="9880" y="5882"/>
                </a:cubicBezTo>
                <a:cubicBezTo>
                  <a:pt x="9894" y="5883"/>
                  <a:pt x="9908" y="5884"/>
                  <a:pt x="9921" y="5884"/>
                </a:cubicBezTo>
                <a:cubicBezTo>
                  <a:pt x="10265" y="5884"/>
                  <a:pt x="10539" y="5586"/>
                  <a:pt x="10503" y="5239"/>
                </a:cubicBezTo>
                <a:cubicBezTo>
                  <a:pt x="10372" y="3940"/>
                  <a:pt x="10634" y="2919"/>
                  <a:pt x="11281" y="2203"/>
                </a:cubicBezTo>
                <a:cubicBezTo>
                  <a:pt x="11975" y="1437"/>
                  <a:pt x="12981" y="1165"/>
                  <a:pt x="13632" y="1165"/>
                </a:cubicBezTo>
                <a:close/>
                <a:moveTo>
                  <a:pt x="13631" y="1"/>
                </a:moveTo>
                <a:cubicBezTo>
                  <a:pt x="12698" y="1"/>
                  <a:pt x="11363" y="368"/>
                  <a:pt x="10413" y="1418"/>
                </a:cubicBezTo>
                <a:cubicBezTo>
                  <a:pt x="9665" y="2245"/>
                  <a:pt x="9291" y="3332"/>
                  <a:pt x="9300" y="4649"/>
                </a:cubicBezTo>
                <a:cubicBezTo>
                  <a:pt x="6556" y="4315"/>
                  <a:pt x="4306" y="3079"/>
                  <a:pt x="2438" y="887"/>
                </a:cubicBezTo>
                <a:cubicBezTo>
                  <a:pt x="2327" y="756"/>
                  <a:pt x="2163" y="681"/>
                  <a:pt x="1993" y="681"/>
                </a:cubicBezTo>
                <a:cubicBezTo>
                  <a:pt x="1966" y="681"/>
                  <a:pt x="1938" y="683"/>
                  <a:pt x="1911" y="687"/>
                </a:cubicBezTo>
                <a:cubicBezTo>
                  <a:pt x="1713" y="715"/>
                  <a:pt x="1541" y="843"/>
                  <a:pt x="1460" y="1025"/>
                </a:cubicBezTo>
                <a:cubicBezTo>
                  <a:pt x="1207" y="1582"/>
                  <a:pt x="876" y="2444"/>
                  <a:pt x="922" y="3466"/>
                </a:cubicBezTo>
                <a:cubicBezTo>
                  <a:pt x="952" y="4138"/>
                  <a:pt x="1138" y="4773"/>
                  <a:pt x="1479" y="5368"/>
                </a:cubicBezTo>
                <a:cubicBezTo>
                  <a:pt x="1469" y="5367"/>
                  <a:pt x="1459" y="5367"/>
                  <a:pt x="1449" y="5367"/>
                </a:cubicBezTo>
                <a:cubicBezTo>
                  <a:pt x="1114" y="5367"/>
                  <a:pt x="843" y="5650"/>
                  <a:pt x="865" y="5990"/>
                </a:cubicBezTo>
                <a:cubicBezTo>
                  <a:pt x="963" y="7455"/>
                  <a:pt x="1501" y="8589"/>
                  <a:pt x="2470" y="9380"/>
                </a:cubicBezTo>
                <a:cubicBezTo>
                  <a:pt x="2284" y="9528"/>
                  <a:pt x="2208" y="9773"/>
                  <a:pt x="2274" y="9999"/>
                </a:cubicBezTo>
                <a:cubicBezTo>
                  <a:pt x="2578" y="11057"/>
                  <a:pt x="3469" y="12207"/>
                  <a:pt x="4833" y="12757"/>
                </a:cubicBezTo>
                <a:cubicBezTo>
                  <a:pt x="3802" y="13279"/>
                  <a:pt x="2644" y="13546"/>
                  <a:pt x="1412" y="13546"/>
                </a:cubicBezTo>
                <a:cubicBezTo>
                  <a:pt x="1173" y="13546"/>
                  <a:pt x="932" y="13536"/>
                  <a:pt x="689" y="13516"/>
                </a:cubicBezTo>
                <a:cubicBezTo>
                  <a:pt x="673" y="13515"/>
                  <a:pt x="658" y="13514"/>
                  <a:pt x="642" y="13514"/>
                </a:cubicBezTo>
                <a:cubicBezTo>
                  <a:pt x="390" y="13514"/>
                  <a:pt x="164" y="13676"/>
                  <a:pt x="84" y="13919"/>
                </a:cubicBezTo>
                <a:cubicBezTo>
                  <a:pt x="0" y="14177"/>
                  <a:pt x="105" y="14460"/>
                  <a:pt x="338" y="14600"/>
                </a:cubicBezTo>
                <a:cubicBezTo>
                  <a:pt x="2284" y="15778"/>
                  <a:pt x="4395" y="16376"/>
                  <a:pt x="6611" y="16376"/>
                </a:cubicBezTo>
                <a:cubicBezTo>
                  <a:pt x="11382" y="16376"/>
                  <a:pt x="14151" y="14008"/>
                  <a:pt x="15631" y="12019"/>
                </a:cubicBezTo>
                <a:cubicBezTo>
                  <a:pt x="17461" y="9567"/>
                  <a:pt x="18108" y="6689"/>
                  <a:pt x="18108" y="4971"/>
                </a:cubicBezTo>
                <a:cubicBezTo>
                  <a:pt x="18108" y="4747"/>
                  <a:pt x="18103" y="4701"/>
                  <a:pt x="18110" y="4637"/>
                </a:cubicBezTo>
                <a:cubicBezTo>
                  <a:pt x="18336" y="4435"/>
                  <a:pt x="18964" y="4133"/>
                  <a:pt x="19935" y="2718"/>
                </a:cubicBezTo>
                <a:cubicBezTo>
                  <a:pt x="20080" y="2505"/>
                  <a:pt x="20070" y="2221"/>
                  <a:pt x="19909" y="2019"/>
                </a:cubicBezTo>
                <a:cubicBezTo>
                  <a:pt x="19795" y="1879"/>
                  <a:pt x="19625" y="1801"/>
                  <a:pt x="19451" y="1801"/>
                </a:cubicBezTo>
                <a:cubicBezTo>
                  <a:pt x="19377" y="1801"/>
                  <a:pt x="19303" y="1815"/>
                  <a:pt x="19231" y="1844"/>
                </a:cubicBezTo>
                <a:cubicBezTo>
                  <a:pt x="19194" y="1860"/>
                  <a:pt x="19155" y="1874"/>
                  <a:pt x="19118" y="1890"/>
                </a:cubicBezTo>
                <a:cubicBezTo>
                  <a:pt x="19269" y="1630"/>
                  <a:pt x="19392" y="1356"/>
                  <a:pt x="19490" y="1062"/>
                </a:cubicBezTo>
                <a:cubicBezTo>
                  <a:pt x="19564" y="841"/>
                  <a:pt x="19498" y="598"/>
                  <a:pt x="19327" y="443"/>
                </a:cubicBezTo>
                <a:cubicBezTo>
                  <a:pt x="19217" y="344"/>
                  <a:pt x="19076" y="292"/>
                  <a:pt x="18934" y="292"/>
                </a:cubicBezTo>
                <a:cubicBezTo>
                  <a:pt x="18853" y="292"/>
                  <a:pt x="18771" y="309"/>
                  <a:pt x="18694" y="344"/>
                </a:cubicBezTo>
                <a:cubicBezTo>
                  <a:pt x="18690" y="345"/>
                  <a:pt x="18676" y="351"/>
                  <a:pt x="18651" y="363"/>
                </a:cubicBezTo>
                <a:cubicBezTo>
                  <a:pt x="17724" y="830"/>
                  <a:pt x="16999" y="1103"/>
                  <a:pt x="16670" y="1166"/>
                </a:cubicBezTo>
                <a:cubicBezTo>
                  <a:pt x="16647" y="1147"/>
                  <a:pt x="16624" y="1126"/>
                  <a:pt x="16603" y="1106"/>
                </a:cubicBezTo>
                <a:cubicBezTo>
                  <a:pt x="16194" y="745"/>
                  <a:pt x="15347" y="1"/>
                  <a:pt x="13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2" name="Google Shape;2632;p78"/>
          <p:cNvGrpSpPr/>
          <p:nvPr/>
        </p:nvGrpSpPr>
        <p:grpSpPr>
          <a:xfrm>
            <a:off x="7985780" y="641062"/>
            <a:ext cx="337395" cy="336847"/>
            <a:chOff x="2344476" y="2571761"/>
            <a:chExt cx="417671" cy="417045"/>
          </a:xfrm>
        </p:grpSpPr>
        <p:sp>
          <p:nvSpPr>
            <p:cNvPr id="2633" name="Google Shape;2633;p78"/>
            <p:cNvSpPr/>
            <p:nvPr/>
          </p:nvSpPr>
          <p:spPr>
            <a:xfrm>
              <a:off x="2344476" y="2571761"/>
              <a:ext cx="417671" cy="417045"/>
            </a:xfrm>
            <a:custGeom>
              <a:avLst/>
              <a:gdLst/>
              <a:ahLst/>
              <a:cxnLst/>
              <a:rect l="l" t="t" r="r" b="b"/>
              <a:pathLst>
                <a:path w="20013" h="19983" extrusionOk="0">
                  <a:moveTo>
                    <a:pt x="10022" y="1170"/>
                  </a:moveTo>
                  <a:cubicBezTo>
                    <a:pt x="14886" y="1170"/>
                    <a:pt x="18842" y="5127"/>
                    <a:pt x="18842" y="9990"/>
                  </a:cubicBezTo>
                  <a:cubicBezTo>
                    <a:pt x="18842" y="14855"/>
                    <a:pt x="14886" y="18811"/>
                    <a:pt x="10023" y="18811"/>
                  </a:cubicBezTo>
                  <a:cubicBezTo>
                    <a:pt x="8516" y="18811"/>
                    <a:pt x="7030" y="18423"/>
                    <a:pt x="5726" y="17691"/>
                  </a:cubicBezTo>
                  <a:cubicBezTo>
                    <a:pt x="5638" y="17641"/>
                    <a:pt x="5539" y="17615"/>
                    <a:pt x="5440" y="17615"/>
                  </a:cubicBezTo>
                  <a:cubicBezTo>
                    <a:pt x="5393" y="17615"/>
                    <a:pt x="5345" y="17621"/>
                    <a:pt x="5298" y="17632"/>
                  </a:cubicBezTo>
                  <a:lnTo>
                    <a:pt x="1419" y="18595"/>
                  </a:lnTo>
                  <a:lnTo>
                    <a:pt x="2381" y="14715"/>
                  </a:lnTo>
                  <a:cubicBezTo>
                    <a:pt x="2417" y="14570"/>
                    <a:pt x="2395" y="14416"/>
                    <a:pt x="2323" y="14287"/>
                  </a:cubicBezTo>
                  <a:cubicBezTo>
                    <a:pt x="1590" y="12982"/>
                    <a:pt x="1203" y="11498"/>
                    <a:pt x="1203" y="9990"/>
                  </a:cubicBezTo>
                  <a:cubicBezTo>
                    <a:pt x="1203" y="5127"/>
                    <a:pt x="5159" y="1170"/>
                    <a:pt x="10022" y="1170"/>
                  </a:cubicBezTo>
                  <a:close/>
                  <a:moveTo>
                    <a:pt x="10023" y="1"/>
                  </a:moveTo>
                  <a:cubicBezTo>
                    <a:pt x="4522" y="1"/>
                    <a:pt x="32" y="4491"/>
                    <a:pt x="32" y="9990"/>
                  </a:cubicBezTo>
                  <a:cubicBezTo>
                    <a:pt x="32" y="11620"/>
                    <a:pt x="432" y="13226"/>
                    <a:pt x="1191" y="14655"/>
                  </a:cubicBezTo>
                  <a:lnTo>
                    <a:pt x="50" y="19256"/>
                  </a:lnTo>
                  <a:cubicBezTo>
                    <a:pt x="0" y="19455"/>
                    <a:pt x="58" y="19665"/>
                    <a:pt x="204" y="19810"/>
                  </a:cubicBezTo>
                  <a:cubicBezTo>
                    <a:pt x="313" y="19921"/>
                    <a:pt x="461" y="19982"/>
                    <a:pt x="614" y="19982"/>
                  </a:cubicBezTo>
                  <a:cubicBezTo>
                    <a:pt x="662" y="19982"/>
                    <a:pt x="710" y="19976"/>
                    <a:pt x="757" y="19964"/>
                  </a:cubicBezTo>
                  <a:lnTo>
                    <a:pt x="5358" y="18823"/>
                  </a:lnTo>
                  <a:cubicBezTo>
                    <a:pt x="6788" y="19582"/>
                    <a:pt x="8394" y="19982"/>
                    <a:pt x="10022" y="19982"/>
                  </a:cubicBezTo>
                  <a:cubicBezTo>
                    <a:pt x="12680" y="19982"/>
                    <a:pt x="15187" y="18940"/>
                    <a:pt x="17078" y="17047"/>
                  </a:cubicBezTo>
                  <a:cubicBezTo>
                    <a:pt x="18971" y="15156"/>
                    <a:pt x="20013" y="12649"/>
                    <a:pt x="20013" y="9990"/>
                  </a:cubicBezTo>
                  <a:cubicBezTo>
                    <a:pt x="20013" y="7333"/>
                    <a:pt x="18971" y="4827"/>
                    <a:pt x="17080" y="2934"/>
                  </a:cubicBezTo>
                  <a:cubicBezTo>
                    <a:pt x="15187" y="1043"/>
                    <a:pt x="12680" y="1"/>
                    <a:pt x="100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78"/>
            <p:cNvSpPr/>
            <p:nvPr/>
          </p:nvSpPr>
          <p:spPr>
            <a:xfrm>
              <a:off x="2421672" y="2657388"/>
              <a:ext cx="260625" cy="243636"/>
            </a:xfrm>
            <a:custGeom>
              <a:avLst/>
              <a:gdLst/>
              <a:ahLst/>
              <a:cxnLst/>
              <a:rect l="l" t="t" r="r" b="b"/>
              <a:pathLst>
                <a:path w="12488" h="11674" extrusionOk="0">
                  <a:moveTo>
                    <a:pt x="3164" y="1171"/>
                  </a:moveTo>
                  <a:cubicBezTo>
                    <a:pt x="3352" y="1171"/>
                    <a:pt x="3536" y="1247"/>
                    <a:pt x="3710" y="1424"/>
                  </a:cubicBezTo>
                  <a:lnTo>
                    <a:pt x="3719" y="1433"/>
                  </a:lnTo>
                  <a:cubicBezTo>
                    <a:pt x="4757" y="2473"/>
                    <a:pt x="4683" y="2832"/>
                    <a:pt x="4449" y="3068"/>
                  </a:cubicBezTo>
                  <a:cubicBezTo>
                    <a:pt x="4240" y="3275"/>
                    <a:pt x="3625" y="3692"/>
                    <a:pt x="3427" y="3892"/>
                  </a:cubicBezTo>
                  <a:cubicBezTo>
                    <a:pt x="2960" y="4359"/>
                    <a:pt x="3046" y="5081"/>
                    <a:pt x="3685" y="6039"/>
                  </a:cubicBezTo>
                  <a:cubicBezTo>
                    <a:pt x="4065" y="6611"/>
                    <a:pt x="4568" y="7166"/>
                    <a:pt x="4805" y="7405"/>
                  </a:cubicBezTo>
                  <a:lnTo>
                    <a:pt x="4806" y="7405"/>
                  </a:lnTo>
                  <a:cubicBezTo>
                    <a:pt x="5045" y="7642"/>
                    <a:pt x="5599" y="8146"/>
                    <a:pt x="6172" y="8527"/>
                  </a:cubicBezTo>
                  <a:cubicBezTo>
                    <a:pt x="6727" y="8895"/>
                    <a:pt x="7202" y="9079"/>
                    <a:pt x="7594" y="9079"/>
                  </a:cubicBezTo>
                  <a:cubicBezTo>
                    <a:pt x="7880" y="9079"/>
                    <a:pt x="8123" y="8981"/>
                    <a:pt x="8320" y="8785"/>
                  </a:cubicBezTo>
                  <a:cubicBezTo>
                    <a:pt x="8518" y="8585"/>
                    <a:pt x="8935" y="7971"/>
                    <a:pt x="9144" y="7762"/>
                  </a:cubicBezTo>
                  <a:cubicBezTo>
                    <a:pt x="9238" y="7668"/>
                    <a:pt x="9331" y="7609"/>
                    <a:pt x="9460" y="7609"/>
                  </a:cubicBezTo>
                  <a:cubicBezTo>
                    <a:pt x="9549" y="7609"/>
                    <a:pt x="9655" y="7637"/>
                    <a:pt x="9790" y="7702"/>
                  </a:cubicBezTo>
                  <a:cubicBezTo>
                    <a:pt x="10172" y="7886"/>
                    <a:pt x="10582" y="8297"/>
                    <a:pt x="10779" y="8493"/>
                  </a:cubicBezTo>
                  <a:lnTo>
                    <a:pt x="10788" y="8502"/>
                  </a:lnTo>
                  <a:cubicBezTo>
                    <a:pt x="11239" y="8944"/>
                    <a:pt x="11037" y="9452"/>
                    <a:pt x="10593" y="9898"/>
                  </a:cubicBezTo>
                  <a:cubicBezTo>
                    <a:pt x="10190" y="10300"/>
                    <a:pt x="9680" y="10502"/>
                    <a:pt x="9068" y="10502"/>
                  </a:cubicBezTo>
                  <a:cubicBezTo>
                    <a:pt x="8521" y="10502"/>
                    <a:pt x="7892" y="10341"/>
                    <a:pt x="7184" y="10020"/>
                  </a:cubicBezTo>
                  <a:cubicBezTo>
                    <a:pt x="5868" y="9420"/>
                    <a:pt x="4676" y="8428"/>
                    <a:pt x="4228" y="7984"/>
                  </a:cubicBezTo>
                  <a:cubicBezTo>
                    <a:pt x="3784" y="7536"/>
                    <a:pt x="2792" y="6344"/>
                    <a:pt x="2192" y="5028"/>
                  </a:cubicBezTo>
                  <a:cubicBezTo>
                    <a:pt x="1511" y="3527"/>
                    <a:pt x="1552" y="2381"/>
                    <a:pt x="2314" y="1619"/>
                  </a:cubicBezTo>
                  <a:cubicBezTo>
                    <a:pt x="2583" y="1350"/>
                    <a:pt x="2877" y="1171"/>
                    <a:pt x="3164" y="1171"/>
                  </a:cubicBezTo>
                  <a:close/>
                  <a:moveTo>
                    <a:pt x="3169" y="1"/>
                  </a:moveTo>
                  <a:cubicBezTo>
                    <a:pt x="2619" y="1"/>
                    <a:pt x="2030" y="247"/>
                    <a:pt x="1486" y="791"/>
                  </a:cubicBezTo>
                  <a:cubicBezTo>
                    <a:pt x="701" y="1576"/>
                    <a:pt x="0" y="3034"/>
                    <a:pt x="1127" y="5512"/>
                  </a:cubicBezTo>
                  <a:cubicBezTo>
                    <a:pt x="1794" y="6979"/>
                    <a:pt x="2868" y="8274"/>
                    <a:pt x="3398" y="8810"/>
                  </a:cubicBezTo>
                  <a:lnTo>
                    <a:pt x="3402" y="8813"/>
                  </a:lnTo>
                  <a:cubicBezTo>
                    <a:pt x="3938" y="9344"/>
                    <a:pt x="5235" y="10418"/>
                    <a:pt x="6699" y="11085"/>
                  </a:cubicBezTo>
                  <a:cubicBezTo>
                    <a:pt x="7490" y="11445"/>
                    <a:pt x="8308" y="11674"/>
                    <a:pt x="9088" y="11674"/>
                  </a:cubicBezTo>
                  <a:cubicBezTo>
                    <a:pt x="9940" y="11674"/>
                    <a:pt x="10746" y="11400"/>
                    <a:pt x="11421" y="10726"/>
                  </a:cubicBezTo>
                  <a:cubicBezTo>
                    <a:pt x="12488" y="9657"/>
                    <a:pt x="12399" y="8442"/>
                    <a:pt x="11607" y="7665"/>
                  </a:cubicBezTo>
                  <a:cubicBezTo>
                    <a:pt x="11219" y="7278"/>
                    <a:pt x="10791" y="6885"/>
                    <a:pt x="10297" y="6648"/>
                  </a:cubicBezTo>
                  <a:cubicBezTo>
                    <a:pt x="10009" y="6509"/>
                    <a:pt x="9725" y="6440"/>
                    <a:pt x="9455" y="6440"/>
                  </a:cubicBezTo>
                  <a:cubicBezTo>
                    <a:pt x="9034" y="6440"/>
                    <a:pt x="8646" y="6606"/>
                    <a:pt x="8316" y="6935"/>
                  </a:cubicBezTo>
                  <a:cubicBezTo>
                    <a:pt x="8070" y="7180"/>
                    <a:pt x="7732" y="7665"/>
                    <a:pt x="7538" y="7904"/>
                  </a:cubicBezTo>
                  <a:cubicBezTo>
                    <a:pt x="7035" y="7819"/>
                    <a:pt x="6032" y="6974"/>
                    <a:pt x="5634" y="6577"/>
                  </a:cubicBezTo>
                  <a:cubicBezTo>
                    <a:pt x="5236" y="6179"/>
                    <a:pt x="4393" y="5174"/>
                    <a:pt x="4308" y="4674"/>
                  </a:cubicBezTo>
                  <a:cubicBezTo>
                    <a:pt x="4545" y="4481"/>
                    <a:pt x="5031" y="4141"/>
                    <a:pt x="5277" y="3895"/>
                  </a:cubicBezTo>
                  <a:cubicBezTo>
                    <a:pt x="5817" y="3354"/>
                    <a:pt x="5919" y="2652"/>
                    <a:pt x="5564" y="1914"/>
                  </a:cubicBezTo>
                  <a:cubicBezTo>
                    <a:pt x="5327" y="1421"/>
                    <a:pt x="4934" y="993"/>
                    <a:pt x="4546" y="605"/>
                  </a:cubicBezTo>
                  <a:cubicBezTo>
                    <a:pt x="4165" y="216"/>
                    <a:pt x="3684" y="1"/>
                    <a:pt x="3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510"/>
                                        </p:tgtEl>
                                        <p:attrNameLst>
                                          <p:attrName>style.visibility</p:attrName>
                                        </p:attrNameLst>
                                      </p:cBhvr>
                                      <p:to>
                                        <p:strVal val="visible"/>
                                      </p:to>
                                    </p:set>
                                    <p:animEffect transition="in" filter="wipe(down)">
                                      <p:cBhvr>
                                        <p:cTn id="7" dur="500"/>
                                        <p:tgtEl>
                                          <p:spTgt spid="25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512">
                                            <p:txEl>
                                              <p:pRg st="0" end="0"/>
                                            </p:txEl>
                                          </p:spTgt>
                                        </p:tgtEl>
                                        <p:attrNameLst>
                                          <p:attrName>style.visibility</p:attrName>
                                        </p:attrNameLst>
                                      </p:cBhvr>
                                      <p:to>
                                        <p:strVal val="visible"/>
                                      </p:to>
                                    </p:set>
                                    <p:animEffect transition="in" filter="wipe(down)">
                                      <p:cBhvr>
                                        <p:cTn id="11" dur="500"/>
                                        <p:tgtEl>
                                          <p:spTgt spid="2512">
                                            <p:txEl>
                                              <p:pRg st="0" end="0"/>
                                            </p:txEl>
                                          </p:spTgt>
                                        </p:tgtEl>
                                      </p:cBhvr>
                                    </p:animEffect>
                                  </p:childTnLst>
                                </p:cTn>
                              </p:par>
                            </p:childTnLst>
                          </p:cTn>
                        </p:par>
                        <p:par>
                          <p:cTn id="12" fill="hold">
                            <p:stCondLst>
                              <p:cond delay="1000"/>
                            </p:stCondLst>
                            <p:childTnLst>
                              <p:par>
                                <p:cTn id="13" presetID="27" presetClass="emph" presetSubtype="0" fill="remove" grpId="1" nodeType="afterEffect">
                                  <p:stCondLst>
                                    <p:cond delay="0"/>
                                  </p:stCondLst>
                                  <p:childTnLst>
                                    <p:animClr clrSpc="rgb" dir="cw">
                                      <p:cBhvr override="childStyle">
                                        <p:cTn id="14" dur="250" autoRev="1" fill="remove"/>
                                        <p:tgtEl>
                                          <p:spTgt spid="2510"/>
                                        </p:tgtEl>
                                        <p:attrNameLst>
                                          <p:attrName>style.color</p:attrName>
                                        </p:attrNameLst>
                                      </p:cBhvr>
                                      <p:to>
                                        <a:schemeClr val="bg1"/>
                                      </p:to>
                                    </p:animClr>
                                    <p:animClr clrSpc="rgb" dir="cw">
                                      <p:cBhvr>
                                        <p:cTn id="15" dur="250" autoRev="1" fill="remove"/>
                                        <p:tgtEl>
                                          <p:spTgt spid="2510"/>
                                        </p:tgtEl>
                                        <p:attrNameLst>
                                          <p:attrName>fillcolor</p:attrName>
                                        </p:attrNameLst>
                                      </p:cBhvr>
                                      <p:to>
                                        <a:schemeClr val="bg1"/>
                                      </p:to>
                                    </p:animClr>
                                    <p:set>
                                      <p:cBhvr>
                                        <p:cTn id="16" dur="250" autoRev="1" fill="remove"/>
                                        <p:tgtEl>
                                          <p:spTgt spid="2510"/>
                                        </p:tgtEl>
                                        <p:attrNameLst>
                                          <p:attrName>fill.type</p:attrName>
                                        </p:attrNameLst>
                                      </p:cBhvr>
                                      <p:to>
                                        <p:strVal val="solid"/>
                                      </p:to>
                                    </p:set>
                                    <p:set>
                                      <p:cBhvr>
                                        <p:cTn id="17" dur="250" autoRev="1" fill="remove"/>
                                        <p:tgtEl>
                                          <p:spTgt spid="25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0" grpId="0"/>
      <p:bldP spid="251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48"/>
          <p:cNvSpPr/>
          <p:nvPr/>
        </p:nvSpPr>
        <p:spPr>
          <a:xfrm>
            <a:off x="715100" y="535000"/>
            <a:ext cx="1165500" cy="1275900"/>
          </a:xfrm>
          <a:prstGeom prst="roundRect">
            <a:avLst>
              <a:gd name="adj" fmla="val 1034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8"/>
          <p:cNvSpPr txBox="1">
            <a:spLocks noGrp="1"/>
          </p:cNvSpPr>
          <p:nvPr>
            <p:ph type="title"/>
          </p:nvPr>
        </p:nvSpPr>
        <p:spPr>
          <a:xfrm>
            <a:off x="3124200" y="1083582"/>
            <a:ext cx="5776197" cy="172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6000" dirty="0" err="1">
                <a:latin typeface="Broad" pitchFamily="18" charset="0"/>
                <a:ea typeface="Broad" pitchFamily="18" charset="0"/>
                <a:cs typeface="Broad" pitchFamily="18" charset="0"/>
              </a:rPr>
              <a:t>Hiện</a:t>
            </a:r>
            <a:r>
              <a:rPr lang="en-US" sz="6000" dirty="0">
                <a:latin typeface="Broad" pitchFamily="18" charset="0"/>
                <a:ea typeface="Broad" pitchFamily="18" charset="0"/>
                <a:cs typeface="Broad" pitchFamily="18" charset="0"/>
              </a:rPr>
              <a:t> </a:t>
            </a:r>
            <a:br>
              <a:rPr lang="en-US" sz="6000" dirty="0">
                <a:latin typeface="Broad" pitchFamily="18" charset="0"/>
                <a:ea typeface="Broad" pitchFamily="18" charset="0"/>
                <a:cs typeface="Broad" pitchFamily="18" charset="0"/>
              </a:rPr>
            </a:br>
            <a:r>
              <a:rPr lang="en-US" sz="6000" dirty="0">
                <a:latin typeface="Broad" pitchFamily="18" charset="0"/>
                <a:ea typeface="Broad" pitchFamily="18" charset="0"/>
                <a:cs typeface="Broad" pitchFamily="18" charset="0"/>
              </a:rPr>
              <a:t>       </a:t>
            </a:r>
            <a:r>
              <a:rPr lang="en-US" sz="6000" dirty="0" err="1">
                <a:latin typeface="Broad" pitchFamily="18" charset="0"/>
                <a:ea typeface="Broad" pitchFamily="18" charset="0"/>
                <a:cs typeface="Broad" pitchFamily="18" charset="0"/>
              </a:rPr>
              <a:t>Trạng</a:t>
            </a:r>
            <a:endParaRPr sz="6000" dirty="0">
              <a:latin typeface="Broad" pitchFamily="18" charset="0"/>
              <a:ea typeface="Broad" pitchFamily="18" charset="0"/>
              <a:cs typeface="Broad" pitchFamily="18" charset="0"/>
            </a:endParaRPr>
          </a:p>
        </p:txBody>
      </p:sp>
      <p:sp>
        <p:nvSpPr>
          <p:cNvPr id="1367" name="Google Shape;1367;p48"/>
          <p:cNvSpPr txBox="1">
            <a:spLocks noGrp="1"/>
          </p:cNvSpPr>
          <p:nvPr>
            <p:ph type="title" idx="2"/>
          </p:nvPr>
        </p:nvSpPr>
        <p:spPr>
          <a:xfrm>
            <a:off x="799100" y="752100"/>
            <a:ext cx="997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1.</a:t>
            </a:r>
            <a:endParaRPr dirty="0"/>
          </a:p>
        </p:txBody>
      </p:sp>
      <p:sp>
        <p:nvSpPr>
          <p:cNvPr id="1368" name="Google Shape;1368;p48"/>
          <p:cNvSpPr/>
          <p:nvPr/>
        </p:nvSpPr>
        <p:spPr>
          <a:xfrm flipH="1">
            <a:off x="1283445" y="2415887"/>
            <a:ext cx="1519291" cy="341724"/>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9" name="Google Shape;1369;p48"/>
          <p:cNvGrpSpPr/>
          <p:nvPr/>
        </p:nvGrpSpPr>
        <p:grpSpPr>
          <a:xfrm>
            <a:off x="2280125" y="1480649"/>
            <a:ext cx="724107" cy="645559"/>
            <a:chOff x="4356650" y="5185725"/>
            <a:chExt cx="239850" cy="213825"/>
          </a:xfrm>
        </p:grpSpPr>
        <p:sp>
          <p:nvSpPr>
            <p:cNvPr id="1370" name="Google Shape;1370;p48"/>
            <p:cNvSpPr/>
            <p:nvPr/>
          </p:nvSpPr>
          <p:spPr>
            <a:xfrm>
              <a:off x="4437800" y="5317675"/>
              <a:ext cx="46625" cy="44625"/>
            </a:xfrm>
            <a:custGeom>
              <a:avLst/>
              <a:gdLst/>
              <a:ahLst/>
              <a:cxnLst/>
              <a:rect l="l" t="t" r="r" b="b"/>
              <a:pathLst>
                <a:path w="1865" h="1785" extrusionOk="0">
                  <a:moveTo>
                    <a:pt x="1453" y="1"/>
                  </a:moveTo>
                  <a:cubicBezTo>
                    <a:pt x="906" y="1"/>
                    <a:pt x="0" y="1737"/>
                    <a:pt x="265" y="1784"/>
                  </a:cubicBezTo>
                  <a:cubicBezTo>
                    <a:pt x="269" y="1784"/>
                    <a:pt x="273" y="1784"/>
                    <a:pt x="277" y="1784"/>
                  </a:cubicBezTo>
                  <a:cubicBezTo>
                    <a:pt x="590" y="1784"/>
                    <a:pt x="1865" y="236"/>
                    <a:pt x="1588" y="43"/>
                  </a:cubicBezTo>
                  <a:cubicBezTo>
                    <a:pt x="1546" y="14"/>
                    <a:pt x="1501" y="1"/>
                    <a:pt x="1453" y="1"/>
                  </a:cubicBezTo>
                  <a:close/>
                </a:path>
              </a:pathLst>
            </a:custGeom>
            <a:solidFill>
              <a:srgbClr val="06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8"/>
            <p:cNvSpPr/>
            <p:nvPr/>
          </p:nvSpPr>
          <p:spPr>
            <a:xfrm>
              <a:off x="4476925" y="5245800"/>
              <a:ext cx="46075" cy="73475"/>
            </a:xfrm>
            <a:custGeom>
              <a:avLst/>
              <a:gdLst/>
              <a:ahLst/>
              <a:cxnLst/>
              <a:rect l="l" t="t" r="r" b="b"/>
              <a:pathLst>
                <a:path w="1843" h="2939" extrusionOk="0">
                  <a:moveTo>
                    <a:pt x="896" y="1"/>
                  </a:moveTo>
                  <a:cubicBezTo>
                    <a:pt x="889" y="1"/>
                    <a:pt x="883" y="8"/>
                    <a:pt x="883" y="21"/>
                  </a:cubicBezTo>
                  <a:cubicBezTo>
                    <a:pt x="883" y="261"/>
                    <a:pt x="824" y="571"/>
                    <a:pt x="746" y="881"/>
                  </a:cubicBezTo>
                  <a:cubicBezTo>
                    <a:pt x="622" y="1358"/>
                    <a:pt x="434" y="1864"/>
                    <a:pt x="283" y="2254"/>
                  </a:cubicBezTo>
                  <a:cubicBezTo>
                    <a:pt x="203" y="2448"/>
                    <a:pt x="139" y="2608"/>
                    <a:pt x="87" y="2724"/>
                  </a:cubicBezTo>
                  <a:cubicBezTo>
                    <a:pt x="59" y="2781"/>
                    <a:pt x="43" y="2831"/>
                    <a:pt x="30" y="2861"/>
                  </a:cubicBezTo>
                  <a:cubicBezTo>
                    <a:pt x="16" y="2890"/>
                    <a:pt x="9" y="2911"/>
                    <a:pt x="9" y="2911"/>
                  </a:cubicBezTo>
                  <a:cubicBezTo>
                    <a:pt x="0" y="2918"/>
                    <a:pt x="9" y="2925"/>
                    <a:pt x="16" y="2934"/>
                  </a:cubicBezTo>
                  <a:cubicBezTo>
                    <a:pt x="19" y="2937"/>
                    <a:pt x="23" y="2939"/>
                    <a:pt x="26" y="2939"/>
                  </a:cubicBezTo>
                  <a:cubicBezTo>
                    <a:pt x="30" y="2939"/>
                    <a:pt x="33" y="2937"/>
                    <a:pt x="37" y="2934"/>
                  </a:cubicBezTo>
                  <a:cubicBezTo>
                    <a:pt x="37" y="2934"/>
                    <a:pt x="1113" y="2110"/>
                    <a:pt x="1836" y="441"/>
                  </a:cubicBezTo>
                  <a:cubicBezTo>
                    <a:pt x="1843" y="427"/>
                    <a:pt x="1836" y="411"/>
                    <a:pt x="1829" y="411"/>
                  </a:cubicBezTo>
                  <a:cubicBezTo>
                    <a:pt x="1825" y="409"/>
                    <a:pt x="1821" y="409"/>
                    <a:pt x="1818" y="409"/>
                  </a:cubicBezTo>
                  <a:cubicBezTo>
                    <a:pt x="1809" y="409"/>
                    <a:pt x="1804" y="414"/>
                    <a:pt x="1800" y="420"/>
                  </a:cubicBezTo>
                  <a:cubicBezTo>
                    <a:pt x="1439" y="1250"/>
                    <a:pt x="990" y="1871"/>
                    <a:pt x="636" y="2284"/>
                  </a:cubicBezTo>
                  <a:cubicBezTo>
                    <a:pt x="456" y="2492"/>
                    <a:pt x="297" y="2644"/>
                    <a:pt x="189" y="2745"/>
                  </a:cubicBezTo>
                  <a:cubicBezTo>
                    <a:pt x="143" y="2791"/>
                    <a:pt x="107" y="2822"/>
                    <a:pt x="80" y="2844"/>
                  </a:cubicBezTo>
                  <a:lnTo>
                    <a:pt x="80" y="2844"/>
                  </a:lnTo>
                  <a:cubicBezTo>
                    <a:pt x="150" y="2684"/>
                    <a:pt x="315" y="2302"/>
                    <a:pt x="486" y="1850"/>
                  </a:cubicBezTo>
                  <a:cubicBezTo>
                    <a:pt x="593" y="1547"/>
                    <a:pt x="702" y="1214"/>
                    <a:pt x="780" y="897"/>
                  </a:cubicBezTo>
                  <a:cubicBezTo>
                    <a:pt x="867" y="578"/>
                    <a:pt x="919" y="268"/>
                    <a:pt x="919" y="21"/>
                  </a:cubicBezTo>
                  <a:cubicBezTo>
                    <a:pt x="919" y="8"/>
                    <a:pt x="910" y="1"/>
                    <a:pt x="896"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8"/>
            <p:cNvSpPr/>
            <p:nvPr/>
          </p:nvSpPr>
          <p:spPr>
            <a:xfrm>
              <a:off x="4356650" y="5185725"/>
              <a:ext cx="131125" cy="166450"/>
            </a:xfrm>
            <a:custGeom>
              <a:avLst/>
              <a:gdLst/>
              <a:ahLst/>
              <a:cxnLst/>
              <a:rect l="l" t="t" r="r" b="b"/>
              <a:pathLst>
                <a:path w="5245" h="6658" extrusionOk="0">
                  <a:moveTo>
                    <a:pt x="3749" y="0"/>
                  </a:moveTo>
                  <a:cubicBezTo>
                    <a:pt x="2732" y="0"/>
                    <a:pt x="2107" y="3318"/>
                    <a:pt x="1223" y="4217"/>
                  </a:cubicBezTo>
                  <a:cubicBezTo>
                    <a:pt x="261" y="5198"/>
                    <a:pt x="1" y="5538"/>
                    <a:pt x="789" y="6058"/>
                  </a:cubicBezTo>
                  <a:cubicBezTo>
                    <a:pt x="1569" y="6578"/>
                    <a:pt x="3511" y="6658"/>
                    <a:pt x="3511" y="6658"/>
                  </a:cubicBezTo>
                  <a:cubicBezTo>
                    <a:pt x="5087" y="6030"/>
                    <a:pt x="5245" y="837"/>
                    <a:pt x="4047" y="93"/>
                  </a:cubicBezTo>
                  <a:cubicBezTo>
                    <a:pt x="3944" y="30"/>
                    <a:pt x="3845" y="0"/>
                    <a:pt x="37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8"/>
            <p:cNvSpPr/>
            <p:nvPr/>
          </p:nvSpPr>
          <p:spPr>
            <a:xfrm>
              <a:off x="4384475" y="5269650"/>
              <a:ext cx="92675" cy="82525"/>
            </a:xfrm>
            <a:custGeom>
              <a:avLst/>
              <a:gdLst/>
              <a:ahLst/>
              <a:cxnLst/>
              <a:rect l="l" t="t" r="r" b="b"/>
              <a:pathLst>
                <a:path w="3707" h="3301" extrusionOk="0">
                  <a:moveTo>
                    <a:pt x="3707" y="0"/>
                  </a:moveTo>
                  <a:lnTo>
                    <a:pt x="3707" y="0"/>
                  </a:lnTo>
                  <a:cubicBezTo>
                    <a:pt x="3554" y="426"/>
                    <a:pt x="3331" y="830"/>
                    <a:pt x="3027" y="1184"/>
                  </a:cubicBezTo>
                  <a:cubicBezTo>
                    <a:pt x="2311" y="2007"/>
                    <a:pt x="1200" y="2867"/>
                    <a:pt x="51" y="2867"/>
                  </a:cubicBezTo>
                  <a:lnTo>
                    <a:pt x="1" y="2867"/>
                  </a:lnTo>
                  <a:cubicBezTo>
                    <a:pt x="897" y="3243"/>
                    <a:pt x="2398" y="3301"/>
                    <a:pt x="2398" y="3301"/>
                  </a:cubicBezTo>
                  <a:cubicBezTo>
                    <a:pt x="3194" y="2983"/>
                    <a:pt x="3634" y="1487"/>
                    <a:pt x="3707"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8"/>
            <p:cNvSpPr/>
            <p:nvPr/>
          </p:nvSpPr>
          <p:spPr>
            <a:xfrm>
              <a:off x="4448975" y="5273650"/>
              <a:ext cx="147525" cy="125900"/>
            </a:xfrm>
            <a:custGeom>
              <a:avLst/>
              <a:gdLst/>
              <a:ahLst/>
              <a:cxnLst/>
              <a:rect l="l" t="t" r="r" b="b"/>
              <a:pathLst>
                <a:path w="5901" h="5036" extrusionOk="0">
                  <a:moveTo>
                    <a:pt x="5035" y="1"/>
                  </a:moveTo>
                  <a:cubicBezTo>
                    <a:pt x="3946" y="1"/>
                    <a:pt x="427" y="2126"/>
                    <a:pt x="0" y="3350"/>
                  </a:cubicBezTo>
                  <a:cubicBezTo>
                    <a:pt x="0" y="3350"/>
                    <a:pt x="101" y="4628"/>
                    <a:pt x="534" y="4931"/>
                  </a:cubicBezTo>
                  <a:cubicBezTo>
                    <a:pt x="636" y="5000"/>
                    <a:pt x="729" y="5036"/>
                    <a:pt x="821" y="5036"/>
                  </a:cubicBezTo>
                  <a:cubicBezTo>
                    <a:pt x="1126" y="5036"/>
                    <a:pt x="1421" y="4650"/>
                    <a:pt x="2014" y="3813"/>
                  </a:cubicBezTo>
                  <a:cubicBezTo>
                    <a:pt x="2788" y="2721"/>
                    <a:pt x="5901" y="547"/>
                    <a:pt x="5279" y="64"/>
                  </a:cubicBezTo>
                  <a:cubicBezTo>
                    <a:pt x="5224" y="21"/>
                    <a:pt x="5141" y="1"/>
                    <a:pt x="50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8"/>
            <p:cNvSpPr/>
            <p:nvPr/>
          </p:nvSpPr>
          <p:spPr>
            <a:xfrm>
              <a:off x="4448975" y="5274150"/>
              <a:ext cx="120800" cy="125400"/>
            </a:xfrm>
            <a:custGeom>
              <a:avLst/>
              <a:gdLst/>
              <a:ahLst/>
              <a:cxnLst/>
              <a:rect l="l" t="t" r="r" b="b"/>
              <a:pathLst>
                <a:path w="4832" h="5016" extrusionOk="0">
                  <a:moveTo>
                    <a:pt x="4831" y="0"/>
                  </a:moveTo>
                  <a:cubicBezTo>
                    <a:pt x="3561" y="217"/>
                    <a:pt x="404" y="2174"/>
                    <a:pt x="0" y="3330"/>
                  </a:cubicBezTo>
                  <a:cubicBezTo>
                    <a:pt x="0" y="3330"/>
                    <a:pt x="101" y="4608"/>
                    <a:pt x="534" y="4911"/>
                  </a:cubicBezTo>
                  <a:cubicBezTo>
                    <a:pt x="636" y="4980"/>
                    <a:pt x="730" y="5015"/>
                    <a:pt x="822" y="5015"/>
                  </a:cubicBezTo>
                  <a:cubicBezTo>
                    <a:pt x="1004" y="5015"/>
                    <a:pt x="1183" y="4879"/>
                    <a:pt x="1422" y="4587"/>
                  </a:cubicBezTo>
                  <a:cubicBezTo>
                    <a:pt x="1408" y="3533"/>
                    <a:pt x="1675" y="2441"/>
                    <a:pt x="2384" y="1633"/>
                  </a:cubicBezTo>
                  <a:cubicBezTo>
                    <a:pt x="2982" y="933"/>
                    <a:pt x="3878" y="210"/>
                    <a:pt x="483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6" name="Google Shape;1376;p48"/>
          <p:cNvGrpSpPr/>
          <p:nvPr/>
        </p:nvGrpSpPr>
        <p:grpSpPr>
          <a:xfrm rot="-5400000">
            <a:off x="8051959" y="1839945"/>
            <a:ext cx="475189" cy="433694"/>
            <a:chOff x="4783350" y="5161650"/>
            <a:chExt cx="195825" cy="178725"/>
          </a:xfrm>
        </p:grpSpPr>
        <p:sp>
          <p:nvSpPr>
            <p:cNvPr id="1377" name="Google Shape;1377;p48"/>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8"/>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8"/>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8"/>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1" name="Google Shape;1381;p48"/>
          <p:cNvGrpSpPr/>
          <p:nvPr/>
        </p:nvGrpSpPr>
        <p:grpSpPr>
          <a:xfrm rot="5400000" flipH="1">
            <a:off x="3449263" y="3673705"/>
            <a:ext cx="475169" cy="433694"/>
            <a:chOff x="4783350" y="5161650"/>
            <a:chExt cx="195825" cy="178725"/>
          </a:xfrm>
        </p:grpSpPr>
        <p:sp>
          <p:nvSpPr>
            <p:cNvPr id="1382" name="Google Shape;1382;p48"/>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8"/>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8"/>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8"/>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6" name="Google Shape;1386;p48"/>
          <p:cNvSpPr/>
          <p:nvPr/>
        </p:nvSpPr>
        <p:spPr>
          <a:xfrm flipH="1">
            <a:off x="424800" y="3763025"/>
            <a:ext cx="2377925" cy="1167918"/>
          </a:xfrm>
          <a:custGeom>
            <a:avLst/>
            <a:gdLst/>
            <a:ahLst/>
            <a:cxnLst/>
            <a:rect l="l" t="t" r="r" b="b"/>
            <a:pathLst>
              <a:path w="11984" h="6255" extrusionOk="0">
                <a:moveTo>
                  <a:pt x="3308" y="0"/>
                </a:moveTo>
                <a:lnTo>
                  <a:pt x="1" y="3315"/>
                </a:lnTo>
                <a:lnTo>
                  <a:pt x="268" y="3762"/>
                </a:lnTo>
                <a:lnTo>
                  <a:pt x="8516" y="6255"/>
                </a:lnTo>
                <a:lnTo>
                  <a:pt x="11983" y="3012"/>
                </a:lnTo>
                <a:lnTo>
                  <a:pt x="11746" y="2455"/>
                </a:lnTo>
                <a:lnTo>
                  <a:pt x="3308" y="0"/>
                </a:ln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7" name="Google Shape;1387;p48"/>
          <p:cNvGrpSpPr/>
          <p:nvPr/>
        </p:nvGrpSpPr>
        <p:grpSpPr>
          <a:xfrm>
            <a:off x="504725" y="3579602"/>
            <a:ext cx="2438473" cy="1253966"/>
            <a:chOff x="569350" y="2444638"/>
            <a:chExt cx="1858167" cy="955621"/>
          </a:xfrm>
        </p:grpSpPr>
        <p:sp>
          <p:nvSpPr>
            <p:cNvPr id="1388" name="Google Shape;1388;p48"/>
            <p:cNvSpPr/>
            <p:nvPr/>
          </p:nvSpPr>
          <p:spPr>
            <a:xfrm flipH="1">
              <a:off x="1236610" y="2461843"/>
              <a:ext cx="916387" cy="478304"/>
            </a:xfrm>
            <a:custGeom>
              <a:avLst/>
              <a:gdLst/>
              <a:ahLst/>
              <a:cxnLst/>
              <a:rect l="l" t="t" r="r" b="b"/>
              <a:pathLst>
                <a:path w="11984" h="6255" extrusionOk="0">
                  <a:moveTo>
                    <a:pt x="3308" y="0"/>
                  </a:moveTo>
                  <a:lnTo>
                    <a:pt x="1" y="3315"/>
                  </a:lnTo>
                  <a:lnTo>
                    <a:pt x="268" y="3762"/>
                  </a:lnTo>
                  <a:lnTo>
                    <a:pt x="8516" y="6255"/>
                  </a:lnTo>
                  <a:lnTo>
                    <a:pt x="11983" y="3012"/>
                  </a:lnTo>
                  <a:lnTo>
                    <a:pt x="11746" y="2455"/>
                  </a:lnTo>
                  <a:lnTo>
                    <a:pt x="3308" y="0"/>
                  </a:ln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8"/>
            <p:cNvSpPr/>
            <p:nvPr/>
          </p:nvSpPr>
          <p:spPr>
            <a:xfrm flipH="1">
              <a:off x="1342055" y="2623573"/>
              <a:ext cx="258001" cy="238961"/>
            </a:xfrm>
            <a:custGeom>
              <a:avLst/>
              <a:gdLst/>
              <a:ahLst/>
              <a:cxnLst/>
              <a:rect l="l" t="t" r="r" b="b"/>
              <a:pathLst>
                <a:path w="3374" h="3125" extrusionOk="0">
                  <a:moveTo>
                    <a:pt x="3358" y="0"/>
                  </a:moveTo>
                  <a:lnTo>
                    <a:pt x="7" y="3107"/>
                  </a:lnTo>
                  <a:cubicBezTo>
                    <a:pt x="0" y="3107"/>
                    <a:pt x="0" y="3114"/>
                    <a:pt x="7" y="3121"/>
                  </a:cubicBezTo>
                  <a:cubicBezTo>
                    <a:pt x="7" y="3121"/>
                    <a:pt x="10" y="3125"/>
                    <a:pt x="15" y="3125"/>
                  </a:cubicBezTo>
                  <a:cubicBezTo>
                    <a:pt x="17" y="3125"/>
                    <a:pt x="19" y="3124"/>
                    <a:pt x="21" y="3121"/>
                  </a:cubicBezTo>
                  <a:lnTo>
                    <a:pt x="3374" y="16"/>
                  </a:lnTo>
                  <a:lnTo>
                    <a:pt x="3374"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8"/>
            <p:cNvSpPr/>
            <p:nvPr/>
          </p:nvSpPr>
          <p:spPr>
            <a:xfrm flipH="1">
              <a:off x="1418217" y="2599945"/>
              <a:ext cx="257007" cy="240720"/>
            </a:xfrm>
            <a:custGeom>
              <a:avLst/>
              <a:gdLst/>
              <a:ahLst/>
              <a:cxnLst/>
              <a:rect l="l" t="t" r="r" b="b"/>
              <a:pathLst>
                <a:path w="3361" h="3148" extrusionOk="0">
                  <a:moveTo>
                    <a:pt x="3349" y="1"/>
                  </a:moveTo>
                  <a:cubicBezTo>
                    <a:pt x="3346" y="1"/>
                    <a:pt x="3345" y="2"/>
                    <a:pt x="3345" y="6"/>
                  </a:cubicBezTo>
                  <a:lnTo>
                    <a:pt x="7" y="3126"/>
                  </a:lnTo>
                  <a:cubicBezTo>
                    <a:pt x="1" y="3135"/>
                    <a:pt x="1" y="3142"/>
                    <a:pt x="7" y="3142"/>
                  </a:cubicBezTo>
                  <a:cubicBezTo>
                    <a:pt x="7" y="3145"/>
                    <a:pt x="9" y="3147"/>
                    <a:pt x="12" y="3147"/>
                  </a:cubicBezTo>
                  <a:cubicBezTo>
                    <a:pt x="15" y="3147"/>
                    <a:pt x="19" y="3145"/>
                    <a:pt x="23" y="3142"/>
                  </a:cubicBezTo>
                  <a:lnTo>
                    <a:pt x="3360" y="22"/>
                  </a:lnTo>
                  <a:lnTo>
                    <a:pt x="3360" y="6"/>
                  </a:lnTo>
                  <a:cubicBezTo>
                    <a:pt x="3356" y="2"/>
                    <a:pt x="3352" y="1"/>
                    <a:pt x="3349"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8"/>
            <p:cNvSpPr/>
            <p:nvPr/>
          </p:nvSpPr>
          <p:spPr>
            <a:xfrm flipH="1">
              <a:off x="1494456" y="2576775"/>
              <a:ext cx="255937" cy="241714"/>
            </a:xfrm>
            <a:custGeom>
              <a:avLst/>
              <a:gdLst/>
              <a:ahLst/>
              <a:cxnLst/>
              <a:rect l="l" t="t" r="r" b="b"/>
              <a:pathLst>
                <a:path w="3347" h="3161" extrusionOk="0">
                  <a:moveTo>
                    <a:pt x="3335" y="0"/>
                  </a:moveTo>
                  <a:cubicBezTo>
                    <a:pt x="3332" y="0"/>
                    <a:pt x="3331" y="2"/>
                    <a:pt x="3331" y="6"/>
                  </a:cubicBezTo>
                  <a:lnTo>
                    <a:pt x="1" y="3142"/>
                  </a:lnTo>
                  <a:lnTo>
                    <a:pt x="1" y="3155"/>
                  </a:lnTo>
                  <a:cubicBezTo>
                    <a:pt x="5" y="3159"/>
                    <a:pt x="9" y="3161"/>
                    <a:pt x="12" y="3161"/>
                  </a:cubicBezTo>
                  <a:cubicBezTo>
                    <a:pt x="15" y="3161"/>
                    <a:pt x="16" y="3159"/>
                    <a:pt x="16" y="3155"/>
                  </a:cubicBezTo>
                  <a:lnTo>
                    <a:pt x="3346" y="21"/>
                  </a:lnTo>
                  <a:lnTo>
                    <a:pt x="3346" y="6"/>
                  </a:lnTo>
                  <a:cubicBezTo>
                    <a:pt x="3342" y="2"/>
                    <a:pt x="3338" y="0"/>
                    <a:pt x="3335"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8"/>
            <p:cNvSpPr/>
            <p:nvPr/>
          </p:nvSpPr>
          <p:spPr>
            <a:xfrm flipH="1">
              <a:off x="1570694" y="2553452"/>
              <a:ext cx="255249" cy="243014"/>
            </a:xfrm>
            <a:custGeom>
              <a:avLst/>
              <a:gdLst/>
              <a:ahLst/>
              <a:cxnLst/>
              <a:rect l="l" t="t" r="r" b="b"/>
              <a:pathLst>
                <a:path w="3338" h="3178" extrusionOk="0">
                  <a:moveTo>
                    <a:pt x="3322" y="0"/>
                  </a:moveTo>
                  <a:lnTo>
                    <a:pt x="7" y="3157"/>
                  </a:lnTo>
                  <a:cubicBezTo>
                    <a:pt x="1" y="3164"/>
                    <a:pt x="1" y="3171"/>
                    <a:pt x="7" y="3171"/>
                  </a:cubicBezTo>
                  <a:cubicBezTo>
                    <a:pt x="11" y="3175"/>
                    <a:pt x="13" y="3177"/>
                    <a:pt x="14" y="3177"/>
                  </a:cubicBezTo>
                  <a:cubicBezTo>
                    <a:pt x="16" y="3177"/>
                    <a:pt x="18" y="3175"/>
                    <a:pt x="21" y="3171"/>
                  </a:cubicBezTo>
                  <a:lnTo>
                    <a:pt x="3338" y="16"/>
                  </a:lnTo>
                  <a:lnTo>
                    <a:pt x="3338"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8"/>
            <p:cNvSpPr/>
            <p:nvPr/>
          </p:nvSpPr>
          <p:spPr>
            <a:xfrm flipH="1">
              <a:off x="1646933" y="2529823"/>
              <a:ext cx="254178" cy="244696"/>
            </a:xfrm>
            <a:custGeom>
              <a:avLst/>
              <a:gdLst/>
              <a:ahLst/>
              <a:cxnLst/>
              <a:rect l="l" t="t" r="r" b="b"/>
              <a:pathLst>
                <a:path w="3324" h="3200" extrusionOk="0">
                  <a:moveTo>
                    <a:pt x="3313" y="1"/>
                  </a:moveTo>
                  <a:cubicBezTo>
                    <a:pt x="3310" y="1"/>
                    <a:pt x="3308" y="2"/>
                    <a:pt x="3308" y="6"/>
                  </a:cubicBezTo>
                  <a:lnTo>
                    <a:pt x="8" y="3185"/>
                  </a:lnTo>
                  <a:cubicBezTo>
                    <a:pt x="1" y="3185"/>
                    <a:pt x="1" y="3192"/>
                    <a:pt x="8" y="3199"/>
                  </a:cubicBezTo>
                  <a:lnTo>
                    <a:pt x="21" y="3199"/>
                  </a:lnTo>
                  <a:lnTo>
                    <a:pt x="3324" y="22"/>
                  </a:lnTo>
                  <a:lnTo>
                    <a:pt x="3324" y="6"/>
                  </a:lnTo>
                  <a:cubicBezTo>
                    <a:pt x="3319" y="2"/>
                    <a:pt x="3316" y="1"/>
                    <a:pt x="3313"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8"/>
            <p:cNvSpPr/>
            <p:nvPr/>
          </p:nvSpPr>
          <p:spPr>
            <a:xfrm flipH="1">
              <a:off x="1723172" y="2506653"/>
              <a:ext cx="253107" cy="245690"/>
            </a:xfrm>
            <a:custGeom>
              <a:avLst/>
              <a:gdLst/>
              <a:ahLst/>
              <a:cxnLst/>
              <a:rect l="l" t="t" r="r" b="b"/>
              <a:pathLst>
                <a:path w="3310" h="3213" extrusionOk="0">
                  <a:moveTo>
                    <a:pt x="3299" y="0"/>
                  </a:moveTo>
                  <a:cubicBezTo>
                    <a:pt x="3296" y="0"/>
                    <a:pt x="3294" y="2"/>
                    <a:pt x="3294" y="6"/>
                  </a:cubicBezTo>
                  <a:lnTo>
                    <a:pt x="1" y="3199"/>
                  </a:lnTo>
                  <a:lnTo>
                    <a:pt x="1" y="3213"/>
                  </a:lnTo>
                  <a:lnTo>
                    <a:pt x="16" y="3213"/>
                  </a:lnTo>
                  <a:lnTo>
                    <a:pt x="3301" y="21"/>
                  </a:lnTo>
                  <a:cubicBezTo>
                    <a:pt x="3310" y="12"/>
                    <a:pt x="3310" y="6"/>
                    <a:pt x="3310" y="6"/>
                  </a:cubicBezTo>
                  <a:cubicBezTo>
                    <a:pt x="3306" y="2"/>
                    <a:pt x="3302" y="0"/>
                    <a:pt x="3299"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8"/>
            <p:cNvSpPr/>
            <p:nvPr/>
          </p:nvSpPr>
          <p:spPr>
            <a:xfrm flipH="1">
              <a:off x="1799334" y="2483330"/>
              <a:ext cx="251960" cy="246990"/>
            </a:xfrm>
            <a:custGeom>
              <a:avLst/>
              <a:gdLst/>
              <a:ahLst/>
              <a:cxnLst/>
              <a:rect l="l" t="t" r="r" b="b"/>
              <a:pathLst>
                <a:path w="3295" h="3230" extrusionOk="0">
                  <a:moveTo>
                    <a:pt x="3279" y="0"/>
                  </a:moveTo>
                  <a:lnTo>
                    <a:pt x="1" y="3214"/>
                  </a:lnTo>
                  <a:lnTo>
                    <a:pt x="1" y="3230"/>
                  </a:lnTo>
                  <a:lnTo>
                    <a:pt x="14" y="3230"/>
                  </a:lnTo>
                  <a:lnTo>
                    <a:pt x="3286" y="14"/>
                  </a:lnTo>
                  <a:cubicBezTo>
                    <a:pt x="3294" y="14"/>
                    <a:pt x="3294" y="7"/>
                    <a:pt x="3294"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8"/>
            <p:cNvSpPr/>
            <p:nvPr/>
          </p:nvSpPr>
          <p:spPr>
            <a:xfrm flipH="1">
              <a:off x="1297859" y="2532500"/>
              <a:ext cx="655709" cy="183904"/>
            </a:xfrm>
            <a:custGeom>
              <a:avLst/>
              <a:gdLst/>
              <a:ahLst/>
              <a:cxnLst/>
              <a:rect l="l" t="t" r="r" b="b"/>
              <a:pathLst>
                <a:path w="8575" h="2405" extrusionOk="0">
                  <a:moveTo>
                    <a:pt x="14" y="0"/>
                  </a:moveTo>
                  <a:cubicBezTo>
                    <a:pt x="14" y="0"/>
                    <a:pt x="7" y="0"/>
                    <a:pt x="7" y="7"/>
                  </a:cubicBezTo>
                  <a:cubicBezTo>
                    <a:pt x="0" y="7"/>
                    <a:pt x="7" y="14"/>
                    <a:pt x="14" y="14"/>
                  </a:cubicBezTo>
                  <a:lnTo>
                    <a:pt x="8560" y="2405"/>
                  </a:lnTo>
                  <a:cubicBezTo>
                    <a:pt x="8560" y="2405"/>
                    <a:pt x="8567" y="2405"/>
                    <a:pt x="8567" y="2398"/>
                  </a:cubicBezTo>
                  <a:cubicBezTo>
                    <a:pt x="8574" y="2391"/>
                    <a:pt x="8567" y="2391"/>
                    <a:pt x="8560" y="2384"/>
                  </a:cubicBezTo>
                  <a:lnTo>
                    <a:pt x="14"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8"/>
            <p:cNvSpPr/>
            <p:nvPr/>
          </p:nvSpPr>
          <p:spPr>
            <a:xfrm flipH="1">
              <a:off x="1414397" y="2640779"/>
              <a:ext cx="655174" cy="184440"/>
            </a:xfrm>
            <a:custGeom>
              <a:avLst/>
              <a:gdLst/>
              <a:ahLst/>
              <a:cxnLst/>
              <a:rect l="l" t="t" r="r" b="b"/>
              <a:pathLst>
                <a:path w="8568" h="2412" extrusionOk="0">
                  <a:moveTo>
                    <a:pt x="14" y="1"/>
                  </a:moveTo>
                  <a:cubicBezTo>
                    <a:pt x="7" y="1"/>
                    <a:pt x="7" y="8"/>
                    <a:pt x="0" y="8"/>
                  </a:cubicBezTo>
                  <a:cubicBezTo>
                    <a:pt x="0" y="15"/>
                    <a:pt x="7" y="21"/>
                    <a:pt x="7" y="21"/>
                  </a:cubicBezTo>
                  <a:lnTo>
                    <a:pt x="8552" y="2412"/>
                  </a:lnTo>
                  <a:cubicBezTo>
                    <a:pt x="8560" y="2412"/>
                    <a:pt x="8567" y="2405"/>
                    <a:pt x="8567" y="2405"/>
                  </a:cubicBezTo>
                  <a:cubicBezTo>
                    <a:pt x="8567" y="2398"/>
                    <a:pt x="8567" y="2391"/>
                    <a:pt x="8560" y="2391"/>
                  </a:cubicBezTo>
                  <a:lnTo>
                    <a:pt x="14"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8"/>
            <p:cNvSpPr/>
            <p:nvPr/>
          </p:nvSpPr>
          <p:spPr>
            <a:xfrm flipH="1">
              <a:off x="1369204" y="2584422"/>
              <a:ext cx="655021" cy="184516"/>
            </a:xfrm>
            <a:custGeom>
              <a:avLst/>
              <a:gdLst/>
              <a:ahLst/>
              <a:cxnLst/>
              <a:rect l="l" t="t" r="r" b="b"/>
              <a:pathLst>
                <a:path w="8566" h="2413" extrusionOk="0">
                  <a:moveTo>
                    <a:pt x="14" y="1"/>
                  </a:moveTo>
                  <a:cubicBezTo>
                    <a:pt x="7" y="1"/>
                    <a:pt x="0" y="1"/>
                    <a:pt x="0" y="8"/>
                  </a:cubicBezTo>
                  <a:cubicBezTo>
                    <a:pt x="0" y="15"/>
                    <a:pt x="0" y="22"/>
                    <a:pt x="7" y="22"/>
                  </a:cubicBezTo>
                  <a:lnTo>
                    <a:pt x="8552" y="2412"/>
                  </a:lnTo>
                  <a:cubicBezTo>
                    <a:pt x="8559" y="2412"/>
                    <a:pt x="8559" y="2405"/>
                    <a:pt x="8566" y="2405"/>
                  </a:cubicBezTo>
                  <a:cubicBezTo>
                    <a:pt x="8566" y="2398"/>
                    <a:pt x="8559" y="2391"/>
                    <a:pt x="8559" y="2391"/>
                  </a:cubicBezTo>
                  <a:lnTo>
                    <a:pt x="14"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8"/>
            <p:cNvSpPr/>
            <p:nvPr/>
          </p:nvSpPr>
          <p:spPr>
            <a:xfrm flipH="1">
              <a:off x="1254810" y="2643455"/>
              <a:ext cx="877770" cy="266872"/>
            </a:xfrm>
            <a:custGeom>
              <a:avLst/>
              <a:gdLst/>
              <a:ahLst/>
              <a:cxnLst/>
              <a:rect l="l" t="t" r="r" b="b"/>
              <a:pathLst>
                <a:path w="11479" h="3490" extrusionOk="0">
                  <a:moveTo>
                    <a:pt x="11182" y="0"/>
                  </a:moveTo>
                  <a:lnTo>
                    <a:pt x="225" y="449"/>
                  </a:lnTo>
                  <a:lnTo>
                    <a:pt x="1" y="1387"/>
                  </a:lnTo>
                  <a:lnTo>
                    <a:pt x="8178" y="3490"/>
                  </a:lnTo>
                  <a:lnTo>
                    <a:pt x="11479" y="80"/>
                  </a:lnTo>
                  <a:lnTo>
                    <a:pt x="11182" y="0"/>
                  </a:ln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8"/>
            <p:cNvSpPr/>
            <p:nvPr/>
          </p:nvSpPr>
          <p:spPr>
            <a:xfrm flipH="1">
              <a:off x="1212753" y="2646743"/>
              <a:ext cx="955691" cy="318258"/>
            </a:xfrm>
            <a:custGeom>
              <a:avLst/>
              <a:gdLst/>
              <a:ahLst/>
              <a:cxnLst/>
              <a:rect l="l" t="t" r="r" b="b"/>
              <a:pathLst>
                <a:path w="12498" h="4162" extrusionOk="0">
                  <a:moveTo>
                    <a:pt x="12345" y="1"/>
                  </a:moveTo>
                  <a:lnTo>
                    <a:pt x="8581" y="3180"/>
                  </a:lnTo>
                  <a:lnTo>
                    <a:pt x="0" y="840"/>
                  </a:lnTo>
                  <a:lnTo>
                    <a:pt x="146" y="1518"/>
                  </a:lnTo>
                  <a:lnTo>
                    <a:pt x="8827" y="4161"/>
                  </a:lnTo>
                  <a:lnTo>
                    <a:pt x="12497" y="760"/>
                  </a:lnTo>
                  <a:lnTo>
                    <a:pt x="12345"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8"/>
            <p:cNvSpPr/>
            <p:nvPr/>
          </p:nvSpPr>
          <p:spPr>
            <a:xfrm flipH="1">
              <a:off x="1224452" y="2444638"/>
              <a:ext cx="931833" cy="465687"/>
            </a:xfrm>
            <a:custGeom>
              <a:avLst/>
              <a:gdLst/>
              <a:ahLst/>
              <a:cxnLst/>
              <a:rect l="l" t="t" r="r" b="b"/>
              <a:pathLst>
                <a:path w="12186" h="6090" extrusionOk="0">
                  <a:moveTo>
                    <a:pt x="3518" y="506"/>
                  </a:moveTo>
                  <a:lnTo>
                    <a:pt x="11312" y="2847"/>
                  </a:lnTo>
                  <a:lnTo>
                    <a:pt x="8372" y="5591"/>
                  </a:lnTo>
                  <a:lnTo>
                    <a:pt x="694" y="3273"/>
                  </a:lnTo>
                  <a:lnTo>
                    <a:pt x="3518" y="506"/>
                  </a:lnTo>
                  <a:close/>
                  <a:moveTo>
                    <a:pt x="3395" y="0"/>
                  </a:moveTo>
                  <a:lnTo>
                    <a:pt x="1" y="3164"/>
                  </a:lnTo>
                  <a:lnTo>
                    <a:pt x="8488" y="6090"/>
                  </a:lnTo>
                  <a:lnTo>
                    <a:pt x="12186" y="2644"/>
                  </a:lnTo>
                  <a:lnTo>
                    <a:pt x="33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8"/>
            <p:cNvSpPr/>
            <p:nvPr/>
          </p:nvSpPr>
          <p:spPr>
            <a:xfrm flipH="1">
              <a:off x="593055" y="2655078"/>
              <a:ext cx="916463" cy="478381"/>
            </a:xfrm>
            <a:custGeom>
              <a:avLst/>
              <a:gdLst/>
              <a:ahLst/>
              <a:cxnLst/>
              <a:rect l="l" t="t" r="r" b="b"/>
              <a:pathLst>
                <a:path w="11985" h="6256" extrusionOk="0">
                  <a:moveTo>
                    <a:pt x="3308" y="1"/>
                  </a:moveTo>
                  <a:lnTo>
                    <a:pt x="0" y="3315"/>
                  </a:lnTo>
                  <a:lnTo>
                    <a:pt x="267" y="3764"/>
                  </a:lnTo>
                  <a:lnTo>
                    <a:pt x="8517" y="6255"/>
                  </a:lnTo>
                  <a:lnTo>
                    <a:pt x="11984" y="3005"/>
                  </a:lnTo>
                  <a:lnTo>
                    <a:pt x="11745" y="2457"/>
                  </a:lnTo>
                  <a:lnTo>
                    <a:pt x="3308" y="1"/>
                  </a:ln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8"/>
            <p:cNvSpPr/>
            <p:nvPr/>
          </p:nvSpPr>
          <p:spPr>
            <a:xfrm flipH="1">
              <a:off x="698576" y="2816580"/>
              <a:ext cx="257543" cy="239037"/>
            </a:xfrm>
            <a:custGeom>
              <a:avLst/>
              <a:gdLst/>
              <a:ahLst/>
              <a:cxnLst/>
              <a:rect l="l" t="t" r="r" b="b"/>
              <a:pathLst>
                <a:path w="3368" h="3126" extrusionOk="0">
                  <a:moveTo>
                    <a:pt x="3357" y="0"/>
                  </a:moveTo>
                  <a:cubicBezTo>
                    <a:pt x="3354" y="0"/>
                    <a:pt x="3352" y="2"/>
                    <a:pt x="3352" y="6"/>
                  </a:cubicBezTo>
                  <a:lnTo>
                    <a:pt x="1" y="3110"/>
                  </a:lnTo>
                  <a:lnTo>
                    <a:pt x="1" y="3126"/>
                  </a:lnTo>
                  <a:lnTo>
                    <a:pt x="15" y="3126"/>
                  </a:lnTo>
                  <a:lnTo>
                    <a:pt x="3367" y="19"/>
                  </a:lnTo>
                  <a:lnTo>
                    <a:pt x="3367" y="6"/>
                  </a:lnTo>
                  <a:cubicBezTo>
                    <a:pt x="3364" y="2"/>
                    <a:pt x="3360" y="0"/>
                    <a:pt x="3357"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8"/>
            <p:cNvSpPr/>
            <p:nvPr/>
          </p:nvSpPr>
          <p:spPr>
            <a:xfrm flipH="1">
              <a:off x="774814" y="2793333"/>
              <a:ext cx="256931" cy="240567"/>
            </a:xfrm>
            <a:custGeom>
              <a:avLst/>
              <a:gdLst/>
              <a:ahLst/>
              <a:cxnLst/>
              <a:rect l="l" t="t" r="r" b="b"/>
              <a:pathLst>
                <a:path w="3360" h="3146" extrusionOk="0">
                  <a:moveTo>
                    <a:pt x="3349" y="1"/>
                  </a:moveTo>
                  <a:cubicBezTo>
                    <a:pt x="3346" y="1"/>
                    <a:pt x="3344" y="3"/>
                    <a:pt x="3344" y="6"/>
                  </a:cubicBezTo>
                  <a:lnTo>
                    <a:pt x="7" y="3126"/>
                  </a:lnTo>
                  <a:cubicBezTo>
                    <a:pt x="0" y="3133"/>
                    <a:pt x="0" y="3133"/>
                    <a:pt x="7" y="3140"/>
                  </a:cubicBezTo>
                  <a:cubicBezTo>
                    <a:pt x="7" y="3144"/>
                    <a:pt x="9" y="3146"/>
                    <a:pt x="12" y="3146"/>
                  </a:cubicBezTo>
                  <a:cubicBezTo>
                    <a:pt x="15" y="3146"/>
                    <a:pt x="19" y="3144"/>
                    <a:pt x="23" y="3140"/>
                  </a:cubicBezTo>
                  <a:lnTo>
                    <a:pt x="3360" y="20"/>
                  </a:lnTo>
                  <a:lnTo>
                    <a:pt x="3360" y="6"/>
                  </a:lnTo>
                  <a:cubicBezTo>
                    <a:pt x="3356" y="3"/>
                    <a:pt x="3352" y="1"/>
                    <a:pt x="3349"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8"/>
            <p:cNvSpPr/>
            <p:nvPr/>
          </p:nvSpPr>
          <p:spPr>
            <a:xfrm flipH="1">
              <a:off x="851053" y="2770010"/>
              <a:ext cx="255784" cy="241867"/>
            </a:xfrm>
            <a:custGeom>
              <a:avLst/>
              <a:gdLst/>
              <a:ahLst/>
              <a:cxnLst/>
              <a:rect l="l" t="t" r="r" b="b"/>
              <a:pathLst>
                <a:path w="3345" h="3163" extrusionOk="0">
                  <a:moveTo>
                    <a:pt x="3329" y="1"/>
                  </a:moveTo>
                  <a:lnTo>
                    <a:pt x="8" y="3142"/>
                  </a:lnTo>
                  <a:cubicBezTo>
                    <a:pt x="1" y="3149"/>
                    <a:pt x="1" y="3156"/>
                    <a:pt x="1" y="3156"/>
                  </a:cubicBezTo>
                  <a:cubicBezTo>
                    <a:pt x="4" y="3160"/>
                    <a:pt x="8" y="3162"/>
                    <a:pt x="10" y="3162"/>
                  </a:cubicBezTo>
                  <a:cubicBezTo>
                    <a:pt x="13" y="3162"/>
                    <a:pt x="15" y="3160"/>
                    <a:pt x="15" y="3156"/>
                  </a:cubicBezTo>
                  <a:lnTo>
                    <a:pt x="3345" y="15"/>
                  </a:lnTo>
                  <a:lnTo>
                    <a:pt x="3345"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8"/>
            <p:cNvSpPr/>
            <p:nvPr/>
          </p:nvSpPr>
          <p:spPr>
            <a:xfrm flipH="1">
              <a:off x="927215" y="2746840"/>
              <a:ext cx="254790" cy="242937"/>
            </a:xfrm>
            <a:custGeom>
              <a:avLst/>
              <a:gdLst/>
              <a:ahLst/>
              <a:cxnLst/>
              <a:rect l="l" t="t" r="r" b="b"/>
              <a:pathLst>
                <a:path w="3332" h="3177" extrusionOk="0">
                  <a:moveTo>
                    <a:pt x="3315" y="0"/>
                  </a:moveTo>
                  <a:lnTo>
                    <a:pt x="1" y="3155"/>
                  </a:lnTo>
                  <a:lnTo>
                    <a:pt x="1" y="3171"/>
                  </a:lnTo>
                  <a:cubicBezTo>
                    <a:pt x="4" y="3175"/>
                    <a:pt x="8" y="3176"/>
                    <a:pt x="11" y="3176"/>
                  </a:cubicBezTo>
                  <a:cubicBezTo>
                    <a:pt x="13" y="3176"/>
                    <a:pt x="15" y="3175"/>
                    <a:pt x="15" y="3171"/>
                  </a:cubicBezTo>
                  <a:lnTo>
                    <a:pt x="3331" y="14"/>
                  </a:lnTo>
                  <a:lnTo>
                    <a:pt x="3331"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8"/>
            <p:cNvSpPr/>
            <p:nvPr/>
          </p:nvSpPr>
          <p:spPr>
            <a:xfrm flipH="1">
              <a:off x="1003454" y="2723135"/>
              <a:ext cx="254178" cy="244620"/>
            </a:xfrm>
            <a:custGeom>
              <a:avLst/>
              <a:gdLst/>
              <a:ahLst/>
              <a:cxnLst/>
              <a:rect l="l" t="t" r="r" b="b"/>
              <a:pathLst>
                <a:path w="3324" h="3199" extrusionOk="0">
                  <a:moveTo>
                    <a:pt x="3313" y="1"/>
                  </a:moveTo>
                  <a:cubicBezTo>
                    <a:pt x="3310" y="1"/>
                    <a:pt x="3308" y="3"/>
                    <a:pt x="3308" y="7"/>
                  </a:cubicBezTo>
                  <a:lnTo>
                    <a:pt x="7" y="3185"/>
                  </a:lnTo>
                  <a:cubicBezTo>
                    <a:pt x="0" y="3185"/>
                    <a:pt x="0" y="3192"/>
                    <a:pt x="7" y="3192"/>
                  </a:cubicBezTo>
                  <a:cubicBezTo>
                    <a:pt x="7" y="3199"/>
                    <a:pt x="14" y="3199"/>
                    <a:pt x="23" y="3199"/>
                  </a:cubicBezTo>
                  <a:lnTo>
                    <a:pt x="3323" y="21"/>
                  </a:lnTo>
                  <a:lnTo>
                    <a:pt x="3323" y="7"/>
                  </a:lnTo>
                  <a:cubicBezTo>
                    <a:pt x="3320" y="3"/>
                    <a:pt x="3316" y="1"/>
                    <a:pt x="3313"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8"/>
            <p:cNvSpPr/>
            <p:nvPr/>
          </p:nvSpPr>
          <p:spPr>
            <a:xfrm flipH="1">
              <a:off x="1079693" y="2699965"/>
              <a:ext cx="253107" cy="245767"/>
            </a:xfrm>
            <a:custGeom>
              <a:avLst/>
              <a:gdLst/>
              <a:ahLst/>
              <a:cxnLst/>
              <a:rect l="l" t="t" r="r" b="b"/>
              <a:pathLst>
                <a:path w="3310" h="3214" extrusionOk="0">
                  <a:moveTo>
                    <a:pt x="3299" y="0"/>
                  </a:moveTo>
                  <a:cubicBezTo>
                    <a:pt x="3296" y="0"/>
                    <a:pt x="3294" y="2"/>
                    <a:pt x="3294" y="7"/>
                  </a:cubicBezTo>
                  <a:lnTo>
                    <a:pt x="9" y="3198"/>
                  </a:lnTo>
                  <a:cubicBezTo>
                    <a:pt x="0" y="3198"/>
                    <a:pt x="0" y="3205"/>
                    <a:pt x="9" y="3214"/>
                  </a:cubicBezTo>
                  <a:lnTo>
                    <a:pt x="23" y="3214"/>
                  </a:lnTo>
                  <a:lnTo>
                    <a:pt x="3310" y="21"/>
                  </a:lnTo>
                  <a:lnTo>
                    <a:pt x="3310" y="7"/>
                  </a:lnTo>
                  <a:cubicBezTo>
                    <a:pt x="3306" y="2"/>
                    <a:pt x="3302" y="0"/>
                    <a:pt x="3299"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8"/>
            <p:cNvSpPr/>
            <p:nvPr/>
          </p:nvSpPr>
          <p:spPr>
            <a:xfrm flipH="1">
              <a:off x="1155931" y="2676566"/>
              <a:ext cx="251884" cy="247066"/>
            </a:xfrm>
            <a:custGeom>
              <a:avLst/>
              <a:gdLst/>
              <a:ahLst/>
              <a:cxnLst/>
              <a:rect l="l" t="t" r="r" b="b"/>
              <a:pathLst>
                <a:path w="3294" h="3231" extrusionOk="0">
                  <a:moveTo>
                    <a:pt x="3278" y="1"/>
                  </a:moveTo>
                  <a:lnTo>
                    <a:pt x="0" y="3216"/>
                  </a:lnTo>
                  <a:lnTo>
                    <a:pt x="0" y="3230"/>
                  </a:lnTo>
                  <a:lnTo>
                    <a:pt x="14" y="3230"/>
                  </a:lnTo>
                  <a:lnTo>
                    <a:pt x="3294" y="16"/>
                  </a:lnTo>
                  <a:lnTo>
                    <a:pt x="3294"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8"/>
            <p:cNvSpPr/>
            <p:nvPr/>
          </p:nvSpPr>
          <p:spPr>
            <a:xfrm flipH="1">
              <a:off x="654457" y="2725506"/>
              <a:ext cx="655174" cy="184287"/>
            </a:xfrm>
            <a:custGeom>
              <a:avLst/>
              <a:gdLst/>
              <a:ahLst/>
              <a:cxnLst/>
              <a:rect l="l" t="t" r="r" b="b"/>
              <a:pathLst>
                <a:path w="8568" h="2410" extrusionOk="0">
                  <a:moveTo>
                    <a:pt x="10" y="1"/>
                  </a:moveTo>
                  <a:cubicBezTo>
                    <a:pt x="5" y="1"/>
                    <a:pt x="1" y="6"/>
                    <a:pt x="1" y="11"/>
                  </a:cubicBezTo>
                  <a:cubicBezTo>
                    <a:pt x="1" y="11"/>
                    <a:pt x="1" y="19"/>
                    <a:pt x="9" y="19"/>
                  </a:cubicBezTo>
                  <a:lnTo>
                    <a:pt x="8554" y="2410"/>
                  </a:lnTo>
                  <a:cubicBezTo>
                    <a:pt x="8561" y="2410"/>
                    <a:pt x="8561" y="2410"/>
                    <a:pt x="8568" y="2403"/>
                  </a:cubicBezTo>
                  <a:cubicBezTo>
                    <a:pt x="8568" y="2394"/>
                    <a:pt x="8561" y="2394"/>
                    <a:pt x="8561" y="2387"/>
                  </a:cubicBezTo>
                  <a:lnTo>
                    <a:pt x="16" y="4"/>
                  </a:lnTo>
                  <a:cubicBezTo>
                    <a:pt x="14" y="2"/>
                    <a:pt x="12" y="1"/>
                    <a:pt x="10"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8"/>
            <p:cNvSpPr/>
            <p:nvPr/>
          </p:nvSpPr>
          <p:spPr>
            <a:xfrm flipH="1">
              <a:off x="770459" y="2834091"/>
              <a:ext cx="655709" cy="184593"/>
            </a:xfrm>
            <a:custGeom>
              <a:avLst/>
              <a:gdLst/>
              <a:ahLst/>
              <a:cxnLst/>
              <a:rect l="l" t="t" r="r" b="b"/>
              <a:pathLst>
                <a:path w="8575" h="2414" extrusionOk="0">
                  <a:moveTo>
                    <a:pt x="16" y="0"/>
                  </a:moveTo>
                  <a:cubicBezTo>
                    <a:pt x="16" y="0"/>
                    <a:pt x="8" y="0"/>
                    <a:pt x="8" y="7"/>
                  </a:cubicBezTo>
                  <a:cubicBezTo>
                    <a:pt x="1" y="14"/>
                    <a:pt x="8" y="21"/>
                    <a:pt x="16" y="21"/>
                  </a:cubicBezTo>
                  <a:lnTo>
                    <a:pt x="8561" y="2413"/>
                  </a:lnTo>
                  <a:lnTo>
                    <a:pt x="8568" y="2405"/>
                  </a:lnTo>
                  <a:cubicBezTo>
                    <a:pt x="8575" y="2398"/>
                    <a:pt x="8568" y="2391"/>
                    <a:pt x="8561" y="2391"/>
                  </a:cubicBezTo>
                  <a:lnTo>
                    <a:pt x="16"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8"/>
            <p:cNvSpPr/>
            <p:nvPr/>
          </p:nvSpPr>
          <p:spPr>
            <a:xfrm flipH="1">
              <a:off x="725648" y="2777734"/>
              <a:ext cx="655174" cy="184593"/>
            </a:xfrm>
            <a:custGeom>
              <a:avLst/>
              <a:gdLst/>
              <a:ahLst/>
              <a:cxnLst/>
              <a:rect l="l" t="t" r="r" b="b"/>
              <a:pathLst>
                <a:path w="8568" h="2414" extrusionOk="0">
                  <a:moveTo>
                    <a:pt x="15" y="0"/>
                  </a:moveTo>
                  <a:cubicBezTo>
                    <a:pt x="8" y="0"/>
                    <a:pt x="1" y="0"/>
                    <a:pt x="1" y="7"/>
                  </a:cubicBezTo>
                  <a:cubicBezTo>
                    <a:pt x="1" y="14"/>
                    <a:pt x="1" y="21"/>
                    <a:pt x="8" y="21"/>
                  </a:cubicBezTo>
                  <a:lnTo>
                    <a:pt x="8552" y="2413"/>
                  </a:lnTo>
                  <a:cubicBezTo>
                    <a:pt x="8559" y="2413"/>
                    <a:pt x="8568" y="2405"/>
                    <a:pt x="8568" y="2405"/>
                  </a:cubicBezTo>
                  <a:cubicBezTo>
                    <a:pt x="8568" y="2398"/>
                    <a:pt x="8568" y="2391"/>
                    <a:pt x="8559" y="2391"/>
                  </a:cubicBezTo>
                  <a:lnTo>
                    <a:pt x="15"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8"/>
            <p:cNvSpPr/>
            <p:nvPr/>
          </p:nvSpPr>
          <p:spPr>
            <a:xfrm flipH="1">
              <a:off x="611330" y="2836308"/>
              <a:ext cx="877770" cy="267330"/>
            </a:xfrm>
            <a:custGeom>
              <a:avLst/>
              <a:gdLst/>
              <a:ahLst/>
              <a:cxnLst/>
              <a:rect l="l" t="t" r="r" b="b"/>
              <a:pathLst>
                <a:path w="11479" h="3496" extrusionOk="0">
                  <a:moveTo>
                    <a:pt x="11182" y="1"/>
                  </a:moveTo>
                  <a:lnTo>
                    <a:pt x="224" y="455"/>
                  </a:lnTo>
                  <a:lnTo>
                    <a:pt x="0" y="1394"/>
                  </a:lnTo>
                  <a:lnTo>
                    <a:pt x="8184" y="3495"/>
                  </a:lnTo>
                  <a:lnTo>
                    <a:pt x="11478" y="87"/>
                  </a:lnTo>
                  <a:lnTo>
                    <a:pt x="11182" y="1"/>
                  </a:ln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8"/>
            <p:cNvSpPr/>
            <p:nvPr/>
          </p:nvSpPr>
          <p:spPr>
            <a:xfrm flipH="1">
              <a:off x="569350" y="2840132"/>
              <a:ext cx="955003" cy="299982"/>
            </a:xfrm>
            <a:custGeom>
              <a:avLst/>
              <a:gdLst/>
              <a:ahLst/>
              <a:cxnLst/>
              <a:rect l="l" t="t" r="r" b="b"/>
              <a:pathLst>
                <a:path w="12489" h="3923" extrusionOk="0">
                  <a:moveTo>
                    <a:pt x="12336" y="1"/>
                  </a:moveTo>
                  <a:lnTo>
                    <a:pt x="8581" y="3178"/>
                  </a:lnTo>
                  <a:lnTo>
                    <a:pt x="0" y="838"/>
                  </a:lnTo>
                  <a:lnTo>
                    <a:pt x="137" y="1518"/>
                  </a:lnTo>
                  <a:lnTo>
                    <a:pt x="9101" y="3922"/>
                  </a:lnTo>
                  <a:lnTo>
                    <a:pt x="12489" y="758"/>
                  </a:lnTo>
                  <a:lnTo>
                    <a:pt x="12336"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8"/>
            <p:cNvSpPr/>
            <p:nvPr/>
          </p:nvSpPr>
          <p:spPr>
            <a:xfrm flipH="1">
              <a:off x="580973" y="2638026"/>
              <a:ext cx="943380" cy="465611"/>
            </a:xfrm>
            <a:custGeom>
              <a:avLst/>
              <a:gdLst/>
              <a:ahLst/>
              <a:cxnLst/>
              <a:rect l="l" t="t" r="r" b="b"/>
              <a:pathLst>
                <a:path w="12337" h="6089" extrusionOk="0">
                  <a:moveTo>
                    <a:pt x="3668" y="505"/>
                  </a:moveTo>
                  <a:lnTo>
                    <a:pt x="11469" y="2845"/>
                  </a:lnTo>
                  <a:lnTo>
                    <a:pt x="8522" y="5591"/>
                  </a:lnTo>
                  <a:lnTo>
                    <a:pt x="845" y="3271"/>
                  </a:lnTo>
                  <a:lnTo>
                    <a:pt x="3668" y="505"/>
                  </a:lnTo>
                  <a:close/>
                  <a:moveTo>
                    <a:pt x="3545" y="0"/>
                  </a:moveTo>
                  <a:lnTo>
                    <a:pt x="0" y="3481"/>
                  </a:lnTo>
                  <a:lnTo>
                    <a:pt x="8645" y="6088"/>
                  </a:lnTo>
                  <a:lnTo>
                    <a:pt x="12336" y="2644"/>
                  </a:lnTo>
                  <a:lnTo>
                    <a:pt x="35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8"/>
            <p:cNvSpPr/>
            <p:nvPr/>
          </p:nvSpPr>
          <p:spPr>
            <a:xfrm flipH="1">
              <a:off x="1496220" y="2703789"/>
              <a:ext cx="916310" cy="478304"/>
            </a:xfrm>
            <a:custGeom>
              <a:avLst/>
              <a:gdLst/>
              <a:ahLst/>
              <a:cxnLst/>
              <a:rect l="l" t="t" r="r" b="b"/>
              <a:pathLst>
                <a:path w="11983" h="6255" extrusionOk="0">
                  <a:moveTo>
                    <a:pt x="3315" y="0"/>
                  </a:moveTo>
                  <a:lnTo>
                    <a:pt x="1" y="3315"/>
                  </a:lnTo>
                  <a:lnTo>
                    <a:pt x="268" y="3762"/>
                  </a:lnTo>
                  <a:lnTo>
                    <a:pt x="8516" y="6255"/>
                  </a:lnTo>
                  <a:lnTo>
                    <a:pt x="11983" y="3011"/>
                  </a:lnTo>
                  <a:lnTo>
                    <a:pt x="11745" y="2455"/>
                  </a:lnTo>
                  <a:lnTo>
                    <a:pt x="3315" y="0"/>
                  </a:ln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8"/>
            <p:cNvSpPr/>
            <p:nvPr/>
          </p:nvSpPr>
          <p:spPr>
            <a:xfrm flipH="1">
              <a:off x="1601740" y="2865443"/>
              <a:ext cx="257313" cy="239037"/>
            </a:xfrm>
            <a:custGeom>
              <a:avLst/>
              <a:gdLst/>
              <a:ahLst/>
              <a:cxnLst/>
              <a:rect l="l" t="t" r="r" b="b"/>
              <a:pathLst>
                <a:path w="3365" h="3126" extrusionOk="0">
                  <a:moveTo>
                    <a:pt x="3351" y="1"/>
                  </a:moveTo>
                  <a:lnTo>
                    <a:pt x="0" y="3107"/>
                  </a:lnTo>
                  <a:lnTo>
                    <a:pt x="0" y="3121"/>
                  </a:lnTo>
                  <a:cubicBezTo>
                    <a:pt x="5" y="3121"/>
                    <a:pt x="9" y="3125"/>
                    <a:pt x="12" y="3125"/>
                  </a:cubicBezTo>
                  <a:cubicBezTo>
                    <a:pt x="13" y="3125"/>
                    <a:pt x="14" y="3124"/>
                    <a:pt x="14" y="3121"/>
                  </a:cubicBezTo>
                  <a:lnTo>
                    <a:pt x="3365" y="17"/>
                  </a:lnTo>
                  <a:lnTo>
                    <a:pt x="3365"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8"/>
            <p:cNvSpPr/>
            <p:nvPr/>
          </p:nvSpPr>
          <p:spPr>
            <a:xfrm flipH="1">
              <a:off x="1677903" y="2841891"/>
              <a:ext cx="256854" cy="240643"/>
            </a:xfrm>
            <a:custGeom>
              <a:avLst/>
              <a:gdLst/>
              <a:ahLst/>
              <a:cxnLst/>
              <a:rect l="l" t="t" r="r" b="b"/>
              <a:pathLst>
                <a:path w="3359" h="3147" extrusionOk="0">
                  <a:moveTo>
                    <a:pt x="3349" y="0"/>
                  </a:moveTo>
                  <a:cubicBezTo>
                    <a:pt x="3346" y="0"/>
                    <a:pt x="3344" y="2"/>
                    <a:pt x="3344" y="6"/>
                  </a:cubicBezTo>
                  <a:lnTo>
                    <a:pt x="7" y="3126"/>
                  </a:lnTo>
                  <a:cubicBezTo>
                    <a:pt x="0" y="3135"/>
                    <a:pt x="0" y="3142"/>
                    <a:pt x="7" y="3142"/>
                  </a:cubicBezTo>
                  <a:cubicBezTo>
                    <a:pt x="7" y="3145"/>
                    <a:pt x="9" y="3147"/>
                    <a:pt x="12" y="3147"/>
                  </a:cubicBezTo>
                  <a:cubicBezTo>
                    <a:pt x="14" y="3147"/>
                    <a:pt x="18" y="3145"/>
                    <a:pt x="21" y="3142"/>
                  </a:cubicBezTo>
                  <a:lnTo>
                    <a:pt x="3358" y="21"/>
                  </a:lnTo>
                  <a:lnTo>
                    <a:pt x="3358" y="6"/>
                  </a:lnTo>
                  <a:cubicBezTo>
                    <a:pt x="3355" y="2"/>
                    <a:pt x="3351" y="0"/>
                    <a:pt x="3349"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8"/>
            <p:cNvSpPr/>
            <p:nvPr/>
          </p:nvSpPr>
          <p:spPr>
            <a:xfrm flipH="1">
              <a:off x="1754141" y="2818721"/>
              <a:ext cx="255784" cy="241714"/>
            </a:xfrm>
            <a:custGeom>
              <a:avLst/>
              <a:gdLst/>
              <a:ahLst/>
              <a:cxnLst/>
              <a:rect l="l" t="t" r="r" b="b"/>
              <a:pathLst>
                <a:path w="3345" h="3161" extrusionOk="0">
                  <a:moveTo>
                    <a:pt x="3335" y="0"/>
                  </a:moveTo>
                  <a:cubicBezTo>
                    <a:pt x="3332" y="0"/>
                    <a:pt x="3330" y="2"/>
                    <a:pt x="3330" y="5"/>
                  </a:cubicBezTo>
                  <a:lnTo>
                    <a:pt x="7" y="3141"/>
                  </a:lnTo>
                  <a:cubicBezTo>
                    <a:pt x="0" y="3148"/>
                    <a:pt x="0" y="3155"/>
                    <a:pt x="7" y="3155"/>
                  </a:cubicBezTo>
                  <a:cubicBezTo>
                    <a:pt x="7" y="3159"/>
                    <a:pt x="9" y="3160"/>
                    <a:pt x="12" y="3160"/>
                  </a:cubicBezTo>
                  <a:cubicBezTo>
                    <a:pt x="15" y="3160"/>
                    <a:pt x="19" y="3159"/>
                    <a:pt x="23" y="3155"/>
                  </a:cubicBezTo>
                  <a:lnTo>
                    <a:pt x="3344" y="21"/>
                  </a:lnTo>
                  <a:lnTo>
                    <a:pt x="3344" y="5"/>
                  </a:lnTo>
                  <a:cubicBezTo>
                    <a:pt x="3341" y="2"/>
                    <a:pt x="3337" y="0"/>
                    <a:pt x="3335"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8"/>
            <p:cNvSpPr/>
            <p:nvPr/>
          </p:nvSpPr>
          <p:spPr>
            <a:xfrm flipH="1">
              <a:off x="1830380" y="2795321"/>
              <a:ext cx="254713" cy="243090"/>
            </a:xfrm>
            <a:custGeom>
              <a:avLst/>
              <a:gdLst/>
              <a:ahLst/>
              <a:cxnLst/>
              <a:rect l="l" t="t" r="r" b="b"/>
              <a:pathLst>
                <a:path w="3331" h="3179" extrusionOk="0">
                  <a:moveTo>
                    <a:pt x="3317" y="1"/>
                  </a:moveTo>
                  <a:lnTo>
                    <a:pt x="0" y="3158"/>
                  </a:lnTo>
                  <a:lnTo>
                    <a:pt x="0" y="3172"/>
                  </a:lnTo>
                  <a:cubicBezTo>
                    <a:pt x="5" y="3176"/>
                    <a:pt x="9" y="3178"/>
                    <a:pt x="12" y="3178"/>
                  </a:cubicBezTo>
                  <a:cubicBezTo>
                    <a:pt x="14" y="3178"/>
                    <a:pt x="16" y="3176"/>
                    <a:pt x="16" y="3172"/>
                  </a:cubicBezTo>
                  <a:lnTo>
                    <a:pt x="3331" y="17"/>
                  </a:lnTo>
                  <a:lnTo>
                    <a:pt x="3331"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8"/>
            <p:cNvSpPr/>
            <p:nvPr/>
          </p:nvSpPr>
          <p:spPr>
            <a:xfrm flipH="1">
              <a:off x="1906619" y="2771769"/>
              <a:ext cx="254025" cy="244620"/>
            </a:xfrm>
            <a:custGeom>
              <a:avLst/>
              <a:gdLst/>
              <a:ahLst/>
              <a:cxnLst/>
              <a:rect l="l" t="t" r="r" b="b"/>
              <a:pathLst>
                <a:path w="3322" h="3199" extrusionOk="0">
                  <a:moveTo>
                    <a:pt x="3312" y="0"/>
                  </a:moveTo>
                  <a:cubicBezTo>
                    <a:pt x="3310" y="0"/>
                    <a:pt x="3308" y="2"/>
                    <a:pt x="3308" y="6"/>
                  </a:cubicBezTo>
                  <a:lnTo>
                    <a:pt x="7" y="3185"/>
                  </a:lnTo>
                  <a:cubicBezTo>
                    <a:pt x="0" y="3185"/>
                    <a:pt x="0" y="3192"/>
                    <a:pt x="7" y="3199"/>
                  </a:cubicBezTo>
                  <a:lnTo>
                    <a:pt x="21" y="3199"/>
                  </a:lnTo>
                  <a:lnTo>
                    <a:pt x="3322" y="21"/>
                  </a:lnTo>
                  <a:lnTo>
                    <a:pt x="3322" y="6"/>
                  </a:lnTo>
                  <a:cubicBezTo>
                    <a:pt x="3318" y="2"/>
                    <a:pt x="3315" y="0"/>
                    <a:pt x="3312"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8"/>
            <p:cNvSpPr/>
            <p:nvPr/>
          </p:nvSpPr>
          <p:spPr>
            <a:xfrm flipH="1">
              <a:off x="1982781" y="2748599"/>
              <a:ext cx="253031" cy="245690"/>
            </a:xfrm>
            <a:custGeom>
              <a:avLst/>
              <a:gdLst/>
              <a:ahLst/>
              <a:cxnLst/>
              <a:rect l="l" t="t" r="r" b="b"/>
              <a:pathLst>
                <a:path w="3309" h="3213" extrusionOk="0">
                  <a:moveTo>
                    <a:pt x="3299" y="0"/>
                  </a:moveTo>
                  <a:cubicBezTo>
                    <a:pt x="3296" y="0"/>
                    <a:pt x="3294" y="2"/>
                    <a:pt x="3294" y="5"/>
                  </a:cubicBezTo>
                  <a:lnTo>
                    <a:pt x="7" y="3198"/>
                  </a:lnTo>
                  <a:cubicBezTo>
                    <a:pt x="0" y="3198"/>
                    <a:pt x="0" y="3205"/>
                    <a:pt x="7" y="3212"/>
                  </a:cubicBezTo>
                  <a:lnTo>
                    <a:pt x="21" y="3212"/>
                  </a:lnTo>
                  <a:lnTo>
                    <a:pt x="3308" y="21"/>
                  </a:lnTo>
                  <a:lnTo>
                    <a:pt x="3308" y="5"/>
                  </a:lnTo>
                  <a:cubicBezTo>
                    <a:pt x="3305" y="2"/>
                    <a:pt x="3301" y="0"/>
                    <a:pt x="3299"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8"/>
            <p:cNvSpPr/>
            <p:nvPr/>
          </p:nvSpPr>
          <p:spPr>
            <a:xfrm flipH="1">
              <a:off x="2059020" y="2725200"/>
              <a:ext cx="251960" cy="247066"/>
            </a:xfrm>
            <a:custGeom>
              <a:avLst/>
              <a:gdLst/>
              <a:ahLst/>
              <a:cxnLst/>
              <a:rect l="l" t="t" r="r" b="b"/>
              <a:pathLst>
                <a:path w="3295" h="3231" extrusionOk="0">
                  <a:moveTo>
                    <a:pt x="3280" y="1"/>
                  </a:moveTo>
                  <a:lnTo>
                    <a:pt x="1" y="3215"/>
                  </a:lnTo>
                  <a:lnTo>
                    <a:pt x="1" y="3230"/>
                  </a:lnTo>
                  <a:lnTo>
                    <a:pt x="16" y="3230"/>
                  </a:lnTo>
                  <a:lnTo>
                    <a:pt x="3294" y="15"/>
                  </a:lnTo>
                  <a:lnTo>
                    <a:pt x="3294"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8"/>
            <p:cNvSpPr/>
            <p:nvPr/>
          </p:nvSpPr>
          <p:spPr>
            <a:xfrm flipH="1">
              <a:off x="1557469" y="2774446"/>
              <a:ext cx="655174" cy="183904"/>
            </a:xfrm>
            <a:custGeom>
              <a:avLst/>
              <a:gdLst/>
              <a:ahLst/>
              <a:cxnLst/>
              <a:rect l="l" t="t" r="r" b="b"/>
              <a:pathLst>
                <a:path w="8568" h="2405" extrusionOk="0">
                  <a:moveTo>
                    <a:pt x="15" y="0"/>
                  </a:moveTo>
                  <a:cubicBezTo>
                    <a:pt x="8" y="0"/>
                    <a:pt x="1" y="0"/>
                    <a:pt x="1" y="7"/>
                  </a:cubicBezTo>
                  <a:cubicBezTo>
                    <a:pt x="1" y="7"/>
                    <a:pt x="1" y="14"/>
                    <a:pt x="8" y="14"/>
                  </a:cubicBezTo>
                  <a:lnTo>
                    <a:pt x="8552" y="2404"/>
                  </a:lnTo>
                  <a:cubicBezTo>
                    <a:pt x="8559" y="2404"/>
                    <a:pt x="8559" y="2404"/>
                    <a:pt x="8568" y="2398"/>
                  </a:cubicBezTo>
                  <a:cubicBezTo>
                    <a:pt x="8568" y="2391"/>
                    <a:pt x="8559" y="2391"/>
                    <a:pt x="8559" y="2384"/>
                  </a:cubicBezTo>
                  <a:lnTo>
                    <a:pt x="15"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8"/>
            <p:cNvSpPr/>
            <p:nvPr/>
          </p:nvSpPr>
          <p:spPr>
            <a:xfrm flipH="1">
              <a:off x="1673394" y="2882725"/>
              <a:ext cx="655709" cy="184440"/>
            </a:xfrm>
            <a:custGeom>
              <a:avLst/>
              <a:gdLst/>
              <a:ahLst/>
              <a:cxnLst/>
              <a:rect l="l" t="t" r="r" b="b"/>
              <a:pathLst>
                <a:path w="8575" h="2412" extrusionOk="0">
                  <a:moveTo>
                    <a:pt x="14" y="0"/>
                  </a:moveTo>
                  <a:lnTo>
                    <a:pt x="7" y="7"/>
                  </a:lnTo>
                  <a:cubicBezTo>
                    <a:pt x="0" y="14"/>
                    <a:pt x="7" y="21"/>
                    <a:pt x="14" y="21"/>
                  </a:cubicBezTo>
                  <a:lnTo>
                    <a:pt x="8558" y="2412"/>
                  </a:lnTo>
                  <a:lnTo>
                    <a:pt x="8565" y="2405"/>
                  </a:lnTo>
                  <a:cubicBezTo>
                    <a:pt x="8574" y="2398"/>
                    <a:pt x="8565" y="2391"/>
                    <a:pt x="8558" y="2391"/>
                  </a:cubicBezTo>
                  <a:lnTo>
                    <a:pt x="14"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8"/>
            <p:cNvSpPr/>
            <p:nvPr/>
          </p:nvSpPr>
          <p:spPr>
            <a:xfrm flipH="1">
              <a:off x="1628737" y="2826368"/>
              <a:ext cx="655174" cy="184440"/>
            </a:xfrm>
            <a:custGeom>
              <a:avLst/>
              <a:gdLst/>
              <a:ahLst/>
              <a:cxnLst/>
              <a:rect l="l" t="t" r="r" b="b"/>
              <a:pathLst>
                <a:path w="8568" h="2412" extrusionOk="0">
                  <a:moveTo>
                    <a:pt x="16" y="1"/>
                  </a:moveTo>
                  <a:cubicBezTo>
                    <a:pt x="9" y="1"/>
                    <a:pt x="0" y="1"/>
                    <a:pt x="0" y="8"/>
                  </a:cubicBezTo>
                  <a:cubicBezTo>
                    <a:pt x="0" y="14"/>
                    <a:pt x="0" y="21"/>
                    <a:pt x="9" y="21"/>
                  </a:cubicBezTo>
                  <a:lnTo>
                    <a:pt x="8553" y="2412"/>
                  </a:lnTo>
                  <a:cubicBezTo>
                    <a:pt x="8560" y="2412"/>
                    <a:pt x="8567" y="2405"/>
                    <a:pt x="8567" y="2405"/>
                  </a:cubicBezTo>
                  <a:cubicBezTo>
                    <a:pt x="8567" y="2398"/>
                    <a:pt x="8567" y="2391"/>
                    <a:pt x="8560" y="2391"/>
                  </a:cubicBezTo>
                  <a:lnTo>
                    <a:pt x="16"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8"/>
            <p:cNvSpPr/>
            <p:nvPr/>
          </p:nvSpPr>
          <p:spPr>
            <a:xfrm flipH="1">
              <a:off x="1514342" y="2884866"/>
              <a:ext cx="877770" cy="267407"/>
            </a:xfrm>
            <a:custGeom>
              <a:avLst/>
              <a:gdLst/>
              <a:ahLst/>
              <a:cxnLst/>
              <a:rect l="l" t="t" r="r" b="b"/>
              <a:pathLst>
                <a:path w="11479" h="3497" extrusionOk="0">
                  <a:moveTo>
                    <a:pt x="11182" y="0"/>
                  </a:moveTo>
                  <a:lnTo>
                    <a:pt x="224" y="456"/>
                  </a:lnTo>
                  <a:lnTo>
                    <a:pt x="1" y="1394"/>
                  </a:lnTo>
                  <a:lnTo>
                    <a:pt x="8185" y="3497"/>
                  </a:lnTo>
                  <a:lnTo>
                    <a:pt x="11478" y="87"/>
                  </a:lnTo>
                  <a:lnTo>
                    <a:pt x="11182" y="0"/>
                  </a:ln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8"/>
            <p:cNvSpPr/>
            <p:nvPr/>
          </p:nvSpPr>
          <p:spPr>
            <a:xfrm flipH="1">
              <a:off x="1471903" y="2888689"/>
              <a:ext cx="955614" cy="318181"/>
            </a:xfrm>
            <a:custGeom>
              <a:avLst/>
              <a:gdLst/>
              <a:ahLst/>
              <a:cxnLst/>
              <a:rect l="l" t="t" r="r" b="b"/>
              <a:pathLst>
                <a:path w="12497" h="4161" extrusionOk="0">
                  <a:moveTo>
                    <a:pt x="12338" y="0"/>
                  </a:moveTo>
                  <a:lnTo>
                    <a:pt x="8582" y="3180"/>
                  </a:lnTo>
                  <a:lnTo>
                    <a:pt x="1" y="839"/>
                  </a:lnTo>
                  <a:lnTo>
                    <a:pt x="138" y="1517"/>
                  </a:lnTo>
                  <a:lnTo>
                    <a:pt x="8821" y="4161"/>
                  </a:lnTo>
                  <a:lnTo>
                    <a:pt x="12496" y="760"/>
                  </a:lnTo>
                  <a:lnTo>
                    <a:pt x="12338"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8"/>
            <p:cNvSpPr/>
            <p:nvPr/>
          </p:nvSpPr>
          <p:spPr>
            <a:xfrm flipH="1">
              <a:off x="1483985" y="2686507"/>
              <a:ext cx="943532" cy="465764"/>
            </a:xfrm>
            <a:custGeom>
              <a:avLst/>
              <a:gdLst/>
              <a:ahLst/>
              <a:cxnLst/>
              <a:rect l="l" t="t" r="r" b="b"/>
              <a:pathLst>
                <a:path w="12339" h="6091" extrusionOk="0">
                  <a:moveTo>
                    <a:pt x="3671" y="507"/>
                  </a:moveTo>
                  <a:lnTo>
                    <a:pt x="11472" y="2847"/>
                  </a:lnTo>
                  <a:lnTo>
                    <a:pt x="8525" y="5591"/>
                  </a:lnTo>
                  <a:lnTo>
                    <a:pt x="847" y="3274"/>
                  </a:lnTo>
                  <a:lnTo>
                    <a:pt x="3671" y="507"/>
                  </a:lnTo>
                  <a:close/>
                  <a:moveTo>
                    <a:pt x="3548" y="1"/>
                  </a:moveTo>
                  <a:lnTo>
                    <a:pt x="1" y="3483"/>
                  </a:lnTo>
                  <a:lnTo>
                    <a:pt x="8648" y="6091"/>
                  </a:lnTo>
                  <a:lnTo>
                    <a:pt x="12338" y="2644"/>
                  </a:lnTo>
                  <a:lnTo>
                    <a:pt x="35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8"/>
            <p:cNvSpPr/>
            <p:nvPr/>
          </p:nvSpPr>
          <p:spPr>
            <a:xfrm flipH="1">
              <a:off x="852740" y="2897024"/>
              <a:ext cx="915775" cy="478381"/>
            </a:xfrm>
            <a:custGeom>
              <a:avLst/>
              <a:gdLst/>
              <a:ahLst/>
              <a:cxnLst/>
              <a:rect l="l" t="t" r="r" b="b"/>
              <a:pathLst>
                <a:path w="11976" h="6256" extrusionOk="0">
                  <a:moveTo>
                    <a:pt x="3308" y="1"/>
                  </a:moveTo>
                  <a:lnTo>
                    <a:pt x="0" y="3315"/>
                  </a:lnTo>
                  <a:lnTo>
                    <a:pt x="260" y="3764"/>
                  </a:lnTo>
                  <a:lnTo>
                    <a:pt x="8508" y="6255"/>
                  </a:lnTo>
                  <a:lnTo>
                    <a:pt x="11975" y="3005"/>
                  </a:lnTo>
                  <a:lnTo>
                    <a:pt x="11738" y="2457"/>
                  </a:lnTo>
                  <a:lnTo>
                    <a:pt x="3308" y="1"/>
                  </a:ln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8"/>
            <p:cNvSpPr/>
            <p:nvPr/>
          </p:nvSpPr>
          <p:spPr>
            <a:xfrm flipH="1">
              <a:off x="957573" y="3058449"/>
              <a:ext cx="258078" cy="239114"/>
            </a:xfrm>
            <a:custGeom>
              <a:avLst/>
              <a:gdLst/>
              <a:ahLst/>
              <a:cxnLst/>
              <a:rect l="l" t="t" r="r" b="b"/>
              <a:pathLst>
                <a:path w="3375" h="3127" extrusionOk="0">
                  <a:moveTo>
                    <a:pt x="3361" y="1"/>
                  </a:moveTo>
                  <a:cubicBezTo>
                    <a:pt x="3358" y="1"/>
                    <a:pt x="3355" y="3"/>
                    <a:pt x="3352" y="6"/>
                  </a:cubicBezTo>
                  <a:lnTo>
                    <a:pt x="1" y="3111"/>
                  </a:lnTo>
                  <a:lnTo>
                    <a:pt x="1" y="3127"/>
                  </a:lnTo>
                  <a:lnTo>
                    <a:pt x="15" y="3127"/>
                  </a:lnTo>
                  <a:lnTo>
                    <a:pt x="3365" y="20"/>
                  </a:lnTo>
                  <a:cubicBezTo>
                    <a:pt x="3374" y="20"/>
                    <a:pt x="3374" y="13"/>
                    <a:pt x="3365" y="6"/>
                  </a:cubicBezTo>
                  <a:cubicBezTo>
                    <a:pt x="3365" y="3"/>
                    <a:pt x="3364" y="1"/>
                    <a:pt x="3361"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8"/>
            <p:cNvSpPr/>
            <p:nvPr/>
          </p:nvSpPr>
          <p:spPr>
            <a:xfrm flipH="1">
              <a:off x="1033812" y="3035279"/>
              <a:ext cx="257007" cy="240567"/>
            </a:xfrm>
            <a:custGeom>
              <a:avLst/>
              <a:gdLst/>
              <a:ahLst/>
              <a:cxnLst/>
              <a:rect l="l" t="t" r="r" b="b"/>
              <a:pathLst>
                <a:path w="3361" h="3146" extrusionOk="0">
                  <a:moveTo>
                    <a:pt x="3347" y="1"/>
                  </a:moveTo>
                  <a:cubicBezTo>
                    <a:pt x="3345" y="1"/>
                    <a:pt x="3341" y="2"/>
                    <a:pt x="3338" y="6"/>
                  </a:cubicBezTo>
                  <a:lnTo>
                    <a:pt x="1" y="3126"/>
                  </a:lnTo>
                  <a:lnTo>
                    <a:pt x="1" y="3140"/>
                  </a:lnTo>
                  <a:cubicBezTo>
                    <a:pt x="4" y="3143"/>
                    <a:pt x="6" y="3145"/>
                    <a:pt x="8" y="3145"/>
                  </a:cubicBezTo>
                  <a:cubicBezTo>
                    <a:pt x="9" y="3145"/>
                    <a:pt x="11" y="3143"/>
                    <a:pt x="15" y="3140"/>
                  </a:cubicBezTo>
                  <a:lnTo>
                    <a:pt x="3352" y="20"/>
                  </a:lnTo>
                  <a:cubicBezTo>
                    <a:pt x="3360" y="13"/>
                    <a:pt x="3360" y="6"/>
                    <a:pt x="3352" y="6"/>
                  </a:cubicBezTo>
                  <a:cubicBezTo>
                    <a:pt x="3352" y="2"/>
                    <a:pt x="3350" y="1"/>
                    <a:pt x="3347"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8"/>
            <p:cNvSpPr/>
            <p:nvPr/>
          </p:nvSpPr>
          <p:spPr>
            <a:xfrm flipH="1">
              <a:off x="1110050" y="3011956"/>
              <a:ext cx="256472" cy="241867"/>
            </a:xfrm>
            <a:custGeom>
              <a:avLst/>
              <a:gdLst/>
              <a:ahLst/>
              <a:cxnLst/>
              <a:rect l="l" t="t" r="r" b="b"/>
              <a:pathLst>
                <a:path w="3354" h="3163" extrusionOk="0">
                  <a:moveTo>
                    <a:pt x="3331" y="1"/>
                  </a:moveTo>
                  <a:lnTo>
                    <a:pt x="8" y="3142"/>
                  </a:lnTo>
                  <a:cubicBezTo>
                    <a:pt x="1" y="3149"/>
                    <a:pt x="1" y="3156"/>
                    <a:pt x="8" y="3156"/>
                  </a:cubicBezTo>
                  <a:cubicBezTo>
                    <a:pt x="8" y="3160"/>
                    <a:pt x="10" y="3162"/>
                    <a:pt x="13" y="3162"/>
                  </a:cubicBezTo>
                  <a:cubicBezTo>
                    <a:pt x="16" y="3162"/>
                    <a:pt x="20" y="3160"/>
                    <a:pt x="23" y="3156"/>
                  </a:cubicBezTo>
                  <a:lnTo>
                    <a:pt x="3345" y="14"/>
                  </a:lnTo>
                  <a:cubicBezTo>
                    <a:pt x="3354" y="14"/>
                    <a:pt x="3354" y="7"/>
                    <a:pt x="3345"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8"/>
            <p:cNvSpPr/>
            <p:nvPr/>
          </p:nvSpPr>
          <p:spPr>
            <a:xfrm flipH="1">
              <a:off x="1186289" y="2988786"/>
              <a:ext cx="255249" cy="242861"/>
            </a:xfrm>
            <a:custGeom>
              <a:avLst/>
              <a:gdLst/>
              <a:ahLst/>
              <a:cxnLst/>
              <a:rect l="l" t="t" r="r" b="b"/>
              <a:pathLst>
                <a:path w="3338" h="3176" extrusionOk="0">
                  <a:moveTo>
                    <a:pt x="3315" y="0"/>
                  </a:moveTo>
                  <a:lnTo>
                    <a:pt x="8" y="3155"/>
                  </a:lnTo>
                  <a:cubicBezTo>
                    <a:pt x="1" y="3164"/>
                    <a:pt x="1" y="3171"/>
                    <a:pt x="1" y="3171"/>
                  </a:cubicBezTo>
                  <a:cubicBezTo>
                    <a:pt x="4" y="3174"/>
                    <a:pt x="8" y="3176"/>
                    <a:pt x="10" y="3176"/>
                  </a:cubicBezTo>
                  <a:cubicBezTo>
                    <a:pt x="13" y="3176"/>
                    <a:pt x="15" y="3174"/>
                    <a:pt x="15" y="3171"/>
                  </a:cubicBezTo>
                  <a:lnTo>
                    <a:pt x="3329" y="14"/>
                  </a:lnTo>
                  <a:cubicBezTo>
                    <a:pt x="3338" y="14"/>
                    <a:pt x="3338" y="7"/>
                    <a:pt x="3329"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8"/>
            <p:cNvSpPr/>
            <p:nvPr/>
          </p:nvSpPr>
          <p:spPr>
            <a:xfrm flipH="1">
              <a:off x="1262528" y="2965081"/>
              <a:ext cx="254178" cy="244620"/>
            </a:xfrm>
            <a:custGeom>
              <a:avLst/>
              <a:gdLst/>
              <a:ahLst/>
              <a:cxnLst/>
              <a:rect l="l" t="t" r="r" b="b"/>
              <a:pathLst>
                <a:path w="3324" h="3199" extrusionOk="0">
                  <a:moveTo>
                    <a:pt x="3311" y="0"/>
                  </a:moveTo>
                  <a:cubicBezTo>
                    <a:pt x="3308" y="0"/>
                    <a:pt x="3305" y="2"/>
                    <a:pt x="3301" y="7"/>
                  </a:cubicBezTo>
                  <a:lnTo>
                    <a:pt x="1" y="3177"/>
                  </a:lnTo>
                  <a:lnTo>
                    <a:pt x="1" y="3191"/>
                  </a:lnTo>
                  <a:cubicBezTo>
                    <a:pt x="8" y="3198"/>
                    <a:pt x="15" y="3198"/>
                    <a:pt x="15" y="3198"/>
                  </a:cubicBezTo>
                  <a:lnTo>
                    <a:pt x="3315" y="21"/>
                  </a:lnTo>
                  <a:cubicBezTo>
                    <a:pt x="3324" y="14"/>
                    <a:pt x="3324" y="7"/>
                    <a:pt x="3315" y="7"/>
                  </a:cubicBezTo>
                  <a:cubicBezTo>
                    <a:pt x="3315" y="2"/>
                    <a:pt x="3314" y="0"/>
                    <a:pt x="3311"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8"/>
            <p:cNvSpPr/>
            <p:nvPr/>
          </p:nvSpPr>
          <p:spPr>
            <a:xfrm flipH="1">
              <a:off x="1338690" y="2941835"/>
              <a:ext cx="253719" cy="245843"/>
            </a:xfrm>
            <a:custGeom>
              <a:avLst/>
              <a:gdLst/>
              <a:ahLst/>
              <a:cxnLst/>
              <a:rect l="l" t="t" r="r" b="b"/>
              <a:pathLst>
                <a:path w="3318" h="3215" extrusionOk="0">
                  <a:moveTo>
                    <a:pt x="3302" y="1"/>
                  </a:moveTo>
                  <a:cubicBezTo>
                    <a:pt x="3300" y="1"/>
                    <a:pt x="3298" y="3"/>
                    <a:pt x="3295" y="7"/>
                  </a:cubicBezTo>
                  <a:lnTo>
                    <a:pt x="8" y="3199"/>
                  </a:lnTo>
                  <a:cubicBezTo>
                    <a:pt x="1" y="3199"/>
                    <a:pt x="1" y="3206"/>
                    <a:pt x="8" y="3214"/>
                  </a:cubicBezTo>
                  <a:lnTo>
                    <a:pt x="24" y="3214"/>
                  </a:lnTo>
                  <a:lnTo>
                    <a:pt x="3309" y="21"/>
                  </a:lnTo>
                  <a:cubicBezTo>
                    <a:pt x="3317" y="14"/>
                    <a:pt x="3317" y="7"/>
                    <a:pt x="3309" y="7"/>
                  </a:cubicBezTo>
                  <a:cubicBezTo>
                    <a:pt x="3305" y="3"/>
                    <a:pt x="3303" y="1"/>
                    <a:pt x="3302"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8"/>
            <p:cNvSpPr/>
            <p:nvPr/>
          </p:nvSpPr>
          <p:spPr>
            <a:xfrm flipH="1">
              <a:off x="1414929" y="2918512"/>
              <a:ext cx="252572" cy="246990"/>
            </a:xfrm>
            <a:custGeom>
              <a:avLst/>
              <a:gdLst/>
              <a:ahLst/>
              <a:cxnLst/>
              <a:rect l="l" t="t" r="r" b="b"/>
              <a:pathLst>
                <a:path w="3303" h="3230" extrusionOk="0">
                  <a:moveTo>
                    <a:pt x="3280" y="0"/>
                  </a:moveTo>
                  <a:lnTo>
                    <a:pt x="9" y="3216"/>
                  </a:lnTo>
                  <a:cubicBezTo>
                    <a:pt x="0" y="3216"/>
                    <a:pt x="0" y="3223"/>
                    <a:pt x="9" y="3230"/>
                  </a:cubicBezTo>
                  <a:lnTo>
                    <a:pt x="23" y="3230"/>
                  </a:lnTo>
                  <a:lnTo>
                    <a:pt x="3294" y="16"/>
                  </a:lnTo>
                  <a:cubicBezTo>
                    <a:pt x="3302" y="16"/>
                    <a:pt x="3302" y="9"/>
                    <a:pt x="3294"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8"/>
            <p:cNvSpPr/>
            <p:nvPr/>
          </p:nvSpPr>
          <p:spPr>
            <a:xfrm flipH="1">
              <a:off x="913989" y="2967452"/>
              <a:ext cx="655174" cy="184287"/>
            </a:xfrm>
            <a:custGeom>
              <a:avLst/>
              <a:gdLst/>
              <a:ahLst/>
              <a:cxnLst/>
              <a:rect l="l" t="t" r="r" b="b"/>
              <a:pathLst>
                <a:path w="8568" h="2410" extrusionOk="0">
                  <a:moveTo>
                    <a:pt x="8" y="1"/>
                  </a:moveTo>
                  <a:cubicBezTo>
                    <a:pt x="4" y="1"/>
                    <a:pt x="0" y="6"/>
                    <a:pt x="0" y="10"/>
                  </a:cubicBezTo>
                  <a:cubicBezTo>
                    <a:pt x="0" y="10"/>
                    <a:pt x="0" y="19"/>
                    <a:pt x="7" y="19"/>
                  </a:cubicBezTo>
                  <a:lnTo>
                    <a:pt x="8552" y="2410"/>
                  </a:lnTo>
                  <a:cubicBezTo>
                    <a:pt x="8560" y="2410"/>
                    <a:pt x="8567" y="2410"/>
                    <a:pt x="8567" y="2403"/>
                  </a:cubicBezTo>
                  <a:cubicBezTo>
                    <a:pt x="8567" y="2394"/>
                    <a:pt x="8567" y="2394"/>
                    <a:pt x="8560" y="2387"/>
                  </a:cubicBezTo>
                  <a:lnTo>
                    <a:pt x="14" y="4"/>
                  </a:lnTo>
                  <a:cubicBezTo>
                    <a:pt x="12" y="1"/>
                    <a:pt x="10" y="1"/>
                    <a:pt x="8"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8"/>
            <p:cNvSpPr/>
            <p:nvPr/>
          </p:nvSpPr>
          <p:spPr>
            <a:xfrm flipH="1">
              <a:off x="1029991" y="3075960"/>
              <a:ext cx="655174" cy="184593"/>
            </a:xfrm>
            <a:custGeom>
              <a:avLst/>
              <a:gdLst/>
              <a:ahLst/>
              <a:cxnLst/>
              <a:rect l="l" t="t" r="r" b="b"/>
              <a:pathLst>
                <a:path w="8568" h="2414" extrusionOk="0">
                  <a:moveTo>
                    <a:pt x="14" y="1"/>
                  </a:moveTo>
                  <a:cubicBezTo>
                    <a:pt x="7" y="1"/>
                    <a:pt x="1" y="1"/>
                    <a:pt x="1" y="8"/>
                  </a:cubicBezTo>
                  <a:cubicBezTo>
                    <a:pt x="1" y="15"/>
                    <a:pt x="1" y="22"/>
                    <a:pt x="7" y="22"/>
                  </a:cubicBezTo>
                  <a:lnTo>
                    <a:pt x="8552" y="2414"/>
                  </a:lnTo>
                  <a:cubicBezTo>
                    <a:pt x="8561" y="2414"/>
                    <a:pt x="8561" y="2405"/>
                    <a:pt x="8568" y="2405"/>
                  </a:cubicBezTo>
                  <a:cubicBezTo>
                    <a:pt x="8568" y="2398"/>
                    <a:pt x="8561" y="2391"/>
                    <a:pt x="8561" y="2391"/>
                  </a:cubicBezTo>
                  <a:lnTo>
                    <a:pt x="14"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8"/>
            <p:cNvSpPr/>
            <p:nvPr/>
          </p:nvSpPr>
          <p:spPr>
            <a:xfrm flipH="1">
              <a:off x="985334" y="3019680"/>
              <a:ext cx="655021" cy="184593"/>
            </a:xfrm>
            <a:custGeom>
              <a:avLst/>
              <a:gdLst/>
              <a:ahLst/>
              <a:cxnLst/>
              <a:rect l="l" t="t" r="r" b="b"/>
              <a:pathLst>
                <a:path w="8566" h="2414" extrusionOk="0">
                  <a:moveTo>
                    <a:pt x="14" y="0"/>
                  </a:moveTo>
                  <a:cubicBezTo>
                    <a:pt x="7" y="0"/>
                    <a:pt x="7" y="0"/>
                    <a:pt x="0" y="7"/>
                  </a:cubicBezTo>
                  <a:cubicBezTo>
                    <a:pt x="0" y="14"/>
                    <a:pt x="7" y="21"/>
                    <a:pt x="7" y="21"/>
                  </a:cubicBezTo>
                  <a:lnTo>
                    <a:pt x="8552" y="2413"/>
                  </a:lnTo>
                  <a:cubicBezTo>
                    <a:pt x="8559" y="2413"/>
                    <a:pt x="8566" y="2404"/>
                    <a:pt x="8566" y="2404"/>
                  </a:cubicBezTo>
                  <a:cubicBezTo>
                    <a:pt x="8566" y="2398"/>
                    <a:pt x="8566" y="2391"/>
                    <a:pt x="8559" y="2391"/>
                  </a:cubicBezTo>
                  <a:lnTo>
                    <a:pt x="14"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8"/>
            <p:cNvSpPr/>
            <p:nvPr/>
          </p:nvSpPr>
          <p:spPr>
            <a:xfrm flipH="1">
              <a:off x="870940" y="3078254"/>
              <a:ext cx="877694" cy="267330"/>
            </a:xfrm>
            <a:custGeom>
              <a:avLst/>
              <a:gdLst/>
              <a:ahLst/>
              <a:cxnLst/>
              <a:rect l="l" t="t" r="r" b="b"/>
              <a:pathLst>
                <a:path w="11478" h="3496" extrusionOk="0">
                  <a:moveTo>
                    <a:pt x="11181" y="0"/>
                  </a:moveTo>
                  <a:lnTo>
                    <a:pt x="224" y="454"/>
                  </a:lnTo>
                  <a:lnTo>
                    <a:pt x="0" y="1394"/>
                  </a:lnTo>
                  <a:lnTo>
                    <a:pt x="8184" y="3495"/>
                  </a:lnTo>
                  <a:lnTo>
                    <a:pt x="11478" y="87"/>
                  </a:lnTo>
                  <a:lnTo>
                    <a:pt x="11181" y="0"/>
                  </a:ln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8"/>
            <p:cNvSpPr/>
            <p:nvPr/>
          </p:nvSpPr>
          <p:spPr>
            <a:xfrm flipH="1">
              <a:off x="828347" y="3082078"/>
              <a:ext cx="955691" cy="318181"/>
            </a:xfrm>
            <a:custGeom>
              <a:avLst/>
              <a:gdLst/>
              <a:ahLst/>
              <a:cxnLst/>
              <a:rect l="l" t="t" r="r" b="b"/>
              <a:pathLst>
                <a:path w="12498" h="4161" extrusionOk="0">
                  <a:moveTo>
                    <a:pt x="12338" y="1"/>
                  </a:moveTo>
                  <a:lnTo>
                    <a:pt x="8581" y="3178"/>
                  </a:lnTo>
                  <a:lnTo>
                    <a:pt x="0" y="838"/>
                  </a:lnTo>
                  <a:lnTo>
                    <a:pt x="0" y="838"/>
                  </a:lnTo>
                  <a:lnTo>
                    <a:pt x="137" y="1517"/>
                  </a:lnTo>
                  <a:lnTo>
                    <a:pt x="8820" y="4161"/>
                  </a:lnTo>
                  <a:lnTo>
                    <a:pt x="12497" y="758"/>
                  </a:lnTo>
                  <a:lnTo>
                    <a:pt x="12338"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8"/>
            <p:cNvSpPr/>
            <p:nvPr/>
          </p:nvSpPr>
          <p:spPr>
            <a:xfrm flipH="1">
              <a:off x="840582" y="2879895"/>
              <a:ext cx="943456" cy="465687"/>
            </a:xfrm>
            <a:custGeom>
              <a:avLst/>
              <a:gdLst/>
              <a:ahLst/>
              <a:cxnLst/>
              <a:rect l="l" t="t" r="r" b="b"/>
              <a:pathLst>
                <a:path w="12338" h="6090" extrusionOk="0">
                  <a:moveTo>
                    <a:pt x="3670" y="505"/>
                  </a:moveTo>
                  <a:lnTo>
                    <a:pt x="11471" y="2846"/>
                  </a:lnTo>
                  <a:lnTo>
                    <a:pt x="8531" y="5592"/>
                  </a:lnTo>
                  <a:lnTo>
                    <a:pt x="846" y="3272"/>
                  </a:lnTo>
                  <a:lnTo>
                    <a:pt x="3670" y="505"/>
                  </a:lnTo>
                  <a:close/>
                  <a:moveTo>
                    <a:pt x="3547" y="1"/>
                  </a:moveTo>
                  <a:lnTo>
                    <a:pt x="0" y="3482"/>
                  </a:lnTo>
                  <a:lnTo>
                    <a:pt x="8647" y="6089"/>
                  </a:lnTo>
                  <a:lnTo>
                    <a:pt x="12338" y="2645"/>
                  </a:lnTo>
                  <a:lnTo>
                    <a:pt x="35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64"/>
                                        </p:tgtEl>
                                        <p:attrNameLst>
                                          <p:attrName>style.visibility</p:attrName>
                                        </p:attrNameLst>
                                      </p:cBhvr>
                                      <p:to>
                                        <p:strVal val="visible"/>
                                      </p:to>
                                    </p:set>
                                    <p:animEffect transition="in" filter="wipe(down)">
                                      <p:cBhvr>
                                        <p:cTn id="7" dur="500"/>
                                        <p:tgtEl>
                                          <p:spTgt spid="136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67"/>
                                        </p:tgtEl>
                                        <p:attrNameLst>
                                          <p:attrName>style.visibility</p:attrName>
                                        </p:attrNameLst>
                                      </p:cBhvr>
                                      <p:to>
                                        <p:strVal val="visible"/>
                                      </p:to>
                                    </p:set>
                                    <p:animEffect transition="in" filter="wipe(down)">
                                      <p:cBhvr>
                                        <p:cTn id="10" dur="500"/>
                                        <p:tgtEl>
                                          <p:spTgt spid="1367"/>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365"/>
                                        </p:tgtEl>
                                        <p:attrNameLst>
                                          <p:attrName>style.visibility</p:attrName>
                                        </p:attrNameLst>
                                      </p:cBhvr>
                                      <p:to>
                                        <p:strVal val="visible"/>
                                      </p:to>
                                    </p:set>
                                    <p:animEffect transition="in" filter="fade">
                                      <p:cBhvr>
                                        <p:cTn id="14" dur="1000"/>
                                        <p:tgtEl>
                                          <p:spTgt spid="1365"/>
                                        </p:tgtEl>
                                      </p:cBhvr>
                                    </p:animEffect>
                                    <p:anim calcmode="lin" valueType="num">
                                      <p:cBhvr>
                                        <p:cTn id="15" dur="1000" fill="hold"/>
                                        <p:tgtEl>
                                          <p:spTgt spid="1365"/>
                                        </p:tgtEl>
                                        <p:attrNameLst>
                                          <p:attrName>ppt_x</p:attrName>
                                        </p:attrNameLst>
                                      </p:cBhvr>
                                      <p:tavLst>
                                        <p:tav tm="0">
                                          <p:val>
                                            <p:strVal val="#ppt_x"/>
                                          </p:val>
                                        </p:tav>
                                        <p:tav tm="100000">
                                          <p:val>
                                            <p:strVal val="#ppt_x"/>
                                          </p:val>
                                        </p:tav>
                                      </p:tavLst>
                                    </p:anim>
                                    <p:anim calcmode="lin" valueType="num">
                                      <p:cBhvr>
                                        <p:cTn id="16" dur="1000" fill="hold"/>
                                        <p:tgtEl>
                                          <p:spTgt spid="13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4" grpId="0" animBg="1"/>
      <p:bldP spid="1365" grpId="0"/>
      <p:bldP spid="136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1449" name="Google Shape;1449;p49"/>
          <p:cNvSpPr txBox="1">
            <a:spLocks noGrp="1"/>
          </p:cNvSpPr>
          <p:nvPr>
            <p:ph type="body" idx="1"/>
          </p:nvPr>
        </p:nvSpPr>
        <p:spPr>
          <a:xfrm>
            <a:off x="720000" y="1456125"/>
            <a:ext cx="4296000" cy="235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50" name="Google Shape;1450;p49"/>
          <p:cNvSpPr/>
          <p:nvPr/>
        </p:nvSpPr>
        <p:spPr>
          <a:xfrm>
            <a:off x="4158475" y="4032225"/>
            <a:ext cx="4513611" cy="1208444"/>
          </a:xfrm>
          <a:custGeom>
            <a:avLst/>
            <a:gdLst/>
            <a:ahLst/>
            <a:cxnLst/>
            <a:rect l="l" t="t" r="r" b="b"/>
            <a:pathLst>
              <a:path w="38298" h="9429" extrusionOk="0">
                <a:moveTo>
                  <a:pt x="17984" y="0"/>
                </a:moveTo>
                <a:cubicBezTo>
                  <a:pt x="15608" y="0"/>
                  <a:pt x="13417" y="346"/>
                  <a:pt x="11595" y="1028"/>
                </a:cubicBezTo>
                <a:cubicBezTo>
                  <a:pt x="7037" y="2726"/>
                  <a:pt x="2204" y="7211"/>
                  <a:pt x="1" y="9428"/>
                </a:cubicBezTo>
                <a:lnTo>
                  <a:pt x="38298" y="9428"/>
                </a:lnTo>
                <a:cubicBezTo>
                  <a:pt x="36362" y="7038"/>
                  <a:pt x="34021" y="5030"/>
                  <a:pt x="31385" y="3498"/>
                </a:cubicBezTo>
                <a:cubicBezTo>
                  <a:pt x="29927" y="2654"/>
                  <a:pt x="28373" y="1960"/>
                  <a:pt x="26763" y="1433"/>
                </a:cubicBezTo>
                <a:cubicBezTo>
                  <a:pt x="26574" y="1367"/>
                  <a:pt x="26387" y="1310"/>
                  <a:pt x="26200" y="1253"/>
                </a:cubicBezTo>
                <a:cubicBezTo>
                  <a:pt x="26120" y="1230"/>
                  <a:pt x="26040" y="1210"/>
                  <a:pt x="25960" y="1187"/>
                </a:cubicBezTo>
                <a:cubicBezTo>
                  <a:pt x="25803" y="1137"/>
                  <a:pt x="25643" y="1093"/>
                  <a:pt x="25484" y="1050"/>
                </a:cubicBezTo>
                <a:cubicBezTo>
                  <a:pt x="25404" y="1028"/>
                  <a:pt x="25333" y="1007"/>
                  <a:pt x="25253" y="984"/>
                </a:cubicBezTo>
                <a:cubicBezTo>
                  <a:pt x="25166" y="963"/>
                  <a:pt x="25087" y="941"/>
                  <a:pt x="25000" y="920"/>
                </a:cubicBezTo>
                <a:cubicBezTo>
                  <a:pt x="24270" y="733"/>
                  <a:pt x="23540" y="573"/>
                  <a:pt x="22819" y="443"/>
                </a:cubicBezTo>
                <a:cubicBezTo>
                  <a:pt x="21163" y="147"/>
                  <a:pt x="19534" y="0"/>
                  <a:pt x="179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9"/>
          <p:cNvSpPr/>
          <p:nvPr/>
        </p:nvSpPr>
        <p:spPr>
          <a:xfrm flipH="1">
            <a:off x="5558562" y="1773200"/>
            <a:ext cx="1568814" cy="352856"/>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2" name="Google Shape;1452;p49"/>
          <p:cNvGrpSpPr/>
          <p:nvPr/>
        </p:nvGrpSpPr>
        <p:grpSpPr>
          <a:xfrm>
            <a:off x="6036132" y="2368798"/>
            <a:ext cx="3600244" cy="2871871"/>
            <a:chOff x="5016000" y="488167"/>
            <a:chExt cx="5106814" cy="4305434"/>
          </a:xfrm>
        </p:grpSpPr>
        <p:sp>
          <p:nvSpPr>
            <p:cNvPr id="1453" name="Google Shape;1453;p49"/>
            <p:cNvSpPr/>
            <p:nvPr/>
          </p:nvSpPr>
          <p:spPr>
            <a:xfrm>
              <a:off x="5016000" y="4515375"/>
              <a:ext cx="2619514" cy="278226"/>
            </a:xfrm>
            <a:custGeom>
              <a:avLst/>
              <a:gdLst/>
              <a:ahLst/>
              <a:cxnLst/>
              <a:rect l="l" t="t" r="r" b="b"/>
              <a:pathLst>
                <a:path w="16238" h="3185" extrusionOk="0">
                  <a:moveTo>
                    <a:pt x="9626" y="1"/>
                  </a:moveTo>
                  <a:cubicBezTo>
                    <a:pt x="5595" y="1"/>
                    <a:pt x="173" y="749"/>
                    <a:pt x="1" y="2861"/>
                  </a:cubicBezTo>
                  <a:cubicBezTo>
                    <a:pt x="410" y="3056"/>
                    <a:pt x="840" y="3185"/>
                    <a:pt x="1313" y="3185"/>
                  </a:cubicBezTo>
                  <a:cubicBezTo>
                    <a:pt x="1716" y="3185"/>
                    <a:pt x="2151" y="3090"/>
                    <a:pt x="2630" y="2861"/>
                  </a:cubicBezTo>
                  <a:cubicBezTo>
                    <a:pt x="2630" y="2861"/>
                    <a:pt x="5389" y="2198"/>
                    <a:pt x="8522" y="2198"/>
                  </a:cubicBezTo>
                  <a:cubicBezTo>
                    <a:pt x="9753" y="2198"/>
                    <a:pt x="11042" y="2300"/>
                    <a:pt x="12245" y="2586"/>
                  </a:cubicBezTo>
                  <a:cubicBezTo>
                    <a:pt x="12952" y="2755"/>
                    <a:pt x="13523" y="2827"/>
                    <a:pt x="13974" y="2827"/>
                  </a:cubicBezTo>
                  <a:cubicBezTo>
                    <a:pt x="16237" y="2827"/>
                    <a:pt x="15449" y="993"/>
                    <a:pt x="13508" y="361"/>
                  </a:cubicBezTo>
                  <a:cubicBezTo>
                    <a:pt x="12811" y="137"/>
                    <a:pt x="11345" y="1"/>
                    <a:pt x="9626" y="1"/>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4" name="Google Shape;1454;p49"/>
            <p:cNvGrpSpPr/>
            <p:nvPr/>
          </p:nvGrpSpPr>
          <p:grpSpPr>
            <a:xfrm>
              <a:off x="5234583" y="488167"/>
              <a:ext cx="4888231" cy="4167155"/>
              <a:chOff x="945950" y="1880050"/>
              <a:chExt cx="986525" cy="841000"/>
            </a:xfrm>
          </p:grpSpPr>
          <p:sp>
            <p:nvSpPr>
              <p:cNvPr id="1455" name="Google Shape;1455;p49"/>
              <p:cNvSpPr/>
              <p:nvPr/>
            </p:nvSpPr>
            <p:spPr>
              <a:xfrm>
                <a:off x="950125" y="2581050"/>
                <a:ext cx="267450" cy="137450"/>
              </a:xfrm>
              <a:custGeom>
                <a:avLst/>
                <a:gdLst/>
                <a:ahLst/>
                <a:cxnLst/>
                <a:rect l="l" t="t" r="r" b="b"/>
                <a:pathLst>
                  <a:path w="10698" h="5498" extrusionOk="0">
                    <a:moveTo>
                      <a:pt x="780" y="0"/>
                    </a:moveTo>
                    <a:cubicBezTo>
                      <a:pt x="643" y="616"/>
                      <a:pt x="816" y="760"/>
                      <a:pt x="780" y="1612"/>
                    </a:cubicBezTo>
                    <a:cubicBezTo>
                      <a:pt x="744" y="2464"/>
                      <a:pt x="0" y="5497"/>
                      <a:pt x="0" y="5497"/>
                    </a:cubicBezTo>
                    <a:lnTo>
                      <a:pt x="10698" y="5497"/>
                    </a:lnTo>
                    <a:cubicBezTo>
                      <a:pt x="10698" y="5497"/>
                      <a:pt x="9954" y="2464"/>
                      <a:pt x="9917" y="1612"/>
                    </a:cubicBezTo>
                    <a:cubicBezTo>
                      <a:pt x="9881" y="760"/>
                      <a:pt x="10054" y="616"/>
                      <a:pt x="99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9"/>
              <p:cNvSpPr/>
              <p:nvPr/>
            </p:nvSpPr>
            <p:spPr>
              <a:xfrm>
                <a:off x="987525" y="2595525"/>
                <a:ext cx="11550" cy="119450"/>
              </a:xfrm>
              <a:custGeom>
                <a:avLst/>
                <a:gdLst/>
                <a:ahLst/>
                <a:cxnLst/>
                <a:rect l="l" t="t" r="r" b="b"/>
                <a:pathLst>
                  <a:path w="462" h="4778" extrusionOk="0">
                    <a:moveTo>
                      <a:pt x="447" y="0"/>
                    </a:moveTo>
                    <a:cubicBezTo>
                      <a:pt x="433" y="0"/>
                      <a:pt x="426" y="0"/>
                      <a:pt x="418" y="14"/>
                    </a:cubicBezTo>
                    <a:cubicBezTo>
                      <a:pt x="368" y="187"/>
                      <a:pt x="347" y="324"/>
                      <a:pt x="347" y="454"/>
                    </a:cubicBezTo>
                    <a:cubicBezTo>
                      <a:pt x="347" y="643"/>
                      <a:pt x="390" y="817"/>
                      <a:pt x="418" y="1084"/>
                    </a:cubicBezTo>
                    <a:cubicBezTo>
                      <a:pt x="426" y="1105"/>
                      <a:pt x="426" y="1141"/>
                      <a:pt x="426" y="1184"/>
                    </a:cubicBezTo>
                    <a:cubicBezTo>
                      <a:pt x="426" y="1358"/>
                      <a:pt x="397" y="1668"/>
                      <a:pt x="361" y="2037"/>
                    </a:cubicBezTo>
                    <a:cubicBezTo>
                      <a:pt x="296" y="2585"/>
                      <a:pt x="210" y="3264"/>
                      <a:pt x="137" y="3807"/>
                    </a:cubicBezTo>
                    <a:cubicBezTo>
                      <a:pt x="101" y="4081"/>
                      <a:pt x="64" y="4318"/>
                      <a:pt x="43" y="4485"/>
                    </a:cubicBezTo>
                    <a:cubicBezTo>
                      <a:pt x="28" y="4572"/>
                      <a:pt x="21" y="4637"/>
                      <a:pt x="14" y="4681"/>
                    </a:cubicBezTo>
                    <a:cubicBezTo>
                      <a:pt x="7" y="4731"/>
                      <a:pt x="0" y="4752"/>
                      <a:pt x="0" y="4752"/>
                    </a:cubicBezTo>
                    <a:cubicBezTo>
                      <a:pt x="0" y="4767"/>
                      <a:pt x="7" y="4774"/>
                      <a:pt x="21" y="4774"/>
                    </a:cubicBezTo>
                    <a:cubicBezTo>
                      <a:pt x="23" y="4776"/>
                      <a:pt x="25" y="4777"/>
                      <a:pt x="28" y="4777"/>
                    </a:cubicBezTo>
                    <a:cubicBezTo>
                      <a:pt x="35" y="4777"/>
                      <a:pt x="43" y="4771"/>
                      <a:pt x="43" y="4761"/>
                    </a:cubicBezTo>
                    <a:cubicBezTo>
                      <a:pt x="43" y="4761"/>
                      <a:pt x="151" y="4045"/>
                      <a:pt x="253" y="3235"/>
                    </a:cubicBezTo>
                    <a:cubicBezTo>
                      <a:pt x="303" y="2831"/>
                      <a:pt x="361" y="2405"/>
                      <a:pt x="397" y="2037"/>
                    </a:cubicBezTo>
                    <a:cubicBezTo>
                      <a:pt x="440" y="1668"/>
                      <a:pt x="461" y="1358"/>
                      <a:pt x="461" y="1184"/>
                    </a:cubicBezTo>
                    <a:lnTo>
                      <a:pt x="461" y="1077"/>
                    </a:lnTo>
                    <a:cubicBezTo>
                      <a:pt x="426" y="808"/>
                      <a:pt x="390" y="635"/>
                      <a:pt x="390" y="454"/>
                    </a:cubicBezTo>
                    <a:cubicBezTo>
                      <a:pt x="390" y="324"/>
                      <a:pt x="404" y="194"/>
                      <a:pt x="461" y="28"/>
                    </a:cubicBezTo>
                    <a:cubicBezTo>
                      <a:pt x="461" y="14"/>
                      <a:pt x="454" y="0"/>
                      <a:pt x="447"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9"/>
              <p:cNvSpPr/>
              <p:nvPr/>
            </p:nvSpPr>
            <p:spPr>
              <a:xfrm>
                <a:off x="1050700" y="2602125"/>
                <a:ext cx="4700" cy="116925"/>
              </a:xfrm>
              <a:custGeom>
                <a:avLst/>
                <a:gdLst/>
                <a:ahLst/>
                <a:cxnLst/>
                <a:rect l="l" t="t" r="r" b="b"/>
                <a:pathLst>
                  <a:path w="188" h="4677" extrusionOk="0">
                    <a:moveTo>
                      <a:pt x="30" y="1"/>
                    </a:moveTo>
                    <a:cubicBezTo>
                      <a:pt x="23" y="1"/>
                      <a:pt x="14" y="7"/>
                      <a:pt x="14" y="17"/>
                    </a:cubicBezTo>
                    <a:cubicBezTo>
                      <a:pt x="1" y="54"/>
                      <a:pt x="1" y="97"/>
                      <a:pt x="1" y="147"/>
                    </a:cubicBezTo>
                    <a:cubicBezTo>
                      <a:pt x="1" y="371"/>
                      <a:pt x="73" y="697"/>
                      <a:pt x="131" y="891"/>
                    </a:cubicBezTo>
                    <a:cubicBezTo>
                      <a:pt x="137" y="899"/>
                      <a:pt x="137" y="913"/>
                      <a:pt x="137" y="927"/>
                    </a:cubicBezTo>
                    <a:cubicBezTo>
                      <a:pt x="144" y="977"/>
                      <a:pt x="144" y="1073"/>
                      <a:pt x="144" y="1187"/>
                    </a:cubicBezTo>
                    <a:cubicBezTo>
                      <a:pt x="144" y="1643"/>
                      <a:pt x="110" y="2510"/>
                      <a:pt x="73" y="3261"/>
                    </a:cubicBezTo>
                    <a:cubicBezTo>
                      <a:pt x="58" y="3637"/>
                      <a:pt x="37" y="3990"/>
                      <a:pt x="23" y="4243"/>
                    </a:cubicBezTo>
                    <a:cubicBezTo>
                      <a:pt x="14" y="4373"/>
                      <a:pt x="7" y="4474"/>
                      <a:pt x="7" y="4547"/>
                    </a:cubicBezTo>
                    <a:cubicBezTo>
                      <a:pt x="1" y="4618"/>
                      <a:pt x="1" y="4654"/>
                      <a:pt x="1" y="4654"/>
                    </a:cubicBezTo>
                    <a:cubicBezTo>
                      <a:pt x="1" y="4670"/>
                      <a:pt x="7" y="4677"/>
                      <a:pt x="23" y="4677"/>
                    </a:cubicBezTo>
                    <a:cubicBezTo>
                      <a:pt x="30" y="4677"/>
                      <a:pt x="37" y="4670"/>
                      <a:pt x="44" y="4661"/>
                    </a:cubicBezTo>
                    <a:cubicBezTo>
                      <a:pt x="44" y="4661"/>
                      <a:pt x="188" y="2097"/>
                      <a:pt x="188" y="1187"/>
                    </a:cubicBezTo>
                    <a:cubicBezTo>
                      <a:pt x="188" y="1107"/>
                      <a:pt x="188" y="1043"/>
                      <a:pt x="181" y="993"/>
                    </a:cubicBezTo>
                    <a:lnTo>
                      <a:pt x="181" y="927"/>
                    </a:lnTo>
                    <a:cubicBezTo>
                      <a:pt x="181" y="906"/>
                      <a:pt x="174" y="891"/>
                      <a:pt x="174" y="884"/>
                    </a:cubicBezTo>
                    <a:cubicBezTo>
                      <a:pt x="117" y="690"/>
                      <a:pt x="44" y="364"/>
                      <a:pt x="44" y="147"/>
                    </a:cubicBezTo>
                    <a:cubicBezTo>
                      <a:pt x="44" y="104"/>
                      <a:pt x="44" y="60"/>
                      <a:pt x="51" y="24"/>
                    </a:cubicBezTo>
                    <a:cubicBezTo>
                      <a:pt x="51" y="10"/>
                      <a:pt x="51" y="3"/>
                      <a:pt x="37" y="3"/>
                    </a:cubicBezTo>
                    <a:cubicBezTo>
                      <a:pt x="35" y="1"/>
                      <a:pt x="33" y="1"/>
                      <a:pt x="30"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9"/>
              <p:cNvSpPr/>
              <p:nvPr/>
            </p:nvSpPr>
            <p:spPr>
              <a:xfrm>
                <a:off x="968000" y="2630775"/>
                <a:ext cx="197400" cy="20550"/>
              </a:xfrm>
              <a:custGeom>
                <a:avLst/>
                <a:gdLst/>
                <a:ahLst/>
                <a:cxnLst/>
                <a:rect l="l" t="t" r="r" b="b"/>
                <a:pathLst>
                  <a:path w="7896" h="822" extrusionOk="0">
                    <a:moveTo>
                      <a:pt x="25" y="0"/>
                    </a:moveTo>
                    <a:cubicBezTo>
                      <a:pt x="19" y="0"/>
                      <a:pt x="12" y="4"/>
                      <a:pt x="8" y="13"/>
                    </a:cubicBezTo>
                    <a:cubicBezTo>
                      <a:pt x="1" y="20"/>
                      <a:pt x="8" y="34"/>
                      <a:pt x="15" y="41"/>
                    </a:cubicBezTo>
                    <a:cubicBezTo>
                      <a:pt x="188" y="171"/>
                      <a:pt x="485" y="287"/>
                      <a:pt x="868" y="381"/>
                    </a:cubicBezTo>
                    <a:cubicBezTo>
                      <a:pt x="2022" y="677"/>
                      <a:pt x="3945" y="821"/>
                      <a:pt x="5548" y="821"/>
                    </a:cubicBezTo>
                    <a:cubicBezTo>
                      <a:pt x="6529" y="821"/>
                      <a:pt x="7382" y="764"/>
                      <a:pt x="7882" y="664"/>
                    </a:cubicBezTo>
                    <a:cubicBezTo>
                      <a:pt x="7888" y="664"/>
                      <a:pt x="7895" y="648"/>
                      <a:pt x="7895" y="641"/>
                    </a:cubicBezTo>
                    <a:cubicBezTo>
                      <a:pt x="7895" y="627"/>
                      <a:pt x="7882" y="620"/>
                      <a:pt x="7873" y="620"/>
                    </a:cubicBezTo>
                    <a:cubicBezTo>
                      <a:pt x="7382" y="728"/>
                      <a:pt x="6522" y="778"/>
                      <a:pt x="5548" y="778"/>
                    </a:cubicBezTo>
                    <a:cubicBezTo>
                      <a:pt x="4486" y="778"/>
                      <a:pt x="3272" y="714"/>
                      <a:pt x="2248" y="591"/>
                    </a:cubicBezTo>
                    <a:cubicBezTo>
                      <a:pt x="1734" y="525"/>
                      <a:pt x="1265" y="438"/>
                      <a:pt x="882" y="345"/>
                    </a:cubicBezTo>
                    <a:cubicBezTo>
                      <a:pt x="498" y="251"/>
                      <a:pt x="202" y="135"/>
                      <a:pt x="37" y="5"/>
                    </a:cubicBezTo>
                    <a:cubicBezTo>
                      <a:pt x="34" y="2"/>
                      <a:pt x="30" y="0"/>
                      <a:pt x="25"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9"/>
              <p:cNvSpPr/>
              <p:nvPr/>
            </p:nvSpPr>
            <p:spPr>
              <a:xfrm>
                <a:off x="964750" y="2650200"/>
                <a:ext cx="182975" cy="21700"/>
              </a:xfrm>
              <a:custGeom>
                <a:avLst/>
                <a:gdLst/>
                <a:ahLst/>
                <a:cxnLst/>
                <a:rect l="l" t="t" r="r" b="b"/>
                <a:pathLst>
                  <a:path w="7319" h="868" extrusionOk="0">
                    <a:moveTo>
                      <a:pt x="29" y="1"/>
                    </a:moveTo>
                    <a:cubicBezTo>
                      <a:pt x="22" y="1"/>
                      <a:pt x="8" y="1"/>
                      <a:pt x="1" y="17"/>
                    </a:cubicBezTo>
                    <a:cubicBezTo>
                      <a:pt x="1" y="24"/>
                      <a:pt x="1" y="37"/>
                      <a:pt x="8" y="37"/>
                    </a:cubicBezTo>
                    <a:cubicBezTo>
                      <a:pt x="635" y="370"/>
                      <a:pt x="1502" y="580"/>
                      <a:pt x="2428" y="701"/>
                    </a:cubicBezTo>
                    <a:cubicBezTo>
                      <a:pt x="3352" y="824"/>
                      <a:pt x="4328" y="868"/>
                      <a:pt x="5186" y="868"/>
                    </a:cubicBezTo>
                    <a:cubicBezTo>
                      <a:pt x="6112" y="868"/>
                      <a:pt x="6885" y="817"/>
                      <a:pt x="7303" y="767"/>
                    </a:cubicBezTo>
                    <a:cubicBezTo>
                      <a:pt x="7309" y="767"/>
                      <a:pt x="7318" y="760"/>
                      <a:pt x="7318" y="745"/>
                    </a:cubicBezTo>
                    <a:cubicBezTo>
                      <a:pt x="7318" y="738"/>
                      <a:pt x="7309" y="731"/>
                      <a:pt x="7296" y="731"/>
                    </a:cubicBezTo>
                    <a:cubicBezTo>
                      <a:pt x="6885" y="781"/>
                      <a:pt x="6105" y="824"/>
                      <a:pt x="5186" y="824"/>
                    </a:cubicBezTo>
                    <a:cubicBezTo>
                      <a:pt x="4335" y="824"/>
                      <a:pt x="3352" y="788"/>
                      <a:pt x="2428" y="658"/>
                    </a:cubicBezTo>
                    <a:cubicBezTo>
                      <a:pt x="1511" y="537"/>
                      <a:pt x="651" y="334"/>
                      <a:pt x="29"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9"/>
              <p:cNvSpPr/>
              <p:nvPr/>
            </p:nvSpPr>
            <p:spPr>
              <a:xfrm>
                <a:off x="961125" y="2667975"/>
                <a:ext cx="167950" cy="24175"/>
              </a:xfrm>
              <a:custGeom>
                <a:avLst/>
                <a:gdLst/>
                <a:ahLst/>
                <a:cxnLst/>
                <a:rect l="l" t="t" r="r" b="b"/>
                <a:pathLst>
                  <a:path w="6718" h="967" extrusionOk="0">
                    <a:moveTo>
                      <a:pt x="23" y="1"/>
                    </a:moveTo>
                    <a:cubicBezTo>
                      <a:pt x="18" y="1"/>
                      <a:pt x="12" y="2"/>
                      <a:pt x="9" y="6"/>
                    </a:cubicBezTo>
                    <a:cubicBezTo>
                      <a:pt x="0" y="13"/>
                      <a:pt x="0" y="27"/>
                      <a:pt x="9" y="34"/>
                    </a:cubicBezTo>
                    <a:cubicBezTo>
                      <a:pt x="160" y="200"/>
                      <a:pt x="456" y="337"/>
                      <a:pt x="832" y="460"/>
                    </a:cubicBezTo>
                    <a:cubicBezTo>
                      <a:pt x="1966" y="814"/>
                      <a:pt x="3880" y="966"/>
                      <a:pt x="5267" y="966"/>
                    </a:cubicBezTo>
                    <a:cubicBezTo>
                      <a:pt x="5894" y="966"/>
                      <a:pt x="6407" y="937"/>
                      <a:pt x="6704" y="880"/>
                    </a:cubicBezTo>
                    <a:cubicBezTo>
                      <a:pt x="6711" y="873"/>
                      <a:pt x="6718" y="866"/>
                      <a:pt x="6718" y="850"/>
                    </a:cubicBezTo>
                    <a:cubicBezTo>
                      <a:pt x="6711" y="843"/>
                      <a:pt x="6704" y="836"/>
                      <a:pt x="6690" y="836"/>
                    </a:cubicBezTo>
                    <a:cubicBezTo>
                      <a:pt x="6407" y="893"/>
                      <a:pt x="5894" y="930"/>
                      <a:pt x="5267" y="930"/>
                    </a:cubicBezTo>
                    <a:cubicBezTo>
                      <a:pt x="4350" y="930"/>
                      <a:pt x="3187" y="857"/>
                      <a:pt x="2183" y="706"/>
                    </a:cubicBezTo>
                    <a:cubicBezTo>
                      <a:pt x="1684" y="633"/>
                      <a:pt x="1222" y="540"/>
                      <a:pt x="846" y="424"/>
                    </a:cubicBezTo>
                    <a:cubicBezTo>
                      <a:pt x="470" y="302"/>
                      <a:pt x="182" y="164"/>
                      <a:pt x="37" y="6"/>
                    </a:cubicBezTo>
                    <a:cubicBezTo>
                      <a:pt x="33" y="2"/>
                      <a:pt x="28" y="1"/>
                      <a:pt x="23"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9"/>
              <p:cNvSpPr/>
              <p:nvPr/>
            </p:nvSpPr>
            <p:spPr>
              <a:xfrm>
                <a:off x="950125" y="2639950"/>
                <a:ext cx="267450" cy="78550"/>
              </a:xfrm>
              <a:custGeom>
                <a:avLst/>
                <a:gdLst/>
                <a:ahLst/>
                <a:cxnLst/>
                <a:rect l="l" t="t" r="r" b="b"/>
                <a:pathLst>
                  <a:path w="10698" h="3142" extrusionOk="0">
                    <a:moveTo>
                      <a:pt x="10011" y="0"/>
                    </a:moveTo>
                    <a:cubicBezTo>
                      <a:pt x="9297" y="1364"/>
                      <a:pt x="7150" y="1733"/>
                      <a:pt x="5455" y="1733"/>
                    </a:cubicBezTo>
                    <a:cubicBezTo>
                      <a:pt x="4799" y="1733"/>
                      <a:pt x="4211" y="1678"/>
                      <a:pt x="3800" y="1604"/>
                    </a:cubicBezTo>
                    <a:cubicBezTo>
                      <a:pt x="2139" y="1314"/>
                      <a:pt x="1307" y="751"/>
                      <a:pt x="666" y="94"/>
                    </a:cubicBezTo>
                    <a:cubicBezTo>
                      <a:pt x="449" y="1314"/>
                      <a:pt x="0" y="3141"/>
                      <a:pt x="0" y="3141"/>
                    </a:cubicBezTo>
                    <a:lnTo>
                      <a:pt x="10698" y="3141"/>
                    </a:lnTo>
                    <a:cubicBezTo>
                      <a:pt x="10698" y="3141"/>
                      <a:pt x="10221" y="1214"/>
                      <a:pt x="1001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9"/>
              <p:cNvSpPr/>
              <p:nvPr/>
            </p:nvSpPr>
            <p:spPr>
              <a:xfrm>
                <a:off x="968000" y="2595450"/>
                <a:ext cx="228250" cy="25700"/>
              </a:xfrm>
              <a:custGeom>
                <a:avLst/>
                <a:gdLst/>
                <a:ahLst/>
                <a:cxnLst/>
                <a:rect l="l" t="t" r="r" b="b"/>
                <a:pathLst>
                  <a:path w="9130" h="1028" extrusionOk="0">
                    <a:moveTo>
                      <a:pt x="23" y="0"/>
                    </a:moveTo>
                    <a:cubicBezTo>
                      <a:pt x="20" y="0"/>
                      <a:pt x="17" y="1"/>
                      <a:pt x="15" y="3"/>
                    </a:cubicBezTo>
                    <a:cubicBezTo>
                      <a:pt x="8" y="10"/>
                      <a:pt x="1" y="24"/>
                      <a:pt x="8" y="31"/>
                    </a:cubicBezTo>
                    <a:cubicBezTo>
                      <a:pt x="65" y="111"/>
                      <a:pt x="152" y="184"/>
                      <a:pt x="261" y="248"/>
                    </a:cubicBezTo>
                    <a:cubicBezTo>
                      <a:pt x="455" y="371"/>
                      <a:pt x="738" y="480"/>
                      <a:pt x="1077" y="574"/>
                    </a:cubicBezTo>
                    <a:cubicBezTo>
                      <a:pt x="2102" y="854"/>
                      <a:pt x="3669" y="1028"/>
                      <a:pt x="5165" y="1028"/>
                    </a:cubicBezTo>
                    <a:cubicBezTo>
                      <a:pt x="6053" y="1028"/>
                      <a:pt x="6919" y="971"/>
                      <a:pt x="7622" y="834"/>
                    </a:cubicBezTo>
                    <a:cubicBezTo>
                      <a:pt x="7975" y="768"/>
                      <a:pt x="8285" y="681"/>
                      <a:pt x="8539" y="574"/>
                    </a:cubicBezTo>
                    <a:cubicBezTo>
                      <a:pt x="8799" y="473"/>
                      <a:pt x="8993" y="343"/>
                      <a:pt x="9123" y="190"/>
                    </a:cubicBezTo>
                    <a:cubicBezTo>
                      <a:pt x="9130" y="184"/>
                      <a:pt x="9130" y="177"/>
                      <a:pt x="9123" y="170"/>
                    </a:cubicBezTo>
                    <a:cubicBezTo>
                      <a:pt x="9119" y="165"/>
                      <a:pt x="9114" y="163"/>
                      <a:pt x="9109" y="163"/>
                    </a:cubicBezTo>
                    <a:cubicBezTo>
                      <a:pt x="9104" y="163"/>
                      <a:pt x="9098" y="165"/>
                      <a:pt x="9095" y="170"/>
                    </a:cubicBezTo>
                    <a:cubicBezTo>
                      <a:pt x="8972" y="314"/>
                      <a:pt x="8776" y="437"/>
                      <a:pt x="8523" y="537"/>
                    </a:cubicBezTo>
                    <a:cubicBezTo>
                      <a:pt x="7765" y="854"/>
                      <a:pt x="6495" y="993"/>
                      <a:pt x="5165" y="993"/>
                    </a:cubicBezTo>
                    <a:cubicBezTo>
                      <a:pt x="4031" y="993"/>
                      <a:pt x="2846" y="891"/>
                      <a:pt x="1901" y="717"/>
                    </a:cubicBezTo>
                    <a:cubicBezTo>
                      <a:pt x="1431" y="631"/>
                      <a:pt x="1012" y="523"/>
                      <a:pt x="694" y="407"/>
                    </a:cubicBezTo>
                    <a:cubicBezTo>
                      <a:pt x="528" y="350"/>
                      <a:pt x="391" y="284"/>
                      <a:pt x="282" y="220"/>
                    </a:cubicBezTo>
                    <a:cubicBezTo>
                      <a:pt x="174" y="147"/>
                      <a:pt x="95" y="83"/>
                      <a:pt x="44" y="10"/>
                    </a:cubicBezTo>
                    <a:cubicBezTo>
                      <a:pt x="39" y="5"/>
                      <a:pt x="30" y="0"/>
                      <a:pt x="2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9"/>
              <p:cNvSpPr/>
              <p:nvPr/>
            </p:nvSpPr>
            <p:spPr>
              <a:xfrm>
                <a:off x="969625" y="2558675"/>
                <a:ext cx="228450" cy="44800"/>
              </a:xfrm>
              <a:custGeom>
                <a:avLst/>
                <a:gdLst/>
                <a:ahLst/>
                <a:cxnLst/>
                <a:rect l="l" t="t" r="r" b="b"/>
                <a:pathLst>
                  <a:path w="9138" h="1792" extrusionOk="0">
                    <a:moveTo>
                      <a:pt x="4566" y="1"/>
                    </a:moveTo>
                    <a:cubicBezTo>
                      <a:pt x="2044" y="1"/>
                      <a:pt x="0" y="405"/>
                      <a:pt x="0" y="895"/>
                    </a:cubicBezTo>
                    <a:cubicBezTo>
                      <a:pt x="0" y="1395"/>
                      <a:pt x="2044" y="1792"/>
                      <a:pt x="4566" y="1792"/>
                    </a:cubicBezTo>
                    <a:cubicBezTo>
                      <a:pt x="7094" y="1792"/>
                      <a:pt x="9137" y="1395"/>
                      <a:pt x="9137" y="895"/>
                    </a:cubicBezTo>
                    <a:cubicBezTo>
                      <a:pt x="9137" y="405"/>
                      <a:pt x="7094" y="1"/>
                      <a:pt x="4566"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9"/>
              <p:cNvSpPr/>
              <p:nvPr/>
            </p:nvSpPr>
            <p:spPr>
              <a:xfrm>
                <a:off x="1241050" y="2505200"/>
                <a:ext cx="101475" cy="215850"/>
              </a:xfrm>
              <a:custGeom>
                <a:avLst/>
                <a:gdLst/>
                <a:ahLst/>
                <a:cxnLst/>
                <a:rect l="l" t="t" r="r" b="b"/>
                <a:pathLst>
                  <a:path w="4059" h="8634" extrusionOk="0">
                    <a:moveTo>
                      <a:pt x="643" y="1"/>
                    </a:moveTo>
                    <a:lnTo>
                      <a:pt x="0" y="8634"/>
                    </a:lnTo>
                    <a:lnTo>
                      <a:pt x="4058" y="8634"/>
                    </a:lnTo>
                    <a:lnTo>
                      <a:pt x="34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9"/>
              <p:cNvSpPr/>
              <p:nvPr/>
            </p:nvSpPr>
            <p:spPr>
              <a:xfrm>
                <a:off x="1252050" y="2536275"/>
                <a:ext cx="79625" cy="48300"/>
              </a:xfrm>
              <a:custGeom>
                <a:avLst/>
                <a:gdLst/>
                <a:ahLst/>
                <a:cxnLst/>
                <a:rect l="l" t="t" r="r" b="b"/>
                <a:pathLst>
                  <a:path w="3185" h="1932" extrusionOk="0">
                    <a:moveTo>
                      <a:pt x="108" y="1"/>
                    </a:moveTo>
                    <a:lnTo>
                      <a:pt x="0" y="1524"/>
                    </a:lnTo>
                    <a:cubicBezTo>
                      <a:pt x="0" y="1796"/>
                      <a:pt x="797" y="1931"/>
                      <a:pt x="1593" y="1931"/>
                    </a:cubicBezTo>
                    <a:cubicBezTo>
                      <a:pt x="2389" y="1931"/>
                      <a:pt x="3185" y="1796"/>
                      <a:pt x="3185" y="1524"/>
                    </a:cubicBezTo>
                    <a:lnTo>
                      <a:pt x="3071" y="1"/>
                    </a:lnTo>
                    <a:cubicBezTo>
                      <a:pt x="3071" y="229"/>
                      <a:pt x="2330" y="342"/>
                      <a:pt x="1589" y="342"/>
                    </a:cubicBezTo>
                    <a:cubicBezTo>
                      <a:pt x="849" y="342"/>
                      <a:pt x="108" y="229"/>
                      <a:pt x="108"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9"/>
              <p:cNvSpPr/>
              <p:nvPr/>
            </p:nvSpPr>
            <p:spPr>
              <a:xfrm>
                <a:off x="1246275" y="2612300"/>
                <a:ext cx="91050" cy="56150"/>
              </a:xfrm>
              <a:custGeom>
                <a:avLst/>
                <a:gdLst/>
                <a:ahLst/>
                <a:cxnLst/>
                <a:rect l="l" t="t" r="r" b="b"/>
                <a:pathLst>
                  <a:path w="3642" h="2246" extrusionOk="0">
                    <a:moveTo>
                      <a:pt x="115" y="0"/>
                    </a:moveTo>
                    <a:lnTo>
                      <a:pt x="1" y="1524"/>
                    </a:lnTo>
                    <a:cubicBezTo>
                      <a:pt x="1" y="2005"/>
                      <a:pt x="911" y="2245"/>
                      <a:pt x="1821" y="2245"/>
                    </a:cubicBezTo>
                    <a:cubicBezTo>
                      <a:pt x="2731" y="2245"/>
                      <a:pt x="3641" y="2005"/>
                      <a:pt x="3641" y="1524"/>
                    </a:cubicBezTo>
                    <a:lnTo>
                      <a:pt x="3525" y="0"/>
                    </a:lnTo>
                    <a:cubicBezTo>
                      <a:pt x="3525" y="369"/>
                      <a:pt x="2673" y="553"/>
                      <a:pt x="1820" y="553"/>
                    </a:cubicBezTo>
                    <a:cubicBezTo>
                      <a:pt x="968" y="553"/>
                      <a:pt x="115" y="369"/>
                      <a:pt x="115"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9"/>
              <p:cNvSpPr/>
              <p:nvPr/>
            </p:nvSpPr>
            <p:spPr>
              <a:xfrm>
                <a:off x="1241050" y="2564100"/>
                <a:ext cx="73875" cy="156950"/>
              </a:xfrm>
              <a:custGeom>
                <a:avLst/>
                <a:gdLst/>
                <a:ahLst/>
                <a:cxnLst/>
                <a:rect l="l" t="t" r="r" b="b"/>
                <a:pathLst>
                  <a:path w="2955" h="6278" extrusionOk="0">
                    <a:moveTo>
                      <a:pt x="470" y="0"/>
                    </a:moveTo>
                    <a:lnTo>
                      <a:pt x="0" y="6278"/>
                    </a:lnTo>
                    <a:lnTo>
                      <a:pt x="2954" y="6278"/>
                    </a:lnTo>
                    <a:cubicBezTo>
                      <a:pt x="1654" y="4875"/>
                      <a:pt x="1415" y="758"/>
                      <a:pt x="470" y="0"/>
                    </a:cubicBezTo>
                    <a:close/>
                  </a:path>
                </a:pathLst>
              </a:custGeom>
              <a:solidFill>
                <a:srgbClr val="002416">
                  <a:alpha val="32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9"/>
              <p:cNvSpPr/>
              <p:nvPr/>
            </p:nvSpPr>
            <p:spPr>
              <a:xfrm>
                <a:off x="1257125" y="2496750"/>
                <a:ext cx="69350" cy="16975"/>
              </a:xfrm>
              <a:custGeom>
                <a:avLst/>
                <a:gdLst/>
                <a:ahLst/>
                <a:cxnLst/>
                <a:rect l="l" t="t" r="r" b="b"/>
                <a:pathLst>
                  <a:path w="2774" h="679" extrusionOk="0">
                    <a:moveTo>
                      <a:pt x="1387" y="1"/>
                    </a:moveTo>
                    <a:cubicBezTo>
                      <a:pt x="621" y="1"/>
                      <a:pt x="0" y="151"/>
                      <a:pt x="0" y="339"/>
                    </a:cubicBezTo>
                    <a:cubicBezTo>
                      <a:pt x="0" y="528"/>
                      <a:pt x="621" y="678"/>
                      <a:pt x="1387" y="678"/>
                    </a:cubicBezTo>
                    <a:cubicBezTo>
                      <a:pt x="2152" y="678"/>
                      <a:pt x="2774" y="528"/>
                      <a:pt x="2774" y="339"/>
                    </a:cubicBezTo>
                    <a:cubicBezTo>
                      <a:pt x="2774" y="151"/>
                      <a:pt x="2152" y="1"/>
                      <a:pt x="1387" y="1"/>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9"/>
              <p:cNvSpPr/>
              <p:nvPr/>
            </p:nvSpPr>
            <p:spPr>
              <a:xfrm>
                <a:off x="1258375" y="2510150"/>
                <a:ext cx="68800" cy="8475"/>
              </a:xfrm>
              <a:custGeom>
                <a:avLst/>
                <a:gdLst/>
                <a:ahLst/>
                <a:cxnLst/>
                <a:rect l="l" t="t" r="r" b="b"/>
                <a:pathLst>
                  <a:path w="2752" h="339" extrusionOk="0">
                    <a:moveTo>
                      <a:pt x="2723" y="0"/>
                    </a:moveTo>
                    <a:cubicBezTo>
                      <a:pt x="2717" y="0"/>
                      <a:pt x="2712" y="2"/>
                      <a:pt x="2708" y="5"/>
                    </a:cubicBezTo>
                    <a:cubicBezTo>
                      <a:pt x="2665" y="56"/>
                      <a:pt x="2601" y="99"/>
                      <a:pt x="2514" y="135"/>
                    </a:cubicBezTo>
                    <a:cubicBezTo>
                      <a:pt x="2276" y="245"/>
                      <a:pt x="1898" y="296"/>
                      <a:pt x="1506" y="296"/>
                    </a:cubicBezTo>
                    <a:cubicBezTo>
                      <a:pt x="1481" y="296"/>
                      <a:pt x="1456" y="295"/>
                      <a:pt x="1431" y="295"/>
                    </a:cubicBezTo>
                    <a:cubicBezTo>
                      <a:pt x="1148" y="295"/>
                      <a:pt x="867" y="272"/>
                      <a:pt x="621" y="236"/>
                    </a:cubicBezTo>
                    <a:cubicBezTo>
                      <a:pt x="368" y="193"/>
                      <a:pt x="158" y="135"/>
                      <a:pt x="28" y="63"/>
                    </a:cubicBezTo>
                    <a:cubicBezTo>
                      <a:pt x="26" y="61"/>
                      <a:pt x="24" y="60"/>
                      <a:pt x="21" y="60"/>
                    </a:cubicBezTo>
                    <a:cubicBezTo>
                      <a:pt x="14" y="60"/>
                      <a:pt x="5" y="65"/>
                      <a:pt x="1" y="71"/>
                    </a:cubicBezTo>
                    <a:cubicBezTo>
                      <a:pt x="1" y="78"/>
                      <a:pt x="1" y="92"/>
                      <a:pt x="14" y="99"/>
                    </a:cubicBezTo>
                    <a:cubicBezTo>
                      <a:pt x="151" y="172"/>
                      <a:pt x="361" y="236"/>
                      <a:pt x="614" y="272"/>
                    </a:cubicBezTo>
                    <a:cubicBezTo>
                      <a:pt x="860" y="316"/>
                      <a:pt x="1148" y="338"/>
                      <a:pt x="1431" y="338"/>
                    </a:cubicBezTo>
                    <a:cubicBezTo>
                      <a:pt x="1712" y="338"/>
                      <a:pt x="1994" y="316"/>
                      <a:pt x="2225" y="265"/>
                    </a:cubicBezTo>
                    <a:cubicBezTo>
                      <a:pt x="2341" y="245"/>
                      <a:pt x="2441" y="215"/>
                      <a:pt x="2528" y="172"/>
                    </a:cubicBezTo>
                    <a:cubicBezTo>
                      <a:pt x="2622" y="135"/>
                      <a:pt x="2694" y="92"/>
                      <a:pt x="2738" y="35"/>
                    </a:cubicBezTo>
                    <a:cubicBezTo>
                      <a:pt x="2752" y="28"/>
                      <a:pt x="2745" y="12"/>
                      <a:pt x="2738" y="5"/>
                    </a:cubicBezTo>
                    <a:cubicBezTo>
                      <a:pt x="2734" y="2"/>
                      <a:pt x="2729" y="0"/>
                      <a:pt x="272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9"/>
              <p:cNvSpPr/>
              <p:nvPr/>
            </p:nvSpPr>
            <p:spPr>
              <a:xfrm>
                <a:off x="1606000" y="1880050"/>
                <a:ext cx="326475" cy="257750"/>
              </a:xfrm>
              <a:custGeom>
                <a:avLst/>
                <a:gdLst/>
                <a:ahLst/>
                <a:cxnLst/>
                <a:rect l="l" t="t" r="r" b="b"/>
                <a:pathLst>
                  <a:path w="13059" h="10310" extrusionOk="0">
                    <a:moveTo>
                      <a:pt x="7758" y="1"/>
                    </a:moveTo>
                    <a:cubicBezTo>
                      <a:pt x="7758" y="1"/>
                      <a:pt x="4558" y="3757"/>
                      <a:pt x="3452" y="4444"/>
                    </a:cubicBezTo>
                    <a:cubicBezTo>
                      <a:pt x="2347" y="5130"/>
                      <a:pt x="780" y="6761"/>
                      <a:pt x="390" y="7795"/>
                    </a:cubicBezTo>
                    <a:cubicBezTo>
                      <a:pt x="0" y="8828"/>
                      <a:pt x="498" y="9897"/>
                      <a:pt x="924" y="10251"/>
                    </a:cubicBezTo>
                    <a:cubicBezTo>
                      <a:pt x="973" y="10291"/>
                      <a:pt x="1061" y="10310"/>
                      <a:pt x="1180" y="10310"/>
                    </a:cubicBezTo>
                    <a:cubicBezTo>
                      <a:pt x="2103" y="10310"/>
                      <a:pt x="4888" y="9185"/>
                      <a:pt x="5554" y="8365"/>
                    </a:cubicBezTo>
                    <a:cubicBezTo>
                      <a:pt x="6298" y="7441"/>
                      <a:pt x="6515" y="5874"/>
                      <a:pt x="6515" y="5874"/>
                    </a:cubicBezTo>
                    <a:lnTo>
                      <a:pt x="13059" y="573"/>
                    </a:lnTo>
                    <a:lnTo>
                      <a:pt x="7758" y="1"/>
                    </a:ln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9"/>
              <p:cNvSpPr/>
              <p:nvPr/>
            </p:nvSpPr>
            <p:spPr>
              <a:xfrm>
                <a:off x="1659250" y="2023275"/>
                <a:ext cx="114125" cy="63400"/>
              </a:xfrm>
              <a:custGeom>
                <a:avLst/>
                <a:gdLst/>
                <a:ahLst/>
                <a:cxnLst/>
                <a:rect l="l" t="t" r="r" b="b"/>
                <a:pathLst>
                  <a:path w="4565" h="2536" extrusionOk="0">
                    <a:moveTo>
                      <a:pt x="4565" y="1"/>
                    </a:moveTo>
                    <a:lnTo>
                      <a:pt x="4565" y="1"/>
                    </a:lnTo>
                    <a:cubicBezTo>
                      <a:pt x="2204" y="268"/>
                      <a:pt x="1495" y="852"/>
                      <a:pt x="852" y="1648"/>
                    </a:cubicBezTo>
                    <a:cubicBezTo>
                      <a:pt x="268" y="2362"/>
                      <a:pt x="1" y="2535"/>
                      <a:pt x="1" y="2535"/>
                    </a:cubicBezTo>
                    <a:lnTo>
                      <a:pt x="3525" y="2499"/>
                    </a:lnTo>
                    <a:cubicBezTo>
                      <a:pt x="4189" y="1568"/>
                      <a:pt x="4385" y="145"/>
                      <a:pt x="4385" y="145"/>
                    </a:cubicBezTo>
                    <a:lnTo>
                      <a:pt x="4565" y="1"/>
                    </a:ln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9"/>
              <p:cNvSpPr/>
              <p:nvPr/>
            </p:nvSpPr>
            <p:spPr>
              <a:xfrm>
                <a:off x="1556700" y="2085575"/>
                <a:ext cx="241775" cy="123350"/>
              </a:xfrm>
              <a:custGeom>
                <a:avLst/>
                <a:gdLst/>
                <a:ahLst/>
                <a:cxnLst/>
                <a:rect l="l" t="t" r="r" b="b"/>
                <a:pathLst>
                  <a:path w="9671" h="4934" extrusionOk="0">
                    <a:moveTo>
                      <a:pt x="9028" y="0"/>
                    </a:moveTo>
                    <a:lnTo>
                      <a:pt x="7526" y="144"/>
                    </a:lnTo>
                    <a:cubicBezTo>
                      <a:pt x="8573" y="1692"/>
                      <a:pt x="4922" y="3288"/>
                      <a:pt x="2445" y="3288"/>
                    </a:cubicBezTo>
                    <a:cubicBezTo>
                      <a:pt x="2412" y="3288"/>
                      <a:pt x="2379" y="3287"/>
                      <a:pt x="2347" y="3287"/>
                    </a:cubicBezTo>
                    <a:cubicBezTo>
                      <a:pt x="2315" y="3286"/>
                      <a:pt x="2285" y="3286"/>
                      <a:pt x="2256" y="3286"/>
                    </a:cubicBezTo>
                    <a:cubicBezTo>
                      <a:pt x="0" y="3286"/>
                      <a:pt x="5070" y="4934"/>
                      <a:pt x="5070" y="4934"/>
                    </a:cubicBezTo>
                    <a:lnTo>
                      <a:pt x="8343" y="2954"/>
                    </a:lnTo>
                    <a:lnTo>
                      <a:pt x="9671" y="997"/>
                    </a:lnTo>
                    <a:cubicBezTo>
                      <a:pt x="9613" y="947"/>
                      <a:pt x="9563" y="889"/>
                      <a:pt x="9513" y="830"/>
                    </a:cubicBezTo>
                    <a:cubicBezTo>
                      <a:pt x="9303" y="586"/>
                      <a:pt x="9137" y="296"/>
                      <a:pt x="9028" y="0"/>
                    </a:cubicBezTo>
                    <a:close/>
                  </a:path>
                </a:pathLst>
              </a:custGeom>
              <a:solidFill>
                <a:srgbClr val="DA9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9"/>
              <p:cNvSpPr/>
              <p:nvPr/>
            </p:nvSpPr>
            <p:spPr>
              <a:xfrm>
                <a:off x="1528500" y="2071650"/>
                <a:ext cx="280650" cy="233700"/>
              </a:xfrm>
              <a:custGeom>
                <a:avLst/>
                <a:gdLst/>
                <a:ahLst/>
                <a:cxnLst/>
                <a:rect l="l" t="t" r="r" b="b"/>
                <a:pathLst>
                  <a:path w="11226" h="9348" extrusionOk="0">
                    <a:moveTo>
                      <a:pt x="8885" y="1236"/>
                    </a:moveTo>
                    <a:cubicBezTo>
                      <a:pt x="9168" y="1236"/>
                      <a:pt x="9419" y="1253"/>
                      <a:pt x="9622" y="1287"/>
                    </a:cubicBezTo>
                    <a:cubicBezTo>
                      <a:pt x="9904" y="1337"/>
                      <a:pt x="10078" y="1611"/>
                      <a:pt x="9998" y="1880"/>
                    </a:cubicBezTo>
                    <a:cubicBezTo>
                      <a:pt x="9868" y="2291"/>
                      <a:pt x="9485" y="2941"/>
                      <a:pt x="8328" y="3657"/>
                    </a:cubicBezTo>
                    <a:cubicBezTo>
                      <a:pt x="7497" y="4172"/>
                      <a:pt x="6299" y="4429"/>
                      <a:pt x="5294" y="4429"/>
                    </a:cubicBezTo>
                    <a:cubicBezTo>
                      <a:pt x="3932" y="4429"/>
                      <a:pt x="2926" y="3957"/>
                      <a:pt x="3670" y="3013"/>
                    </a:cubicBezTo>
                    <a:cubicBezTo>
                      <a:pt x="4640" y="1785"/>
                      <a:pt x="7284" y="1236"/>
                      <a:pt x="8885" y="1236"/>
                    </a:cubicBezTo>
                    <a:close/>
                    <a:moveTo>
                      <a:pt x="8023" y="0"/>
                    </a:moveTo>
                    <a:cubicBezTo>
                      <a:pt x="7304" y="0"/>
                      <a:pt x="6566" y="63"/>
                      <a:pt x="5945" y="167"/>
                    </a:cubicBezTo>
                    <a:cubicBezTo>
                      <a:pt x="4060" y="484"/>
                      <a:pt x="1850" y="2304"/>
                      <a:pt x="997" y="3084"/>
                    </a:cubicBezTo>
                    <a:cubicBezTo>
                      <a:pt x="144" y="3873"/>
                      <a:pt x="1" y="4508"/>
                      <a:pt x="254" y="6184"/>
                    </a:cubicBezTo>
                    <a:cubicBezTo>
                      <a:pt x="500" y="7860"/>
                      <a:pt x="2384" y="9348"/>
                      <a:pt x="2384" y="9348"/>
                    </a:cubicBezTo>
                    <a:cubicBezTo>
                      <a:pt x="2384" y="9348"/>
                      <a:pt x="4804" y="8958"/>
                      <a:pt x="7158" y="7072"/>
                    </a:cubicBezTo>
                    <a:cubicBezTo>
                      <a:pt x="9505" y="5187"/>
                      <a:pt x="11225" y="1871"/>
                      <a:pt x="11022" y="947"/>
                    </a:cubicBezTo>
                    <a:cubicBezTo>
                      <a:pt x="10872" y="259"/>
                      <a:pt x="9488" y="0"/>
                      <a:pt x="8023"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9"/>
              <p:cNvSpPr/>
              <p:nvPr/>
            </p:nvSpPr>
            <p:spPr>
              <a:xfrm>
                <a:off x="1584325" y="2071650"/>
                <a:ext cx="189050" cy="54050"/>
              </a:xfrm>
              <a:custGeom>
                <a:avLst/>
                <a:gdLst/>
                <a:ahLst/>
                <a:cxnLst/>
                <a:rect l="l" t="t" r="r" b="b"/>
                <a:pathLst>
                  <a:path w="7562" h="2162" extrusionOk="0">
                    <a:moveTo>
                      <a:pt x="5804" y="0"/>
                    </a:moveTo>
                    <a:cubicBezTo>
                      <a:pt x="5080" y="0"/>
                      <a:pt x="4336" y="63"/>
                      <a:pt x="3712" y="167"/>
                    </a:cubicBezTo>
                    <a:cubicBezTo>
                      <a:pt x="2462" y="377"/>
                      <a:pt x="1075" y="1243"/>
                      <a:pt x="35" y="2031"/>
                    </a:cubicBezTo>
                    <a:lnTo>
                      <a:pt x="0" y="2140"/>
                    </a:lnTo>
                    <a:cubicBezTo>
                      <a:pt x="83" y="2155"/>
                      <a:pt x="164" y="2162"/>
                      <a:pt x="243" y="2162"/>
                    </a:cubicBezTo>
                    <a:cubicBezTo>
                      <a:pt x="1279" y="2162"/>
                      <a:pt x="2012" y="967"/>
                      <a:pt x="3259" y="967"/>
                    </a:cubicBezTo>
                    <a:cubicBezTo>
                      <a:pt x="3467" y="967"/>
                      <a:pt x="3689" y="1000"/>
                      <a:pt x="3928" y="1077"/>
                    </a:cubicBezTo>
                    <a:cubicBezTo>
                      <a:pt x="4193" y="1162"/>
                      <a:pt x="4463" y="1198"/>
                      <a:pt x="4732" y="1198"/>
                    </a:cubicBezTo>
                    <a:cubicBezTo>
                      <a:pt x="5926" y="1198"/>
                      <a:pt x="7091" y="484"/>
                      <a:pt x="7562" y="160"/>
                    </a:cubicBezTo>
                    <a:cubicBezTo>
                      <a:pt x="7053" y="48"/>
                      <a:pt x="6436" y="0"/>
                      <a:pt x="5804" y="0"/>
                    </a:cubicBezTo>
                    <a:close/>
                  </a:path>
                </a:pathLst>
              </a:custGeom>
              <a:solidFill>
                <a:srgbClr val="DA9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9"/>
              <p:cNvSpPr/>
              <p:nvPr/>
            </p:nvSpPr>
            <p:spPr>
              <a:xfrm>
                <a:off x="1403425" y="2157425"/>
                <a:ext cx="185600" cy="189450"/>
              </a:xfrm>
              <a:custGeom>
                <a:avLst/>
                <a:gdLst/>
                <a:ahLst/>
                <a:cxnLst/>
                <a:rect l="l" t="t" r="r" b="b"/>
                <a:pathLst>
                  <a:path w="7424" h="7578" extrusionOk="0">
                    <a:moveTo>
                      <a:pt x="5661" y="0"/>
                    </a:moveTo>
                    <a:lnTo>
                      <a:pt x="483" y="5563"/>
                    </a:lnTo>
                    <a:cubicBezTo>
                      <a:pt x="1" y="6141"/>
                      <a:pt x="1682" y="7578"/>
                      <a:pt x="2567" y="7578"/>
                    </a:cubicBezTo>
                    <a:cubicBezTo>
                      <a:pt x="2666" y="7578"/>
                      <a:pt x="2755" y="7559"/>
                      <a:pt x="2830" y="7520"/>
                    </a:cubicBezTo>
                    <a:lnTo>
                      <a:pt x="7387" y="5917"/>
                    </a:lnTo>
                    <a:cubicBezTo>
                      <a:pt x="7387" y="5917"/>
                      <a:pt x="7424" y="723"/>
                      <a:pt x="5661"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9"/>
              <p:cNvSpPr/>
              <p:nvPr/>
            </p:nvSpPr>
            <p:spPr>
              <a:xfrm>
                <a:off x="1415475" y="2157425"/>
                <a:ext cx="154950" cy="141950"/>
              </a:xfrm>
              <a:custGeom>
                <a:avLst/>
                <a:gdLst/>
                <a:ahLst/>
                <a:cxnLst/>
                <a:rect l="l" t="t" r="r" b="b"/>
                <a:pathLst>
                  <a:path w="6198" h="5678" extrusionOk="0">
                    <a:moveTo>
                      <a:pt x="5179" y="0"/>
                    </a:moveTo>
                    <a:lnTo>
                      <a:pt x="1" y="5563"/>
                    </a:lnTo>
                    <a:cubicBezTo>
                      <a:pt x="86" y="5471"/>
                      <a:pt x="206" y="5431"/>
                      <a:pt x="346" y="5431"/>
                    </a:cubicBezTo>
                    <a:cubicBezTo>
                      <a:pt x="560" y="5431"/>
                      <a:pt x="822" y="5525"/>
                      <a:pt x="1084" y="5677"/>
                    </a:cubicBezTo>
                    <a:cubicBezTo>
                      <a:pt x="1084" y="5677"/>
                      <a:pt x="4241" y="3223"/>
                      <a:pt x="6198" y="1243"/>
                    </a:cubicBezTo>
                    <a:cubicBezTo>
                      <a:pt x="5952" y="650"/>
                      <a:pt x="5628" y="182"/>
                      <a:pt x="5179"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9"/>
              <p:cNvSpPr/>
              <p:nvPr/>
            </p:nvSpPr>
            <p:spPr>
              <a:xfrm>
                <a:off x="1470725" y="2283325"/>
                <a:ext cx="117575" cy="62125"/>
              </a:xfrm>
              <a:custGeom>
                <a:avLst/>
                <a:gdLst/>
                <a:ahLst/>
                <a:cxnLst/>
                <a:rect l="l" t="t" r="r" b="b"/>
                <a:pathLst>
                  <a:path w="4703" h="2485" extrusionOk="0">
                    <a:moveTo>
                      <a:pt x="4674" y="0"/>
                    </a:moveTo>
                    <a:cubicBezTo>
                      <a:pt x="3418" y="621"/>
                      <a:pt x="1502" y="1134"/>
                      <a:pt x="1" y="1661"/>
                    </a:cubicBezTo>
                    <a:cubicBezTo>
                      <a:pt x="231" y="1985"/>
                      <a:pt x="318" y="2297"/>
                      <a:pt x="138" y="2484"/>
                    </a:cubicBezTo>
                    <a:lnTo>
                      <a:pt x="4695" y="881"/>
                    </a:lnTo>
                    <a:cubicBezTo>
                      <a:pt x="4695" y="881"/>
                      <a:pt x="4702" y="527"/>
                      <a:pt x="4674"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9"/>
              <p:cNvSpPr/>
              <p:nvPr/>
            </p:nvSpPr>
            <p:spPr>
              <a:xfrm>
                <a:off x="1413650" y="2304775"/>
                <a:ext cx="25" cy="25"/>
              </a:xfrm>
              <a:custGeom>
                <a:avLst/>
                <a:gdLst/>
                <a:ahLst/>
                <a:cxnLst/>
                <a:rect l="l" t="t" r="r" b="b"/>
                <a:pathLst>
                  <a:path w="1" h="1" extrusionOk="0">
                    <a:moveTo>
                      <a:pt x="1" y="0"/>
                    </a:moveTo>
                    <a:close/>
                  </a:path>
                </a:pathLst>
              </a:custGeom>
              <a:solidFill>
                <a:srgbClr val="D2E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9"/>
              <p:cNvSpPr/>
              <p:nvPr/>
            </p:nvSpPr>
            <p:spPr>
              <a:xfrm>
                <a:off x="1414400" y="2308025"/>
                <a:ext cx="25" cy="25"/>
              </a:xfrm>
              <a:custGeom>
                <a:avLst/>
                <a:gdLst/>
                <a:ahLst/>
                <a:cxnLst/>
                <a:rect l="l" t="t" r="r" b="b"/>
                <a:pathLst>
                  <a:path w="1" h="1" extrusionOk="0">
                    <a:moveTo>
                      <a:pt x="0" y="0"/>
                    </a:moveTo>
                    <a:close/>
                  </a:path>
                </a:pathLst>
              </a:custGeom>
              <a:solidFill>
                <a:srgbClr val="D2E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9"/>
              <p:cNvSpPr/>
              <p:nvPr/>
            </p:nvSpPr>
            <p:spPr>
              <a:xfrm>
                <a:off x="1413475" y="2303150"/>
                <a:ext cx="25" cy="200"/>
              </a:xfrm>
              <a:custGeom>
                <a:avLst/>
                <a:gdLst/>
                <a:ahLst/>
                <a:cxnLst/>
                <a:rect l="l" t="t" r="r" b="b"/>
                <a:pathLst>
                  <a:path w="1" h="8" extrusionOk="0">
                    <a:moveTo>
                      <a:pt x="1" y="1"/>
                    </a:moveTo>
                    <a:lnTo>
                      <a:pt x="1" y="8"/>
                    </a:lnTo>
                    <a:close/>
                  </a:path>
                </a:pathLst>
              </a:custGeom>
              <a:solidFill>
                <a:srgbClr val="D2E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9"/>
              <p:cNvSpPr/>
              <p:nvPr/>
            </p:nvSpPr>
            <p:spPr>
              <a:xfrm>
                <a:off x="1413825" y="2306250"/>
                <a:ext cx="200" cy="175"/>
              </a:xfrm>
              <a:custGeom>
                <a:avLst/>
                <a:gdLst/>
                <a:ahLst/>
                <a:cxnLst/>
                <a:rect l="l" t="t" r="r" b="b"/>
                <a:pathLst>
                  <a:path w="8" h="7" extrusionOk="0">
                    <a:moveTo>
                      <a:pt x="1" y="0"/>
                    </a:moveTo>
                    <a:lnTo>
                      <a:pt x="8" y="7"/>
                    </a:lnTo>
                    <a:close/>
                  </a:path>
                </a:pathLst>
              </a:custGeom>
              <a:solidFill>
                <a:srgbClr val="D2E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9"/>
              <p:cNvSpPr/>
              <p:nvPr/>
            </p:nvSpPr>
            <p:spPr>
              <a:xfrm>
                <a:off x="1414000" y="2299000"/>
                <a:ext cx="25" cy="25"/>
              </a:xfrm>
              <a:custGeom>
                <a:avLst/>
                <a:gdLst/>
                <a:ahLst/>
                <a:cxnLst/>
                <a:rect l="l" t="t" r="r" b="b"/>
                <a:pathLst>
                  <a:path w="1" h="1" extrusionOk="0">
                    <a:moveTo>
                      <a:pt x="1" y="1"/>
                    </a:moveTo>
                    <a:close/>
                  </a:path>
                </a:pathLst>
              </a:custGeom>
              <a:solidFill>
                <a:srgbClr val="D2E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9"/>
              <p:cNvSpPr/>
              <p:nvPr/>
            </p:nvSpPr>
            <p:spPr>
              <a:xfrm>
                <a:off x="1413650" y="2300250"/>
                <a:ext cx="25" cy="200"/>
              </a:xfrm>
              <a:custGeom>
                <a:avLst/>
                <a:gdLst/>
                <a:ahLst/>
                <a:cxnLst/>
                <a:rect l="l" t="t" r="r" b="b"/>
                <a:pathLst>
                  <a:path w="1" h="8" extrusionOk="0">
                    <a:moveTo>
                      <a:pt x="1" y="1"/>
                    </a:moveTo>
                    <a:lnTo>
                      <a:pt x="1" y="8"/>
                    </a:lnTo>
                    <a:close/>
                  </a:path>
                </a:pathLst>
              </a:custGeom>
              <a:solidFill>
                <a:srgbClr val="D2E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9"/>
              <p:cNvSpPr/>
              <p:nvPr/>
            </p:nvSpPr>
            <p:spPr>
              <a:xfrm>
                <a:off x="1414575" y="2297575"/>
                <a:ext cx="200" cy="375"/>
              </a:xfrm>
              <a:custGeom>
                <a:avLst/>
                <a:gdLst/>
                <a:ahLst/>
                <a:cxnLst/>
                <a:rect l="l" t="t" r="r" b="b"/>
                <a:pathLst>
                  <a:path w="8" h="15" extrusionOk="0">
                    <a:moveTo>
                      <a:pt x="7" y="0"/>
                    </a:moveTo>
                    <a:cubicBezTo>
                      <a:pt x="7" y="7"/>
                      <a:pt x="0" y="7"/>
                      <a:pt x="0" y="14"/>
                    </a:cubicBezTo>
                    <a:cubicBezTo>
                      <a:pt x="0" y="7"/>
                      <a:pt x="7" y="7"/>
                      <a:pt x="7" y="0"/>
                    </a:cubicBezTo>
                    <a:close/>
                  </a:path>
                </a:pathLst>
              </a:custGeom>
              <a:solidFill>
                <a:srgbClr val="D2E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9"/>
              <p:cNvSpPr/>
              <p:nvPr/>
            </p:nvSpPr>
            <p:spPr>
              <a:xfrm>
                <a:off x="1413475" y="2301725"/>
                <a:ext cx="25" cy="25"/>
              </a:xfrm>
              <a:custGeom>
                <a:avLst/>
                <a:gdLst/>
                <a:ahLst/>
                <a:cxnLst/>
                <a:rect l="l" t="t" r="r" b="b"/>
                <a:pathLst>
                  <a:path w="1" h="1" extrusionOk="0">
                    <a:moveTo>
                      <a:pt x="1" y="1"/>
                    </a:moveTo>
                    <a:close/>
                  </a:path>
                </a:pathLst>
              </a:custGeom>
              <a:solidFill>
                <a:srgbClr val="D2E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9"/>
              <p:cNvSpPr/>
              <p:nvPr/>
            </p:nvSpPr>
            <p:spPr>
              <a:xfrm>
                <a:off x="1467825" y="2346850"/>
                <a:ext cx="25" cy="25"/>
              </a:xfrm>
              <a:custGeom>
                <a:avLst/>
                <a:gdLst/>
                <a:ahLst/>
                <a:cxnLst/>
                <a:rect l="l" t="t" r="r" b="b"/>
                <a:pathLst>
                  <a:path w="1" h="1" extrusionOk="0">
                    <a:moveTo>
                      <a:pt x="1" y="0"/>
                    </a:moveTo>
                    <a:close/>
                  </a:path>
                </a:pathLst>
              </a:custGeom>
              <a:solidFill>
                <a:srgbClr val="D2E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9"/>
              <p:cNvSpPr/>
              <p:nvPr/>
            </p:nvSpPr>
            <p:spPr>
              <a:xfrm>
                <a:off x="1465500" y="2346850"/>
                <a:ext cx="25" cy="25"/>
              </a:xfrm>
              <a:custGeom>
                <a:avLst/>
                <a:gdLst/>
                <a:ahLst/>
                <a:cxnLst/>
                <a:rect l="l" t="t" r="r" b="b"/>
                <a:pathLst>
                  <a:path w="1" h="1" extrusionOk="0">
                    <a:moveTo>
                      <a:pt x="0" y="0"/>
                    </a:moveTo>
                    <a:close/>
                  </a:path>
                </a:pathLst>
              </a:custGeom>
              <a:solidFill>
                <a:srgbClr val="D2E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9"/>
              <p:cNvSpPr/>
              <p:nvPr/>
            </p:nvSpPr>
            <p:spPr>
              <a:xfrm>
                <a:off x="1472325" y="2346325"/>
                <a:ext cx="25" cy="25"/>
              </a:xfrm>
              <a:custGeom>
                <a:avLst/>
                <a:gdLst/>
                <a:ahLst/>
                <a:cxnLst/>
                <a:rect l="l" t="t" r="r" b="b"/>
                <a:pathLst>
                  <a:path w="1" h="1" extrusionOk="0">
                    <a:moveTo>
                      <a:pt x="1" y="1"/>
                    </a:moveTo>
                    <a:close/>
                  </a:path>
                </a:pathLst>
              </a:custGeom>
              <a:solidFill>
                <a:srgbClr val="D2E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9"/>
              <p:cNvSpPr/>
              <p:nvPr/>
            </p:nvSpPr>
            <p:spPr>
              <a:xfrm>
                <a:off x="1470175" y="2346675"/>
                <a:ext cx="25" cy="25"/>
              </a:xfrm>
              <a:custGeom>
                <a:avLst/>
                <a:gdLst/>
                <a:ahLst/>
                <a:cxnLst/>
                <a:rect l="l" t="t" r="r" b="b"/>
                <a:pathLst>
                  <a:path w="1" h="1" extrusionOk="0">
                    <a:moveTo>
                      <a:pt x="0" y="0"/>
                    </a:moveTo>
                    <a:close/>
                  </a:path>
                </a:pathLst>
              </a:custGeom>
              <a:solidFill>
                <a:srgbClr val="D2E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9"/>
              <p:cNvSpPr/>
              <p:nvPr/>
            </p:nvSpPr>
            <p:spPr>
              <a:xfrm>
                <a:off x="1403425" y="2293150"/>
                <a:ext cx="83325" cy="53725"/>
              </a:xfrm>
              <a:custGeom>
                <a:avLst/>
                <a:gdLst/>
                <a:ahLst/>
                <a:cxnLst/>
                <a:rect l="l" t="t" r="r" b="b"/>
                <a:pathLst>
                  <a:path w="3333" h="2149" extrusionOk="0">
                    <a:moveTo>
                      <a:pt x="827" y="1"/>
                    </a:moveTo>
                    <a:cubicBezTo>
                      <a:pt x="688" y="1"/>
                      <a:pt x="569" y="41"/>
                      <a:pt x="483" y="134"/>
                    </a:cubicBezTo>
                    <a:cubicBezTo>
                      <a:pt x="1" y="712"/>
                      <a:pt x="1682" y="2149"/>
                      <a:pt x="2567" y="2149"/>
                    </a:cubicBezTo>
                    <a:cubicBezTo>
                      <a:pt x="2666" y="2149"/>
                      <a:pt x="2755" y="2130"/>
                      <a:pt x="2830" y="2091"/>
                    </a:cubicBezTo>
                    <a:cubicBezTo>
                      <a:pt x="3333" y="1563"/>
                      <a:pt x="1690" y="1"/>
                      <a:pt x="827"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9"/>
              <p:cNvSpPr/>
              <p:nvPr/>
            </p:nvSpPr>
            <p:spPr>
              <a:xfrm>
                <a:off x="1428300" y="2292675"/>
                <a:ext cx="48575" cy="53250"/>
              </a:xfrm>
              <a:custGeom>
                <a:avLst/>
                <a:gdLst/>
                <a:ahLst/>
                <a:cxnLst/>
                <a:rect l="l" t="t" r="r" b="b"/>
                <a:pathLst>
                  <a:path w="1943" h="2130" extrusionOk="0">
                    <a:moveTo>
                      <a:pt x="28" y="0"/>
                    </a:moveTo>
                    <a:cubicBezTo>
                      <a:pt x="21" y="0"/>
                      <a:pt x="8" y="7"/>
                      <a:pt x="1" y="16"/>
                    </a:cubicBezTo>
                    <a:cubicBezTo>
                      <a:pt x="1" y="23"/>
                      <a:pt x="8" y="37"/>
                      <a:pt x="15" y="37"/>
                    </a:cubicBezTo>
                    <a:cubicBezTo>
                      <a:pt x="607" y="233"/>
                      <a:pt x="1084" y="550"/>
                      <a:pt x="1401" y="890"/>
                    </a:cubicBezTo>
                    <a:cubicBezTo>
                      <a:pt x="1568" y="1063"/>
                      <a:pt x="1691" y="1236"/>
                      <a:pt x="1778" y="1403"/>
                    </a:cubicBezTo>
                    <a:cubicBezTo>
                      <a:pt x="1856" y="1568"/>
                      <a:pt x="1899" y="1720"/>
                      <a:pt x="1899" y="1850"/>
                    </a:cubicBezTo>
                    <a:cubicBezTo>
                      <a:pt x="1899" y="1951"/>
                      <a:pt x="1878" y="2037"/>
                      <a:pt x="1821" y="2096"/>
                    </a:cubicBezTo>
                    <a:cubicBezTo>
                      <a:pt x="1812" y="2110"/>
                      <a:pt x="1812" y="2117"/>
                      <a:pt x="1828" y="2124"/>
                    </a:cubicBezTo>
                    <a:cubicBezTo>
                      <a:pt x="1831" y="2128"/>
                      <a:pt x="1836" y="2129"/>
                      <a:pt x="1842" y="2129"/>
                    </a:cubicBezTo>
                    <a:cubicBezTo>
                      <a:pt x="1847" y="2129"/>
                      <a:pt x="1852" y="2128"/>
                      <a:pt x="1856" y="2124"/>
                    </a:cubicBezTo>
                    <a:cubicBezTo>
                      <a:pt x="1914" y="2053"/>
                      <a:pt x="1942" y="1958"/>
                      <a:pt x="1942" y="1850"/>
                    </a:cubicBezTo>
                    <a:cubicBezTo>
                      <a:pt x="1942" y="1713"/>
                      <a:pt x="1899" y="1554"/>
                      <a:pt x="1812" y="1380"/>
                    </a:cubicBezTo>
                    <a:cubicBezTo>
                      <a:pt x="1552" y="874"/>
                      <a:pt x="925" y="290"/>
                      <a:pt x="28"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9"/>
              <p:cNvSpPr/>
              <p:nvPr/>
            </p:nvSpPr>
            <p:spPr>
              <a:xfrm>
                <a:off x="1417650" y="2297925"/>
                <a:ext cx="54875" cy="44275"/>
              </a:xfrm>
              <a:custGeom>
                <a:avLst/>
                <a:gdLst/>
                <a:ahLst/>
                <a:cxnLst/>
                <a:rect l="l" t="t" r="r" b="b"/>
                <a:pathLst>
                  <a:path w="2195" h="1771" extrusionOk="0">
                    <a:moveTo>
                      <a:pt x="260" y="0"/>
                    </a:moveTo>
                    <a:cubicBezTo>
                      <a:pt x="167" y="0"/>
                      <a:pt x="101" y="23"/>
                      <a:pt x="57" y="73"/>
                    </a:cubicBezTo>
                    <a:cubicBezTo>
                      <a:pt x="0" y="144"/>
                      <a:pt x="7" y="253"/>
                      <a:pt x="80" y="413"/>
                    </a:cubicBezTo>
                    <a:cubicBezTo>
                      <a:pt x="368" y="1020"/>
                      <a:pt x="1423" y="1770"/>
                      <a:pt x="2001" y="1770"/>
                    </a:cubicBezTo>
                    <a:cubicBezTo>
                      <a:pt x="2058" y="1770"/>
                      <a:pt x="2101" y="1763"/>
                      <a:pt x="2145" y="1748"/>
                    </a:cubicBezTo>
                    <a:cubicBezTo>
                      <a:pt x="2195" y="1670"/>
                      <a:pt x="2160" y="1531"/>
                      <a:pt x="2117" y="1437"/>
                    </a:cubicBezTo>
                    <a:cubicBezTo>
                      <a:pt x="1841" y="803"/>
                      <a:pt x="801" y="0"/>
                      <a:pt x="260"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9"/>
              <p:cNvSpPr/>
              <p:nvPr/>
            </p:nvSpPr>
            <p:spPr>
              <a:xfrm>
                <a:off x="1600350" y="2225675"/>
                <a:ext cx="34350" cy="7600"/>
              </a:xfrm>
              <a:custGeom>
                <a:avLst/>
                <a:gdLst/>
                <a:ahLst/>
                <a:cxnLst/>
                <a:rect l="l" t="t" r="r" b="b"/>
                <a:pathLst>
                  <a:path w="1374" h="304" extrusionOk="0">
                    <a:moveTo>
                      <a:pt x="1344" y="0"/>
                    </a:moveTo>
                    <a:lnTo>
                      <a:pt x="16" y="260"/>
                    </a:lnTo>
                    <a:cubicBezTo>
                      <a:pt x="9" y="269"/>
                      <a:pt x="1" y="276"/>
                      <a:pt x="1" y="290"/>
                    </a:cubicBezTo>
                    <a:cubicBezTo>
                      <a:pt x="1" y="297"/>
                      <a:pt x="16" y="304"/>
                      <a:pt x="23" y="304"/>
                    </a:cubicBezTo>
                    <a:lnTo>
                      <a:pt x="1353" y="44"/>
                    </a:lnTo>
                    <a:cubicBezTo>
                      <a:pt x="1367" y="37"/>
                      <a:pt x="1374" y="30"/>
                      <a:pt x="1374" y="16"/>
                    </a:cubicBezTo>
                    <a:cubicBezTo>
                      <a:pt x="1367" y="9"/>
                      <a:pt x="1360" y="0"/>
                      <a:pt x="1344"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9"/>
              <p:cNvSpPr/>
              <p:nvPr/>
            </p:nvSpPr>
            <p:spPr>
              <a:xfrm>
                <a:off x="1602750" y="2241925"/>
                <a:ext cx="34300" cy="7500"/>
              </a:xfrm>
              <a:custGeom>
                <a:avLst/>
                <a:gdLst/>
                <a:ahLst/>
                <a:cxnLst/>
                <a:rect l="l" t="t" r="r" b="b"/>
                <a:pathLst>
                  <a:path w="1372" h="300" extrusionOk="0">
                    <a:moveTo>
                      <a:pt x="1350" y="1"/>
                    </a:moveTo>
                    <a:lnTo>
                      <a:pt x="21" y="261"/>
                    </a:lnTo>
                    <a:cubicBezTo>
                      <a:pt x="7" y="261"/>
                      <a:pt x="0" y="276"/>
                      <a:pt x="0" y="283"/>
                    </a:cubicBezTo>
                    <a:cubicBezTo>
                      <a:pt x="5" y="293"/>
                      <a:pt x="10" y="300"/>
                      <a:pt x="18" y="300"/>
                    </a:cubicBezTo>
                    <a:cubicBezTo>
                      <a:pt x="21" y="300"/>
                      <a:pt x="24" y="299"/>
                      <a:pt x="28" y="297"/>
                    </a:cubicBezTo>
                    <a:lnTo>
                      <a:pt x="1357" y="37"/>
                    </a:lnTo>
                    <a:cubicBezTo>
                      <a:pt x="1364" y="37"/>
                      <a:pt x="1371" y="30"/>
                      <a:pt x="1371" y="16"/>
                    </a:cubicBezTo>
                    <a:cubicBezTo>
                      <a:pt x="1371" y="9"/>
                      <a:pt x="1357" y="1"/>
                      <a:pt x="1350"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9"/>
              <p:cNvSpPr/>
              <p:nvPr/>
            </p:nvSpPr>
            <p:spPr>
              <a:xfrm>
                <a:off x="1604350" y="2258100"/>
                <a:ext cx="34350" cy="7525"/>
              </a:xfrm>
              <a:custGeom>
                <a:avLst/>
                <a:gdLst/>
                <a:ahLst/>
                <a:cxnLst/>
                <a:rect l="l" t="t" r="r" b="b"/>
                <a:pathLst>
                  <a:path w="1374" h="301" extrusionOk="0">
                    <a:moveTo>
                      <a:pt x="1354" y="1"/>
                    </a:moveTo>
                    <a:cubicBezTo>
                      <a:pt x="1351" y="1"/>
                      <a:pt x="1347" y="2"/>
                      <a:pt x="1344" y="4"/>
                    </a:cubicBezTo>
                    <a:lnTo>
                      <a:pt x="14" y="264"/>
                    </a:lnTo>
                    <a:cubicBezTo>
                      <a:pt x="7" y="264"/>
                      <a:pt x="0" y="272"/>
                      <a:pt x="0" y="286"/>
                    </a:cubicBezTo>
                    <a:cubicBezTo>
                      <a:pt x="0" y="293"/>
                      <a:pt x="14" y="300"/>
                      <a:pt x="23" y="300"/>
                    </a:cubicBezTo>
                    <a:lnTo>
                      <a:pt x="1351" y="40"/>
                    </a:lnTo>
                    <a:cubicBezTo>
                      <a:pt x="1366" y="40"/>
                      <a:pt x="1373" y="26"/>
                      <a:pt x="1373" y="19"/>
                    </a:cubicBezTo>
                    <a:cubicBezTo>
                      <a:pt x="1368" y="8"/>
                      <a:pt x="1362" y="1"/>
                      <a:pt x="1354"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9"/>
              <p:cNvSpPr/>
              <p:nvPr/>
            </p:nvSpPr>
            <p:spPr>
              <a:xfrm>
                <a:off x="1562825" y="1991125"/>
                <a:ext cx="159300" cy="133500"/>
              </a:xfrm>
              <a:custGeom>
                <a:avLst/>
                <a:gdLst/>
                <a:ahLst/>
                <a:cxnLst/>
                <a:rect l="l" t="t" r="r" b="b"/>
                <a:pathLst>
                  <a:path w="6372" h="5340" extrusionOk="0">
                    <a:moveTo>
                      <a:pt x="5179" y="1"/>
                    </a:moveTo>
                    <a:cubicBezTo>
                      <a:pt x="3662" y="651"/>
                      <a:pt x="3078" y="1077"/>
                      <a:pt x="2578" y="1712"/>
                    </a:cubicBezTo>
                    <a:cubicBezTo>
                      <a:pt x="2081" y="2355"/>
                      <a:pt x="1301" y="3764"/>
                      <a:pt x="817" y="4262"/>
                    </a:cubicBezTo>
                    <a:cubicBezTo>
                      <a:pt x="340" y="4761"/>
                      <a:pt x="1" y="4971"/>
                      <a:pt x="87" y="5078"/>
                    </a:cubicBezTo>
                    <a:cubicBezTo>
                      <a:pt x="148" y="5155"/>
                      <a:pt x="357" y="5339"/>
                      <a:pt x="782" y="5339"/>
                    </a:cubicBezTo>
                    <a:cubicBezTo>
                      <a:pt x="959" y="5339"/>
                      <a:pt x="1173" y="5307"/>
                      <a:pt x="1431" y="5222"/>
                    </a:cubicBezTo>
                    <a:cubicBezTo>
                      <a:pt x="2015" y="5028"/>
                      <a:pt x="3091" y="3887"/>
                      <a:pt x="3091" y="3887"/>
                    </a:cubicBezTo>
                    <a:cubicBezTo>
                      <a:pt x="3091" y="3887"/>
                      <a:pt x="3173" y="3907"/>
                      <a:pt x="3316" y="3907"/>
                    </a:cubicBezTo>
                    <a:cubicBezTo>
                      <a:pt x="3680" y="3907"/>
                      <a:pt x="4442" y="3777"/>
                      <a:pt x="5251" y="2854"/>
                    </a:cubicBezTo>
                    <a:cubicBezTo>
                      <a:pt x="6371" y="1575"/>
                      <a:pt x="5179" y="1"/>
                      <a:pt x="5179" y="1"/>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9"/>
              <p:cNvSpPr/>
              <p:nvPr/>
            </p:nvSpPr>
            <p:spPr>
              <a:xfrm>
                <a:off x="1565350" y="2094225"/>
                <a:ext cx="37925" cy="24600"/>
              </a:xfrm>
              <a:custGeom>
                <a:avLst/>
                <a:gdLst/>
                <a:ahLst/>
                <a:cxnLst/>
                <a:rect l="l" t="t" r="r" b="b"/>
                <a:pathLst>
                  <a:path w="1517" h="984" extrusionOk="0">
                    <a:moveTo>
                      <a:pt x="823" y="1"/>
                    </a:moveTo>
                    <a:cubicBezTo>
                      <a:pt x="817" y="1"/>
                      <a:pt x="810" y="8"/>
                      <a:pt x="810" y="15"/>
                    </a:cubicBezTo>
                    <a:cubicBezTo>
                      <a:pt x="810" y="23"/>
                      <a:pt x="810" y="30"/>
                      <a:pt x="823" y="30"/>
                    </a:cubicBezTo>
                    <a:cubicBezTo>
                      <a:pt x="1026" y="58"/>
                      <a:pt x="1193" y="153"/>
                      <a:pt x="1307" y="268"/>
                    </a:cubicBezTo>
                    <a:cubicBezTo>
                      <a:pt x="1366" y="318"/>
                      <a:pt x="1409" y="377"/>
                      <a:pt x="1437" y="434"/>
                    </a:cubicBezTo>
                    <a:cubicBezTo>
                      <a:pt x="1467" y="484"/>
                      <a:pt x="1480" y="535"/>
                      <a:pt x="1480" y="571"/>
                    </a:cubicBezTo>
                    <a:cubicBezTo>
                      <a:pt x="1480" y="587"/>
                      <a:pt x="1480" y="601"/>
                      <a:pt x="1474" y="614"/>
                    </a:cubicBezTo>
                    <a:cubicBezTo>
                      <a:pt x="1474" y="621"/>
                      <a:pt x="1467" y="630"/>
                      <a:pt x="1460" y="637"/>
                    </a:cubicBezTo>
                    <a:cubicBezTo>
                      <a:pt x="1366" y="694"/>
                      <a:pt x="924" y="954"/>
                      <a:pt x="499" y="954"/>
                    </a:cubicBezTo>
                    <a:cubicBezTo>
                      <a:pt x="333" y="954"/>
                      <a:pt x="166" y="918"/>
                      <a:pt x="30" y="810"/>
                    </a:cubicBezTo>
                    <a:cubicBezTo>
                      <a:pt x="26" y="807"/>
                      <a:pt x="20" y="805"/>
                      <a:pt x="16" y="805"/>
                    </a:cubicBezTo>
                    <a:cubicBezTo>
                      <a:pt x="11" y="805"/>
                      <a:pt x="7" y="807"/>
                      <a:pt x="7" y="810"/>
                    </a:cubicBezTo>
                    <a:cubicBezTo>
                      <a:pt x="0" y="817"/>
                      <a:pt x="0" y="831"/>
                      <a:pt x="7" y="831"/>
                    </a:cubicBezTo>
                    <a:cubicBezTo>
                      <a:pt x="153" y="947"/>
                      <a:pt x="326" y="984"/>
                      <a:pt x="499" y="984"/>
                    </a:cubicBezTo>
                    <a:cubicBezTo>
                      <a:pt x="933" y="984"/>
                      <a:pt x="1380" y="724"/>
                      <a:pt x="1474" y="658"/>
                    </a:cubicBezTo>
                    <a:cubicBezTo>
                      <a:pt x="1487" y="651"/>
                      <a:pt x="1496" y="637"/>
                      <a:pt x="1503" y="621"/>
                    </a:cubicBezTo>
                    <a:cubicBezTo>
                      <a:pt x="1510" y="607"/>
                      <a:pt x="1517" y="594"/>
                      <a:pt x="1517" y="571"/>
                    </a:cubicBezTo>
                    <a:cubicBezTo>
                      <a:pt x="1517" y="528"/>
                      <a:pt x="1496" y="477"/>
                      <a:pt x="1467" y="420"/>
                    </a:cubicBezTo>
                    <a:cubicBezTo>
                      <a:pt x="1373" y="247"/>
                      <a:pt x="1149" y="44"/>
                      <a:pt x="823"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9"/>
              <p:cNvSpPr/>
              <p:nvPr/>
            </p:nvSpPr>
            <p:spPr>
              <a:xfrm>
                <a:off x="1626350" y="2062325"/>
                <a:ext cx="115975" cy="85475"/>
              </a:xfrm>
              <a:custGeom>
                <a:avLst/>
                <a:gdLst/>
                <a:ahLst/>
                <a:cxnLst/>
                <a:rect l="l" t="t" r="r" b="b"/>
                <a:pathLst>
                  <a:path w="4639" h="3419" extrusionOk="0">
                    <a:moveTo>
                      <a:pt x="3758" y="1"/>
                    </a:moveTo>
                    <a:cubicBezTo>
                      <a:pt x="3317" y="1"/>
                      <a:pt x="2884" y="670"/>
                      <a:pt x="2884" y="670"/>
                    </a:cubicBezTo>
                    <a:cubicBezTo>
                      <a:pt x="2884" y="670"/>
                      <a:pt x="2784" y="459"/>
                      <a:pt x="2637" y="459"/>
                    </a:cubicBezTo>
                    <a:cubicBezTo>
                      <a:pt x="2630" y="459"/>
                      <a:pt x="2624" y="459"/>
                      <a:pt x="2617" y="460"/>
                    </a:cubicBezTo>
                    <a:cubicBezTo>
                      <a:pt x="2270" y="504"/>
                      <a:pt x="1923" y="1183"/>
                      <a:pt x="1923" y="1183"/>
                    </a:cubicBezTo>
                    <a:cubicBezTo>
                      <a:pt x="1882" y="1168"/>
                      <a:pt x="1841" y="1159"/>
                      <a:pt x="1798" y="1159"/>
                    </a:cubicBezTo>
                    <a:cubicBezTo>
                      <a:pt x="1564" y="1159"/>
                      <a:pt x="1301" y="1407"/>
                      <a:pt x="940" y="2050"/>
                    </a:cubicBezTo>
                    <a:cubicBezTo>
                      <a:pt x="790" y="2317"/>
                      <a:pt x="637" y="2657"/>
                      <a:pt x="637" y="2657"/>
                    </a:cubicBezTo>
                    <a:cubicBezTo>
                      <a:pt x="406" y="2787"/>
                      <a:pt x="197" y="2946"/>
                      <a:pt x="1" y="3126"/>
                    </a:cubicBezTo>
                    <a:cubicBezTo>
                      <a:pt x="160" y="3345"/>
                      <a:pt x="388" y="3418"/>
                      <a:pt x="621" y="3418"/>
                    </a:cubicBezTo>
                    <a:cubicBezTo>
                      <a:pt x="1088" y="3418"/>
                      <a:pt x="1577" y="3126"/>
                      <a:pt x="1577" y="3126"/>
                    </a:cubicBezTo>
                    <a:cubicBezTo>
                      <a:pt x="1663" y="3154"/>
                      <a:pt x="1746" y="3167"/>
                      <a:pt x="1827" y="3167"/>
                    </a:cubicBezTo>
                    <a:cubicBezTo>
                      <a:pt x="2038" y="3167"/>
                      <a:pt x="2233" y="3079"/>
                      <a:pt x="2421" y="2937"/>
                    </a:cubicBezTo>
                    <a:cubicBezTo>
                      <a:pt x="2457" y="2940"/>
                      <a:pt x="2493" y="2941"/>
                      <a:pt x="2528" y="2941"/>
                    </a:cubicBezTo>
                    <a:cubicBezTo>
                      <a:pt x="2866" y="2941"/>
                      <a:pt x="3160" y="2840"/>
                      <a:pt x="3381" y="2591"/>
                    </a:cubicBezTo>
                    <a:cubicBezTo>
                      <a:pt x="3381" y="2591"/>
                      <a:pt x="4010" y="2433"/>
                      <a:pt x="4227" y="1890"/>
                    </a:cubicBezTo>
                    <a:cubicBezTo>
                      <a:pt x="4444" y="1356"/>
                      <a:pt x="4638" y="563"/>
                      <a:pt x="4487" y="519"/>
                    </a:cubicBezTo>
                    <a:cubicBezTo>
                      <a:pt x="4459" y="510"/>
                      <a:pt x="4429" y="505"/>
                      <a:pt x="4400" y="505"/>
                    </a:cubicBezTo>
                    <a:cubicBezTo>
                      <a:pt x="4134" y="505"/>
                      <a:pt x="3858" y="857"/>
                      <a:pt x="3858" y="857"/>
                    </a:cubicBezTo>
                    <a:cubicBezTo>
                      <a:pt x="3858" y="857"/>
                      <a:pt x="4031" y="42"/>
                      <a:pt x="3823" y="6"/>
                    </a:cubicBezTo>
                    <a:cubicBezTo>
                      <a:pt x="3801" y="3"/>
                      <a:pt x="3780" y="1"/>
                      <a:pt x="3758" y="1"/>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9"/>
              <p:cNvSpPr/>
              <p:nvPr/>
            </p:nvSpPr>
            <p:spPr>
              <a:xfrm>
                <a:off x="1626350" y="2102375"/>
                <a:ext cx="108375" cy="45425"/>
              </a:xfrm>
              <a:custGeom>
                <a:avLst/>
                <a:gdLst/>
                <a:ahLst/>
                <a:cxnLst/>
                <a:rect l="l" t="t" r="r" b="b"/>
                <a:pathLst>
                  <a:path w="4335" h="1817" extrusionOk="0">
                    <a:moveTo>
                      <a:pt x="4335" y="1"/>
                    </a:moveTo>
                    <a:lnTo>
                      <a:pt x="4335" y="1"/>
                    </a:lnTo>
                    <a:cubicBezTo>
                      <a:pt x="4202" y="107"/>
                      <a:pt x="4079" y="169"/>
                      <a:pt x="3971" y="169"/>
                    </a:cubicBezTo>
                    <a:cubicBezTo>
                      <a:pt x="3874" y="169"/>
                      <a:pt x="3790" y="120"/>
                      <a:pt x="3721" y="8"/>
                    </a:cubicBezTo>
                    <a:cubicBezTo>
                      <a:pt x="3446" y="460"/>
                      <a:pt x="3208" y="630"/>
                      <a:pt x="2992" y="630"/>
                    </a:cubicBezTo>
                    <a:cubicBezTo>
                      <a:pt x="2901" y="630"/>
                      <a:pt x="2815" y="600"/>
                      <a:pt x="2731" y="548"/>
                    </a:cubicBezTo>
                    <a:cubicBezTo>
                      <a:pt x="2594" y="790"/>
                      <a:pt x="2410" y="919"/>
                      <a:pt x="2226" y="919"/>
                    </a:cubicBezTo>
                    <a:cubicBezTo>
                      <a:pt x="2101" y="919"/>
                      <a:pt x="1976" y="860"/>
                      <a:pt x="1864" y="737"/>
                    </a:cubicBezTo>
                    <a:cubicBezTo>
                      <a:pt x="1605" y="1034"/>
                      <a:pt x="1330" y="1198"/>
                      <a:pt x="1060" y="1198"/>
                    </a:cubicBezTo>
                    <a:cubicBezTo>
                      <a:pt x="917" y="1198"/>
                      <a:pt x="775" y="1152"/>
                      <a:pt x="637" y="1055"/>
                    </a:cubicBezTo>
                    <a:cubicBezTo>
                      <a:pt x="406" y="1185"/>
                      <a:pt x="197" y="1344"/>
                      <a:pt x="1" y="1524"/>
                    </a:cubicBezTo>
                    <a:cubicBezTo>
                      <a:pt x="160" y="1743"/>
                      <a:pt x="388" y="1816"/>
                      <a:pt x="621" y="1816"/>
                    </a:cubicBezTo>
                    <a:cubicBezTo>
                      <a:pt x="1088" y="1816"/>
                      <a:pt x="1577" y="1524"/>
                      <a:pt x="1577" y="1524"/>
                    </a:cubicBezTo>
                    <a:cubicBezTo>
                      <a:pt x="1663" y="1552"/>
                      <a:pt x="1746" y="1565"/>
                      <a:pt x="1827" y="1565"/>
                    </a:cubicBezTo>
                    <a:cubicBezTo>
                      <a:pt x="2038" y="1565"/>
                      <a:pt x="2233" y="1477"/>
                      <a:pt x="2421" y="1335"/>
                    </a:cubicBezTo>
                    <a:cubicBezTo>
                      <a:pt x="2457" y="1338"/>
                      <a:pt x="2493" y="1339"/>
                      <a:pt x="2528" y="1339"/>
                    </a:cubicBezTo>
                    <a:cubicBezTo>
                      <a:pt x="2866" y="1339"/>
                      <a:pt x="3160" y="1238"/>
                      <a:pt x="3381" y="989"/>
                    </a:cubicBezTo>
                    <a:cubicBezTo>
                      <a:pt x="3381" y="989"/>
                      <a:pt x="4010" y="831"/>
                      <a:pt x="4227" y="288"/>
                    </a:cubicBezTo>
                    <a:cubicBezTo>
                      <a:pt x="4264" y="202"/>
                      <a:pt x="4300" y="101"/>
                      <a:pt x="4335" y="1"/>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9"/>
              <p:cNvSpPr/>
              <p:nvPr/>
            </p:nvSpPr>
            <p:spPr>
              <a:xfrm>
                <a:off x="1710525" y="2083400"/>
                <a:ext cx="12675" cy="44175"/>
              </a:xfrm>
              <a:custGeom>
                <a:avLst/>
                <a:gdLst/>
                <a:ahLst/>
                <a:cxnLst/>
                <a:rect l="l" t="t" r="r" b="b"/>
                <a:pathLst>
                  <a:path w="507" h="1767" extrusionOk="0">
                    <a:moveTo>
                      <a:pt x="491" y="0"/>
                    </a:moveTo>
                    <a:cubicBezTo>
                      <a:pt x="484" y="0"/>
                      <a:pt x="477" y="7"/>
                      <a:pt x="477" y="14"/>
                    </a:cubicBezTo>
                    <a:cubicBezTo>
                      <a:pt x="377" y="600"/>
                      <a:pt x="304" y="961"/>
                      <a:pt x="231" y="1214"/>
                    </a:cubicBezTo>
                    <a:cubicBezTo>
                      <a:pt x="160" y="1467"/>
                      <a:pt x="94" y="1604"/>
                      <a:pt x="0" y="1741"/>
                    </a:cubicBezTo>
                    <a:cubicBezTo>
                      <a:pt x="0" y="1748"/>
                      <a:pt x="0" y="1756"/>
                      <a:pt x="7" y="1763"/>
                    </a:cubicBezTo>
                    <a:cubicBezTo>
                      <a:pt x="9" y="1765"/>
                      <a:pt x="12" y="1766"/>
                      <a:pt x="15" y="1766"/>
                    </a:cubicBezTo>
                    <a:cubicBezTo>
                      <a:pt x="22" y="1766"/>
                      <a:pt x="30" y="1761"/>
                      <a:pt x="30" y="1756"/>
                    </a:cubicBezTo>
                    <a:cubicBezTo>
                      <a:pt x="123" y="1618"/>
                      <a:pt x="188" y="1474"/>
                      <a:pt x="260" y="1221"/>
                    </a:cubicBezTo>
                    <a:cubicBezTo>
                      <a:pt x="333" y="968"/>
                      <a:pt x="404" y="607"/>
                      <a:pt x="507" y="23"/>
                    </a:cubicBezTo>
                    <a:cubicBezTo>
                      <a:pt x="507" y="14"/>
                      <a:pt x="507" y="0"/>
                      <a:pt x="491"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9"/>
              <p:cNvSpPr/>
              <p:nvPr/>
            </p:nvSpPr>
            <p:spPr>
              <a:xfrm>
                <a:off x="1682000" y="2076900"/>
                <a:ext cx="16975" cy="59275"/>
              </a:xfrm>
              <a:custGeom>
                <a:avLst/>
                <a:gdLst/>
                <a:ahLst/>
                <a:cxnLst/>
                <a:rect l="l" t="t" r="r" b="b"/>
                <a:pathLst>
                  <a:path w="679" h="2371" extrusionOk="0">
                    <a:moveTo>
                      <a:pt x="484" y="30"/>
                    </a:moveTo>
                    <a:cubicBezTo>
                      <a:pt x="535" y="30"/>
                      <a:pt x="578" y="44"/>
                      <a:pt x="607" y="66"/>
                    </a:cubicBezTo>
                    <a:cubicBezTo>
                      <a:pt x="621" y="73"/>
                      <a:pt x="628" y="80"/>
                      <a:pt x="635" y="87"/>
                    </a:cubicBezTo>
                    <a:cubicBezTo>
                      <a:pt x="640" y="91"/>
                      <a:pt x="642" y="93"/>
                      <a:pt x="644" y="93"/>
                    </a:cubicBezTo>
                    <a:lnTo>
                      <a:pt x="644" y="93"/>
                    </a:lnTo>
                    <a:cubicBezTo>
                      <a:pt x="651" y="164"/>
                      <a:pt x="651" y="233"/>
                      <a:pt x="651" y="297"/>
                    </a:cubicBezTo>
                    <a:cubicBezTo>
                      <a:pt x="651" y="508"/>
                      <a:pt x="636" y="719"/>
                      <a:pt x="610" y="920"/>
                    </a:cubicBezTo>
                    <a:lnTo>
                      <a:pt x="610" y="920"/>
                    </a:lnTo>
                    <a:cubicBezTo>
                      <a:pt x="541" y="934"/>
                      <a:pt x="474" y="940"/>
                      <a:pt x="412" y="940"/>
                    </a:cubicBezTo>
                    <a:cubicBezTo>
                      <a:pt x="271" y="940"/>
                      <a:pt x="151" y="905"/>
                      <a:pt x="37" y="857"/>
                    </a:cubicBezTo>
                    <a:lnTo>
                      <a:pt x="37" y="857"/>
                    </a:lnTo>
                    <a:lnTo>
                      <a:pt x="37" y="838"/>
                    </a:lnTo>
                    <a:cubicBezTo>
                      <a:pt x="51" y="780"/>
                      <a:pt x="80" y="630"/>
                      <a:pt x="131" y="477"/>
                    </a:cubicBezTo>
                    <a:cubicBezTo>
                      <a:pt x="152" y="397"/>
                      <a:pt x="181" y="326"/>
                      <a:pt x="210" y="253"/>
                    </a:cubicBezTo>
                    <a:cubicBezTo>
                      <a:pt x="245" y="188"/>
                      <a:pt x="282" y="130"/>
                      <a:pt x="318" y="101"/>
                    </a:cubicBezTo>
                    <a:cubicBezTo>
                      <a:pt x="384" y="44"/>
                      <a:pt x="434" y="30"/>
                      <a:pt x="484" y="30"/>
                    </a:cubicBezTo>
                    <a:close/>
                    <a:moveTo>
                      <a:pt x="484" y="0"/>
                    </a:moveTo>
                    <a:cubicBezTo>
                      <a:pt x="427" y="0"/>
                      <a:pt x="368" y="23"/>
                      <a:pt x="297" y="73"/>
                    </a:cubicBezTo>
                    <a:cubicBezTo>
                      <a:pt x="245" y="123"/>
                      <a:pt x="210" y="188"/>
                      <a:pt x="167" y="274"/>
                    </a:cubicBezTo>
                    <a:cubicBezTo>
                      <a:pt x="58" y="520"/>
                      <a:pt x="1" y="860"/>
                      <a:pt x="1" y="860"/>
                    </a:cubicBezTo>
                    <a:cubicBezTo>
                      <a:pt x="1" y="867"/>
                      <a:pt x="8" y="874"/>
                      <a:pt x="15" y="881"/>
                    </a:cubicBezTo>
                    <a:cubicBezTo>
                      <a:pt x="131" y="940"/>
                      <a:pt x="268" y="968"/>
                      <a:pt x="412" y="968"/>
                    </a:cubicBezTo>
                    <a:cubicBezTo>
                      <a:pt x="471" y="968"/>
                      <a:pt x="535" y="962"/>
                      <a:pt x="606" y="951"/>
                    </a:cubicBezTo>
                    <a:lnTo>
                      <a:pt x="606" y="951"/>
                    </a:lnTo>
                    <a:cubicBezTo>
                      <a:pt x="579" y="1157"/>
                      <a:pt x="541" y="1353"/>
                      <a:pt x="498" y="1531"/>
                    </a:cubicBezTo>
                    <a:cubicBezTo>
                      <a:pt x="405" y="1893"/>
                      <a:pt x="288" y="2190"/>
                      <a:pt x="181" y="2347"/>
                    </a:cubicBezTo>
                    <a:cubicBezTo>
                      <a:pt x="181" y="2354"/>
                      <a:pt x="181" y="2363"/>
                      <a:pt x="188" y="2370"/>
                    </a:cubicBezTo>
                    <a:cubicBezTo>
                      <a:pt x="195" y="2370"/>
                      <a:pt x="202" y="2370"/>
                      <a:pt x="210" y="2363"/>
                    </a:cubicBezTo>
                    <a:cubicBezTo>
                      <a:pt x="318" y="2204"/>
                      <a:pt x="441" y="1907"/>
                      <a:pt x="528" y="1540"/>
                    </a:cubicBezTo>
                    <a:cubicBezTo>
                      <a:pt x="575" y="1354"/>
                      <a:pt x="613" y="1152"/>
                      <a:pt x="639" y="941"/>
                    </a:cubicBezTo>
                    <a:lnTo>
                      <a:pt x="639" y="941"/>
                    </a:lnTo>
                    <a:cubicBezTo>
                      <a:pt x="642" y="938"/>
                      <a:pt x="644" y="932"/>
                      <a:pt x="644" y="924"/>
                    </a:cubicBezTo>
                    <a:cubicBezTo>
                      <a:pt x="643" y="923"/>
                      <a:pt x="642" y="923"/>
                      <a:pt x="641" y="922"/>
                    </a:cubicBezTo>
                    <a:lnTo>
                      <a:pt x="641" y="922"/>
                    </a:lnTo>
                    <a:cubicBezTo>
                      <a:pt x="665" y="719"/>
                      <a:pt x="679" y="509"/>
                      <a:pt x="679" y="297"/>
                    </a:cubicBezTo>
                    <a:lnTo>
                      <a:pt x="679" y="87"/>
                    </a:lnTo>
                    <a:lnTo>
                      <a:pt x="672" y="80"/>
                    </a:lnTo>
                    <a:cubicBezTo>
                      <a:pt x="672" y="80"/>
                      <a:pt x="651" y="58"/>
                      <a:pt x="621" y="37"/>
                    </a:cubicBezTo>
                    <a:cubicBezTo>
                      <a:pt x="585" y="14"/>
                      <a:pt x="542" y="0"/>
                      <a:pt x="484"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9"/>
              <p:cNvSpPr/>
              <p:nvPr/>
            </p:nvSpPr>
            <p:spPr>
              <a:xfrm>
                <a:off x="1665375" y="2091450"/>
                <a:ext cx="11400" cy="49400"/>
              </a:xfrm>
              <a:custGeom>
                <a:avLst/>
                <a:gdLst/>
                <a:ahLst/>
                <a:cxnLst/>
                <a:rect l="l" t="t" r="r" b="b"/>
                <a:pathLst>
                  <a:path w="456" h="1976" extrusionOk="0">
                    <a:moveTo>
                      <a:pt x="363" y="1"/>
                    </a:moveTo>
                    <a:cubicBezTo>
                      <a:pt x="360" y="1"/>
                      <a:pt x="357" y="2"/>
                      <a:pt x="355" y="4"/>
                    </a:cubicBezTo>
                    <a:cubicBezTo>
                      <a:pt x="347" y="4"/>
                      <a:pt x="347" y="18"/>
                      <a:pt x="347" y="25"/>
                    </a:cubicBezTo>
                    <a:cubicBezTo>
                      <a:pt x="399" y="119"/>
                      <a:pt x="420" y="242"/>
                      <a:pt x="420" y="386"/>
                    </a:cubicBezTo>
                    <a:cubicBezTo>
                      <a:pt x="420" y="661"/>
                      <a:pt x="347" y="992"/>
                      <a:pt x="253" y="1289"/>
                    </a:cubicBezTo>
                    <a:cubicBezTo>
                      <a:pt x="160" y="1585"/>
                      <a:pt x="59" y="1845"/>
                      <a:pt x="0" y="1954"/>
                    </a:cubicBezTo>
                    <a:cubicBezTo>
                      <a:pt x="0" y="1961"/>
                      <a:pt x="0" y="1968"/>
                      <a:pt x="9" y="1975"/>
                    </a:cubicBezTo>
                    <a:cubicBezTo>
                      <a:pt x="16" y="1975"/>
                      <a:pt x="29" y="1975"/>
                      <a:pt x="29" y="1968"/>
                    </a:cubicBezTo>
                    <a:cubicBezTo>
                      <a:pt x="87" y="1852"/>
                      <a:pt x="189" y="1599"/>
                      <a:pt x="283" y="1304"/>
                    </a:cubicBezTo>
                    <a:cubicBezTo>
                      <a:pt x="376" y="1001"/>
                      <a:pt x="456" y="668"/>
                      <a:pt x="456" y="386"/>
                    </a:cubicBezTo>
                    <a:cubicBezTo>
                      <a:pt x="456" y="242"/>
                      <a:pt x="433" y="112"/>
                      <a:pt x="376" y="11"/>
                    </a:cubicBezTo>
                    <a:cubicBezTo>
                      <a:pt x="376" y="6"/>
                      <a:pt x="369" y="1"/>
                      <a:pt x="363"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9"/>
              <p:cNvSpPr/>
              <p:nvPr/>
            </p:nvSpPr>
            <p:spPr>
              <a:xfrm>
                <a:off x="1658850" y="2094050"/>
                <a:ext cx="17200" cy="23125"/>
              </a:xfrm>
              <a:custGeom>
                <a:avLst/>
                <a:gdLst/>
                <a:ahLst/>
                <a:cxnLst/>
                <a:rect l="l" t="t" r="r" b="b"/>
                <a:pathLst>
                  <a:path w="688" h="925" extrusionOk="0">
                    <a:moveTo>
                      <a:pt x="587" y="1"/>
                    </a:moveTo>
                    <a:cubicBezTo>
                      <a:pt x="450" y="1"/>
                      <a:pt x="327" y="81"/>
                      <a:pt x="226" y="224"/>
                    </a:cubicBezTo>
                    <a:cubicBezTo>
                      <a:pt x="117" y="377"/>
                      <a:pt x="44" y="578"/>
                      <a:pt x="1" y="831"/>
                    </a:cubicBezTo>
                    <a:cubicBezTo>
                      <a:pt x="1" y="838"/>
                      <a:pt x="10" y="845"/>
                      <a:pt x="10" y="845"/>
                    </a:cubicBezTo>
                    <a:cubicBezTo>
                      <a:pt x="17" y="845"/>
                      <a:pt x="131" y="925"/>
                      <a:pt x="443" y="925"/>
                    </a:cubicBezTo>
                    <a:cubicBezTo>
                      <a:pt x="493" y="925"/>
                      <a:pt x="551" y="925"/>
                      <a:pt x="608" y="918"/>
                    </a:cubicBezTo>
                    <a:cubicBezTo>
                      <a:pt x="623" y="918"/>
                      <a:pt x="623" y="911"/>
                      <a:pt x="623" y="904"/>
                    </a:cubicBezTo>
                    <a:cubicBezTo>
                      <a:pt x="623" y="888"/>
                      <a:pt x="616" y="888"/>
                      <a:pt x="608" y="888"/>
                    </a:cubicBezTo>
                    <a:lnTo>
                      <a:pt x="443" y="888"/>
                    </a:lnTo>
                    <a:cubicBezTo>
                      <a:pt x="290" y="888"/>
                      <a:pt x="190" y="874"/>
                      <a:pt x="117" y="854"/>
                    </a:cubicBezTo>
                    <a:cubicBezTo>
                      <a:pt x="88" y="845"/>
                      <a:pt x="67" y="838"/>
                      <a:pt x="53" y="831"/>
                    </a:cubicBezTo>
                    <a:cubicBezTo>
                      <a:pt x="48" y="827"/>
                      <a:pt x="44" y="825"/>
                      <a:pt x="39" y="825"/>
                    </a:cubicBezTo>
                    <a:lnTo>
                      <a:pt x="39" y="825"/>
                    </a:lnTo>
                    <a:cubicBezTo>
                      <a:pt x="77" y="578"/>
                      <a:pt x="155" y="381"/>
                      <a:pt x="247" y="247"/>
                    </a:cubicBezTo>
                    <a:cubicBezTo>
                      <a:pt x="348" y="108"/>
                      <a:pt x="464" y="30"/>
                      <a:pt x="587" y="30"/>
                    </a:cubicBezTo>
                    <a:cubicBezTo>
                      <a:pt x="616" y="30"/>
                      <a:pt x="637" y="37"/>
                      <a:pt x="667" y="37"/>
                    </a:cubicBezTo>
                    <a:cubicBezTo>
                      <a:pt x="669" y="39"/>
                      <a:pt x="671" y="40"/>
                      <a:pt x="673" y="40"/>
                    </a:cubicBezTo>
                    <a:cubicBezTo>
                      <a:pt x="677" y="40"/>
                      <a:pt x="681" y="35"/>
                      <a:pt x="681" y="30"/>
                    </a:cubicBezTo>
                    <a:cubicBezTo>
                      <a:pt x="687" y="22"/>
                      <a:pt x="681" y="8"/>
                      <a:pt x="674" y="8"/>
                    </a:cubicBezTo>
                    <a:cubicBezTo>
                      <a:pt x="644" y="1"/>
                      <a:pt x="616" y="1"/>
                      <a:pt x="587"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9"/>
              <p:cNvSpPr/>
              <p:nvPr/>
            </p:nvSpPr>
            <p:spPr>
              <a:xfrm>
                <a:off x="1705675" y="2063900"/>
                <a:ext cx="18600" cy="25850"/>
              </a:xfrm>
              <a:custGeom>
                <a:avLst/>
                <a:gdLst/>
                <a:ahLst/>
                <a:cxnLst/>
                <a:rect l="l" t="t" r="r" b="b"/>
                <a:pathLst>
                  <a:path w="744" h="1034" extrusionOk="0">
                    <a:moveTo>
                      <a:pt x="714" y="0"/>
                    </a:moveTo>
                    <a:cubicBezTo>
                      <a:pt x="591" y="0"/>
                      <a:pt x="484" y="57"/>
                      <a:pt x="397" y="144"/>
                    </a:cubicBezTo>
                    <a:cubicBezTo>
                      <a:pt x="267" y="274"/>
                      <a:pt x="165" y="463"/>
                      <a:pt x="101" y="621"/>
                    </a:cubicBezTo>
                    <a:cubicBezTo>
                      <a:pt x="35" y="773"/>
                      <a:pt x="0" y="903"/>
                      <a:pt x="0" y="903"/>
                    </a:cubicBezTo>
                    <a:cubicBezTo>
                      <a:pt x="0" y="910"/>
                      <a:pt x="0" y="917"/>
                      <a:pt x="7" y="917"/>
                    </a:cubicBezTo>
                    <a:cubicBezTo>
                      <a:pt x="14" y="917"/>
                      <a:pt x="304" y="1033"/>
                      <a:pt x="548" y="1033"/>
                    </a:cubicBezTo>
                    <a:cubicBezTo>
                      <a:pt x="584" y="1033"/>
                      <a:pt x="621" y="1033"/>
                      <a:pt x="650" y="1026"/>
                    </a:cubicBezTo>
                    <a:cubicBezTo>
                      <a:pt x="657" y="1026"/>
                      <a:pt x="664" y="1020"/>
                      <a:pt x="664" y="1011"/>
                    </a:cubicBezTo>
                    <a:cubicBezTo>
                      <a:pt x="664" y="1004"/>
                      <a:pt x="657" y="997"/>
                      <a:pt x="642" y="997"/>
                    </a:cubicBezTo>
                    <a:cubicBezTo>
                      <a:pt x="614" y="1004"/>
                      <a:pt x="584" y="1004"/>
                      <a:pt x="548" y="1004"/>
                    </a:cubicBezTo>
                    <a:cubicBezTo>
                      <a:pt x="434" y="1004"/>
                      <a:pt x="295" y="976"/>
                      <a:pt x="194" y="947"/>
                    </a:cubicBezTo>
                    <a:cubicBezTo>
                      <a:pt x="144" y="933"/>
                      <a:pt x="101" y="917"/>
                      <a:pt x="71" y="910"/>
                    </a:cubicBezTo>
                    <a:cubicBezTo>
                      <a:pt x="57" y="903"/>
                      <a:pt x="44" y="896"/>
                      <a:pt x="35" y="896"/>
                    </a:cubicBezTo>
                    <a:cubicBezTo>
                      <a:pt x="50" y="853"/>
                      <a:pt x="115" y="636"/>
                      <a:pt x="224" y="427"/>
                    </a:cubicBezTo>
                    <a:cubicBezTo>
                      <a:pt x="281" y="326"/>
                      <a:pt x="354" y="224"/>
                      <a:pt x="434" y="153"/>
                    </a:cubicBezTo>
                    <a:cubicBezTo>
                      <a:pt x="520" y="80"/>
                      <a:pt x="614" y="37"/>
                      <a:pt x="714" y="37"/>
                    </a:cubicBezTo>
                    <a:lnTo>
                      <a:pt x="728" y="37"/>
                    </a:lnTo>
                    <a:cubicBezTo>
                      <a:pt x="737" y="37"/>
                      <a:pt x="744" y="30"/>
                      <a:pt x="744" y="23"/>
                    </a:cubicBezTo>
                    <a:cubicBezTo>
                      <a:pt x="744" y="7"/>
                      <a:pt x="737" y="0"/>
                      <a:pt x="728"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9"/>
              <p:cNvSpPr/>
              <p:nvPr/>
            </p:nvSpPr>
            <p:spPr>
              <a:xfrm>
                <a:off x="1726600" y="2076900"/>
                <a:ext cx="13550" cy="18275"/>
              </a:xfrm>
              <a:custGeom>
                <a:avLst/>
                <a:gdLst/>
                <a:ahLst/>
                <a:cxnLst/>
                <a:rect l="l" t="t" r="r" b="b"/>
                <a:pathLst>
                  <a:path w="542" h="731" extrusionOk="0">
                    <a:moveTo>
                      <a:pt x="507" y="0"/>
                    </a:moveTo>
                    <a:cubicBezTo>
                      <a:pt x="420" y="0"/>
                      <a:pt x="340" y="37"/>
                      <a:pt x="274" y="101"/>
                    </a:cubicBezTo>
                    <a:cubicBezTo>
                      <a:pt x="174" y="188"/>
                      <a:pt x="108" y="318"/>
                      <a:pt x="65" y="434"/>
                    </a:cubicBezTo>
                    <a:cubicBezTo>
                      <a:pt x="21" y="543"/>
                      <a:pt x="0" y="630"/>
                      <a:pt x="0" y="630"/>
                    </a:cubicBezTo>
                    <a:cubicBezTo>
                      <a:pt x="0" y="637"/>
                      <a:pt x="0" y="643"/>
                      <a:pt x="7" y="650"/>
                    </a:cubicBezTo>
                    <a:cubicBezTo>
                      <a:pt x="7" y="650"/>
                      <a:pt x="174" y="730"/>
                      <a:pt x="347" y="730"/>
                    </a:cubicBezTo>
                    <a:cubicBezTo>
                      <a:pt x="368" y="730"/>
                      <a:pt x="397" y="730"/>
                      <a:pt x="420" y="723"/>
                    </a:cubicBezTo>
                    <a:cubicBezTo>
                      <a:pt x="427" y="723"/>
                      <a:pt x="434" y="716"/>
                      <a:pt x="434" y="708"/>
                    </a:cubicBezTo>
                    <a:cubicBezTo>
                      <a:pt x="434" y="694"/>
                      <a:pt x="427" y="694"/>
                      <a:pt x="420" y="694"/>
                    </a:cubicBezTo>
                    <a:cubicBezTo>
                      <a:pt x="391" y="694"/>
                      <a:pt x="368" y="701"/>
                      <a:pt x="347" y="701"/>
                    </a:cubicBezTo>
                    <a:cubicBezTo>
                      <a:pt x="267" y="701"/>
                      <a:pt x="181" y="680"/>
                      <a:pt x="124" y="657"/>
                    </a:cubicBezTo>
                    <a:cubicBezTo>
                      <a:pt x="94" y="650"/>
                      <a:pt x="65" y="637"/>
                      <a:pt x="51" y="630"/>
                    </a:cubicBezTo>
                    <a:cubicBezTo>
                      <a:pt x="45" y="630"/>
                      <a:pt x="39" y="623"/>
                      <a:pt x="33" y="621"/>
                    </a:cubicBezTo>
                    <a:lnTo>
                      <a:pt x="33" y="621"/>
                    </a:lnTo>
                    <a:cubicBezTo>
                      <a:pt x="49" y="579"/>
                      <a:pt x="86" y="437"/>
                      <a:pt x="160" y="304"/>
                    </a:cubicBezTo>
                    <a:cubicBezTo>
                      <a:pt x="203" y="231"/>
                      <a:pt x="247" y="160"/>
                      <a:pt x="304" y="110"/>
                    </a:cubicBezTo>
                    <a:cubicBezTo>
                      <a:pt x="368" y="58"/>
                      <a:pt x="434" y="30"/>
                      <a:pt x="507" y="30"/>
                    </a:cubicBezTo>
                    <a:lnTo>
                      <a:pt x="521" y="30"/>
                    </a:lnTo>
                    <a:cubicBezTo>
                      <a:pt x="534" y="30"/>
                      <a:pt x="541" y="23"/>
                      <a:pt x="541" y="14"/>
                    </a:cubicBezTo>
                    <a:cubicBezTo>
                      <a:pt x="541" y="7"/>
                      <a:pt x="534" y="0"/>
                      <a:pt x="527"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9"/>
              <p:cNvSpPr/>
              <p:nvPr/>
            </p:nvSpPr>
            <p:spPr>
              <a:xfrm>
                <a:off x="945950" y="2307150"/>
                <a:ext cx="519225" cy="296475"/>
              </a:xfrm>
              <a:custGeom>
                <a:avLst/>
                <a:gdLst/>
                <a:ahLst/>
                <a:cxnLst/>
                <a:rect l="l" t="t" r="r" b="b"/>
                <a:pathLst>
                  <a:path w="20769" h="11859" extrusionOk="0">
                    <a:moveTo>
                      <a:pt x="20002" y="0"/>
                    </a:moveTo>
                    <a:cubicBezTo>
                      <a:pt x="19576" y="439"/>
                      <a:pt x="18142" y="1802"/>
                      <a:pt x="16609" y="1802"/>
                    </a:cubicBezTo>
                    <a:cubicBezTo>
                      <a:pt x="16531" y="1802"/>
                      <a:pt x="16453" y="1798"/>
                      <a:pt x="16375" y="1791"/>
                    </a:cubicBezTo>
                    <a:cubicBezTo>
                      <a:pt x="15938" y="1752"/>
                      <a:pt x="15573" y="1733"/>
                      <a:pt x="15271" y="1733"/>
                    </a:cubicBezTo>
                    <a:cubicBezTo>
                      <a:pt x="14082" y="1733"/>
                      <a:pt x="13859" y="2016"/>
                      <a:pt x="13955" y="2391"/>
                    </a:cubicBezTo>
                    <a:cubicBezTo>
                      <a:pt x="13712" y="2247"/>
                      <a:pt x="13498" y="2178"/>
                      <a:pt x="13312" y="2178"/>
                    </a:cubicBezTo>
                    <a:cubicBezTo>
                      <a:pt x="12964" y="2178"/>
                      <a:pt x="12715" y="2423"/>
                      <a:pt x="12555" y="2889"/>
                    </a:cubicBezTo>
                    <a:cubicBezTo>
                      <a:pt x="12028" y="2722"/>
                      <a:pt x="11571" y="2647"/>
                      <a:pt x="11170" y="2647"/>
                    </a:cubicBezTo>
                    <a:cubicBezTo>
                      <a:pt x="9905" y="2647"/>
                      <a:pt x="9200" y="3391"/>
                      <a:pt x="8640" y="4334"/>
                    </a:cubicBezTo>
                    <a:cubicBezTo>
                      <a:pt x="8434" y="4186"/>
                      <a:pt x="8271" y="4119"/>
                      <a:pt x="8144" y="4119"/>
                    </a:cubicBezTo>
                    <a:cubicBezTo>
                      <a:pt x="7912" y="4119"/>
                      <a:pt x="7801" y="4344"/>
                      <a:pt x="7758" y="4709"/>
                    </a:cubicBezTo>
                    <a:cubicBezTo>
                      <a:pt x="7358" y="4237"/>
                      <a:pt x="6870" y="3977"/>
                      <a:pt x="6414" y="3977"/>
                    </a:cubicBezTo>
                    <a:cubicBezTo>
                      <a:pt x="5726" y="3977"/>
                      <a:pt x="5111" y="4570"/>
                      <a:pt x="4984" y="5922"/>
                    </a:cubicBezTo>
                    <a:cubicBezTo>
                      <a:pt x="4766" y="5651"/>
                      <a:pt x="4482" y="5512"/>
                      <a:pt x="4230" y="5512"/>
                    </a:cubicBezTo>
                    <a:cubicBezTo>
                      <a:pt x="3825" y="5512"/>
                      <a:pt x="3501" y="5869"/>
                      <a:pt x="3657" y="6609"/>
                    </a:cubicBezTo>
                    <a:cubicBezTo>
                      <a:pt x="3448" y="6512"/>
                      <a:pt x="3267" y="6469"/>
                      <a:pt x="3116" y="6469"/>
                    </a:cubicBezTo>
                    <a:cubicBezTo>
                      <a:pt x="2570" y="6469"/>
                      <a:pt x="2409" y="7024"/>
                      <a:pt x="2731" y="7585"/>
                    </a:cubicBezTo>
                    <a:cubicBezTo>
                      <a:pt x="2691" y="7582"/>
                      <a:pt x="2653" y="7581"/>
                      <a:pt x="2614" y="7581"/>
                    </a:cubicBezTo>
                    <a:cubicBezTo>
                      <a:pt x="742" y="7581"/>
                      <a:pt x="1" y="10146"/>
                      <a:pt x="1684" y="11449"/>
                    </a:cubicBezTo>
                    <a:cubicBezTo>
                      <a:pt x="2722" y="11726"/>
                      <a:pt x="4172" y="11859"/>
                      <a:pt x="5583" y="11859"/>
                    </a:cubicBezTo>
                    <a:cubicBezTo>
                      <a:pt x="7361" y="11859"/>
                      <a:pt x="9078" y="11648"/>
                      <a:pt x="9831" y="11253"/>
                    </a:cubicBezTo>
                    <a:cubicBezTo>
                      <a:pt x="10721" y="10358"/>
                      <a:pt x="11175" y="8235"/>
                      <a:pt x="9457" y="8061"/>
                    </a:cubicBezTo>
                    <a:lnTo>
                      <a:pt x="9457" y="8061"/>
                    </a:lnTo>
                    <a:cubicBezTo>
                      <a:pt x="9500" y="8064"/>
                      <a:pt x="9543" y="8065"/>
                      <a:pt x="9586" y="8065"/>
                    </a:cubicBezTo>
                    <a:cubicBezTo>
                      <a:pt x="11095" y="8065"/>
                      <a:pt x="12074" y="6477"/>
                      <a:pt x="10878" y="5128"/>
                    </a:cubicBezTo>
                    <a:lnTo>
                      <a:pt x="10878" y="5128"/>
                    </a:lnTo>
                    <a:cubicBezTo>
                      <a:pt x="11225" y="5307"/>
                      <a:pt x="11545" y="5394"/>
                      <a:pt x="11839" y="5394"/>
                    </a:cubicBezTo>
                    <a:cubicBezTo>
                      <a:pt x="12494" y="5394"/>
                      <a:pt x="13020" y="4960"/>
                      <a:pt x="13428" y="4131"/>
                    </a:cubicBezTo>
                    <a:cubicBezTo>
                      <a:pt x="13704" y="4292"/>
                      <a:pt x="13973" y="4321"/>
                      <a:pt x="14133" y="4321"/>
                    </a:cubicBezTo>
                    <a:cubicBezTo>
                      <a:pt x="14225" y="4321"/>
                      <a:pt x="14281" y="4312"/>
                      <a:pt x="14281" y="4312"/>
                    </a:cubicBezTo>
                    <a:lnTo>
                      <a:pt x="14281" y="4312"/>
                    </a:lnTo>
                    <a:cubicBezTo>
                      <a:pt x="14281" y="4312"/>
                      <a:pt x="13661" y="4449"/>
                      <a:pt x="13285" y="4912"/>
                    </a:cubicBezTo>
                    <a:cubicBezTo>
                      <a:pt x="12981" y="5288"/>
                      <a:pt x="13068" y="5785"/>
                      <a:pt x="13285" y="6232"/>
                    </a:cubicBezTo>
                    <a:cubicBezTo>
                      <a:pt x="13095" y="6072"/>
                      <a:pt x="12918" y="6005"/>
                      <a:pt x="12770" y="6005"/>
                    </a:cubicBezTo>
                    <a:cubicBezTo>
                      <a:pt x="12358" y="6005"/>
                      <a:pt x="12178" y="6525"/>
                      <a:pt x="12634" y="6999"/>
                    </a:cubicBezTo>
                    <a:cubicBezTo>
                      <a:pt x="12624" y="6998"/>
                      <a:pt x="12614" y="6998"/>
                      <a:pt x="12604" y="6998"/>
                    </a:cubicBezTo>
                    <a:cubicBezTo>
                      <a:pt x="12135" y="6998"/>
                      <a:pt x="11949" y="7807"/>
                      <a:pt x="12621" y="8082"/>
                    </a:cubicBezTo>
                    <a:cubicBezTo>
                      <a:pt x="12844" y="8202"/>
                      <a:pt x="13321" y="8259"/>
                      <a:pt x="13806" y="8259"/>
                    </a:cubicBezTo>
                    <a:cubicBezTo>
                      <a:pt x="14292" y="8259"/>
                      <a:pt x="14786" y="8201"/>
                      <a:pt x="15039" y="8089"/>
                    </a:cubicBezTo>
                    <a:cubicBezTo>
                      <a:pt x="16044" y="7403"/>
                      <a:pt x="16485" y="5591"/>
                      <a:pt x="15221" y="4645"/>
                    </a:cubicBezTo>
                    <a:lnTo>
                      <a:pt x="15221" y="4645"/>
                    </a:lnTo>
                    <a:cubicBezTo>
                      <a:pt x="15249" y="4648"/>
                      <a:pt x="15277" y="4650"/>
                      <a:pt x="15305" y="4650"/>
                    </a:cubicBezTo>
                    <a:cubicBezTo>
                      <a:pt x="15733" y="4650"/>
                      <a:pt x="16145" y="4197"/>
                      <a:pt x="15581" y="3546"/>
                    </a:cubicBezTo>
                    <a:lnTo>
                      <a:pt x="15581" y="3546"/>
                    </a:lnTo>
                    <a:cubicBezTo>
                      <a:pt x="15819" y="3762"/>
                      <a:pt x="16077" y="3851"/>
                      <a:pt x="16318" y="3851"/>
                    </a:cubicBezTo>
                    <a:cubicBezTo>
                      <a:pt x="16909" y="3851"/>
                      <a:pt x="17399" y="3319"/>
                      <a:pt x="17235" y="2817"/>
                    </a:cubicBezTo>
                    <a:lnTo>
                      <a:pt x="17235" y="2817"/>
                    </a:lnTo>
                    <a:cubicBezTo>
                      <a:pt x="17390" y="2870"/>
                      <a:pt x="17534" y="2894"/>
                      <a:pt x="17669" y="2894"/>
                    </a:cubicBezTo>
                    <a:cubicBezTo>
                      <a:pt x="18182" y="2894"/>
                      <a:pt x="18558" y="2539"/>
                      <a:pt x="18861" y="2008"/>
                    </a:cubicBezTo>
                    <a:cubicBezTo>
                      <a:pt x="19121" y="1552"/>
                      <a:pt x="20319" y="931"/>
                      <a:pt x="20768" y="708"/>
                    </a:cubicBezTo>
                    <a:cubicBezTo>
                      <a:pt x="20595" y="455"/>
                      <a:pt x="20356" y="217"/>
                      <a:pt x="20002" y="0"/>
                    </a:cubicBezTo>
                    <a:close/>
                  </a:path>
                </a:pathLst>
              </a:custGeom>
              <a:solidFill>
                <a:srgbClr val="002416">
                  <a:alpha val="32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400 nhà khoa học kêu gọi bảo vệ môi trường - VTV2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9496" y="214415"/>
            <a:ext cx="6155583" cy="3823281"/>
          </a:xfrm>
          <a:prstGeom prst="rect">
            <a:avLst/>
          </a:prstGeom>
          <a:ln>
            <a:noFill/>
          </a:ln>
          <a:effectLst/>
          <a:scene3d>
            <a:camera prst="orthographicFront"/>
            <a:lightRig rig="balanced" dir="t"/>
          </a:scene3d>
          <a:sp3d prstMaterial="softEdge">
            <a:bevelT w="203200" h="101600" prst="cross"/>
            <a:contourClr>
              <a:srgbClr val="FFFFFF"/>
            </a:contourClr>
          </a:sp3d>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2613" y="514350"/>
            <a:ext cx="3714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907950">
            <a:off x="8400593" y="204275"/>
            <a:ext cx="3714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0711" y="1762864"/>
            <a:ext cx="658812" cy="267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63421" y="4290649"/>
            <a:ext cx="463315" cy="435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1"/>
        <p:cNvGrpSpPr/>
        <p:nvPr/>
      </p:nvGrpSpPr>
      <p:grpSpPr>
        <a:xfrm>
          <a:off x="0" y="0"/>
          <a:ext cx="0" cy="0"/>
          <a:chOff x="0" y="0"/>
          <a:chExt cx="0" cy="0"/>
        </a:xfrm>
      </p:grpSpPr>
      <p:sp>
        <p:nvSpPr>
          <p:cNvPr id="1662" name="Google Shape;1662;p55"/>
          <p:cNvSpPr txBox="1">
            <a:spLocks noGrp="1"/>
          </p:cNvSpPr>
          <p:nvPr>
            <p:ph type="title"/>
          </p:nvPr>
        </p:nvSpPr>
        <p:spPr>
          <a:xfrm>
            <a:off x="2723550" y="1115256"/>
            <a:ext cx="4883213" cy="155363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5400" dirty="0" err="1"/>
              <a:t>Các</a:t>
            </a:r>
            <a:r>
              <a:rPr lang="en-US" sz="5400" dirty="0"/>
              <a:t> </a:t>
            </a:r>
            <a:r>
              <a:rPr lang="en-US" sz="5400" dirty="0" err="1"/>
              <a:t>chất</a:t>
            </a:r>
            <a:r>
              <a:rPr lang="en-US" sz="5400" dirty="0"/>
              <a:t> </a:t>
            </a:r>
            <a:r>
              <a:rPr lang="en-US" sz="5400" dirty="0" err="1"/>
              <a:t>gây</a:t>
            </a:r>
            <a:r>
              <a:rPr lang="en-US" sz="5400" dirty="0"/>
              <a:t> ô </a:t>
            </a:r>
            <a:r>
              <a:rPr lang="en-US" sz="5400" dirty="0" err="1"/>
              <a:t>nhiễm</a:t>
            </a:r>
            <a:r>
              <a:rPr lang="en-US" sz="5400" dirty="0"/>
              <a:t> </a:t>
            </a:r>
            <a:r>
              <a:rPr lang="en-US" sz="5400" dirty="0" err="1"/>
              <a:t>trong</a:t>
            </a:r>
            <a:r>
              <a:rPr lang="en-US" sz="5400" dirty="0"/>
              <a:t> </a:t>
            </a:r>
            <a:r>
              <a:rPr lang="en-US" sz="5400" dirty="0" err="1"/>
              <a:t>nhiên</a:t>
            </a:r>
            <a:r>
              <a:rPr lang="en-US" sz="5400" dirty="0"/>
              <a:t> </a:t>
            </a:r>
            <a:r>
              <a:rPr lang="en-US" sz="5400" dirty="0" err="1"/>
              <a:t>liệu</a:t>
            </a:r>
            <a:endParaRPr sz="5400" dirty="0"/>
          </a:p>
        </p:txBody>
      </p:sp>
      <p:grpSp>
        <p:nvGrpSpPr>
          <p:cNvPr id="1663" name="Google Shape;1663;p55"/>
          <p:cNvGrpSpPr/>
          <p:nvPr/>
        </p:nvGrpSpPr>
        <p:grpSpPr>
          <a:xfrm>
            <a:off x="3822270" y="3533305"/>
            <a:ext cx="749727" cy="1266012"/>
            <a:chOff x="6634689" y="656736"/>
            <a:chExt cx="1572085" cy="2654669"/>
          </a:xfrm>
        </p:grpSpPr>
        <p:sp>
          <p:nvSpPr>
            <p:cNvPr id="1664" name="Google Shape;1664;p55"/>
            <p:cNvSpPr/>
            <p:nvPr/>
          </p:nvSpPr>
          <p:spPr>
            <a:xfrm>
              <a:off x="6708975" y="2896650"/>
              <a:ext cx="1037821" cy="414755"/>
            </a:xfrm>
            <a:custGeom>
              <a:avLst/>
              <a:gdLst/>
              <a:ahLst/>
              <a:cxnLst/>
              <a:rect l="l" t="t" r="r" b="b"/>
              <a:pathLst>
                <a:path w="14086" h="4578" extrusionOk="0">
                  <a:moveTo>
                    <a:pt x="11111" y="0"/>
                  </a:moveTo>
                  <a:cubicBezTo>
                    <a:pt x="6574" y="600"/>
                    <a:pt x="1" y="3974"/>
                    <a:pt x="1" y="3974"/>
                  </a:cubicBezTo>
                  <a:cubicBezTo>
                    <a:pt x="1" y="3974"/>
                    <a:pt x="1716" y="4578"/>
                    <a:pt x="3920" y="4578"/>
                  </a:cubicBezTo>
                  <a:cubicBezTo>
                    <a:pt x="4566" y="4578"/>
                    <a:pt x="5254" y="4526"/>
                    <a:pt x="5954" y="4391"/>
                  </a:cubicBezTo>
                  <a:cubicBezTo>
                    <a:pt x="9038" y="3800"/>
                    <a:pt x="13365" y="1820"/>
                    <a:pt x="13632" y="1200"/>
                  </a:cubicBezTo>
                  <a:cubicBezTo>
                    <a:pt x="14086" y="137"/>
                    <a:pt x="11111" y="0"/>
                    <a:pt x="1111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5" name="Google Shape;1665;p55"/>
            <p:cNvGrpSpPr/>
            <p:nvPr/>
          </p:nvGrpSpPr>
          <p:grpSpPr>
            <a:xfrm>
              <a:off x="6634689" y="656736"/>
              <a:ext cx="1572085" cy="2411710"/>
              <a:chOff x="4903950" y="535000"/>
              <a:chExt cx="1223317" cy="1876671"/>
            </a:xfrm>
          </p:grpSpPr>
          <p:sp>
            <p:nvSpPr>
              <p:cNvPr id="1666" name="Google Shape;1666;p55"/>
              <p:cNvSpPr/>
              <p:nvPr/>
            </p:nvSpPr>
            <p:spPr>
              <a:xfrm>
                <a:off x="5964416" y="585205"/>
                <a:ext cx="55058" cy="140838"/>
              </a:xfrm>
              <a:custGeom>
                <a:avLst/>
                <a:gdLst/>
                <a:ahLst/>
                <a:cxnLst/>
                <a:rect l="l" t="t" r="r" b="b"/>
                <a:pathLst>
                  <a:path w="760" h="1944" extrusionOk="0">
                    <a:moveTo>
                      <a:pt x="760" y="1"/>
                    </a:moveTo>
                    <a:lnTo>
                      <a:pt x="760" y="1"/>
                    </a:lnTo>
                    <a:cubicBezTo>
                      <a:pt x="557" y="131"/>
                      <a:pt x="333" y="281"/>
                      <a:pt x="94" y="448"/>
                    </a:cubicBezTo>
                    <a:cubicBezTo>
                      <a:pt x="1" y="947"/>
                      <a:pt x="7" y="1474"/>
                      <a:pt x="44" y="1944"/>
                    </a:cubicBezTo>
                    <a:cubicBezTo>
                      <a:pt x="247" y="1698"/>
                      <a:pt x="434" y="1459"/>
                      <a:pt x="614" y="1235"/>
                    </a:cubicBezTo>
                    <a:cubicBezTo>
                      <a:pt x="623" y="860"/>
                      <a:pt x="666" y="448"/>
                      <a:pt x="76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5"/>
              <p:cNvSpPr/>
              <p:nvPr/>
            </p:nvSpPr>
            <p:spPr>
              <a:xfrm>
                <a:off x="5480404" y="1117324"/>
                <a:ext cx="275363" cy="1294347"/>
              </a:xfrm>
              <a:custGeom>
                <a:avLst/>
                <a:gdLst/>
                <a:ahLst/>
                <a:cxnLst/>
                <a:rect l="l" t="t" r="r" b="b"/>
                <a:pathLst>
                  <a:path w="3801" h="17866" extrusionOk="0">
                    <a:moveTo>
                      <a:pt x="1294" y="1"/>
                    </a:moveTo>
                    <a:lnTo>
                      <a:pt x="1" y="16918"/>
                    </a:lnTo>
                    <a:cubicBezTo>
                      <a:pt x="1" y="17550"/>
                      <a:pt x="950" y="17866"/>
                      <a:pt x="1900" y="17866"/>
                    </a:cubicBezTo>
                    <a:cubicBezTo>
                      <a:pt x="2850" y="17866"/>
                      <a:pt x="3800" y="17550"/>
                      <a:pt x="3800" y="16918"/>
                    </a:cubicBezTo>
                    <a:lnTo>
                      <a:pt x="250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5"/>
              <p:cNvSpPr/>
              <p:nvPr/>
            </p:nvSpPr>
            <p:spPr>
              <a:xfrm>
                <a:off x="5522205" y="1117324"/>
                <a:ext cx="155032" cy="684049"/>
              </a:xfrm>
              <a:custGeom>
                <a:avLst/>
                <a:gdLst/>
                <a:ahLst/>
                <a:cxnLst/>
                <a:rect l="l" t="t" r="r" b="b"/>
                <a:pathLst>
                  <a:path w="2140" h="9442" extrusionOk="0">
                    <a:moveTo>
                      <a:pt x="717" y="1"/>
                    </a:moveTo>
                    <a:lnTo>
                      <a:pt x="1" y="9441"/>
                    </a:lnTo>
                    <a:cubicBezTo>
                      <a:pt x="406" y="7498"/>
                      <a:pt x="947" y="5591"/>
                      <a:pt x="1634" y="3757"/>
                    </a:cubicBezTo>
                    <a:cubicBezTo>
                      <a:pt x="1764" y="3410"/>
                      <a:pt x="1937" y="3093"/>
                      <a:pt x="2140" y="2811"/>
                    </a:cubicBezTo>
                    <a:lnTo>
                      <a:pt x="1923" y="1"/>
                    </a:lnTo>
                    <a:close/>
                  </a:path>
                </a:pathLst>
              </a:custGeom>
              <a:solidFill>
                <a:srgbClr val="212529">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5"/>
              <p:cNvSpPr/>
              <p:nvPr/>
            </p:nvSpPr>
            <p:spPr>
              <a:xfrm>
                <a:off x="5517569" y="1764632"/>
                <a:ext cx="201035" cy="128160"/>
              </a:xfrm>
              <a:custGeom>
                <a:avLst/>
                <a:gdLst/>
                <a:ahLst/>
                <a:cxnLst/>
                <a:rect l="l" t="t" r="r" b="b"/>
                <a:pathLst>
                  <a:path w="2775" h="1769" extrusionOk="0">
                    <a:moveTo>
                      <a:pt x="101" y="0"/>
                    </a:moveTo>
                    <a:lnTo>
                      <a:pt x="1" y="1286"/>
                    </a:lnTo>
                    <a:cubicBezTo>
                      <a:pt x="1" y="1608"/>
                      <a:pt x="694" y="1769"/>
                      <a:pt x="1387" y="1769"/>
                    </a:cubicBezTo>
                    <a:cubicBezTo>
                      <a:pt x="2081" y="1769"/>
                      <a:pt x="2774" y="1608"/>
                      <a:pt x="2774" y="1286"/>
                    </a:cubicBezTo>
                    <a:lnTo>
                      <a:pt x="2674" y="0"/>
                    </a:lnTo>
                    <a:cubicBezTo>
                      <a:pt x="2674" y="303"/>
                      <a:pt x="2031" y="455"/>
                      <a:pt x="1387" y="455"/>
                    </a:cubicBezTo>
                    <a:cubicBezTo>
                      <a:pt x="744" y="455"/>
                      <a:pt x="101" y="303"/>
                      <a:pt x="101"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5"/>
              <p:cNvSpPr/>
              <p:nvPr/>
            </p:nvSpPr>
            <p:spPr>
              <a:xfrm>
                <a:off x="5504021" y="1945675"/>
                <a:ext cx="228129" cy="142359"/>
              </a:xfrm>
              <a:custGeom>
                <a:avLst/>
                <a:gdLst/>
                <a:ahLst/>
                <a:cxnLst/>
                <a:rect l="l" t="t" r="r" b="b"/>
                <a:pathLst>
                  <a:path w="3149" h="1965" extrusionOk="0">
                    <a:moveTo>
                      <a:pt x="94" y="1"/>
                    </a:moveTo>
                    <a:lnTo>
                      <a:pt x="0" y="1287"/>
                    </a:lnTo>
                    <a:cubicBezTo>
                      <a:pt x="0" y="1739"/>
                      <a:pt x="787" y="1964"/>
                      <a:pt x="1574" y="1964"/>
                    </a:cubicBezTo>
                    <a:cubicBezTo>
                      <a:pt x="2361" y="1964"/>
                      <a:pt x="3148" y="1739"/>
                      <a:pt x="3148" y="1287"/>
                    </a:cubicBezTo>
                    <a:lnTo>
                      <a:pt x="3048" y="1"/>
                    </a:lnTo>
                    <a:cubicBezTo>
                      <a:pt x="3048" y="384"/>
                      <a:pt x="2309" y="575"/>
                      <a:pt x="1571" y="575"/>
                    </a:cubicBezTo>
                    <a:cubicBezTo>
                      <a:pt x="833" y="575"/>
                      <a:pt x="94" y="384"/>
                      <a:pt x="94"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5"/>
              <p:cNvSpPr/>
              <p:nvPr/>
            </p:nvSpPr>
            <p:spPr>
              <a:xfrm>
                <a:off x="5610155" y="535000"/>
                <a:ext cx="517112" cy="553644"/>
              </a:xfrm>
              <a:custGeom>
                <a:avLst/>
                <a:gdLst/>
                <a:ahLst/>
                <a:cxnLst/>
                <a:rect l="l" t="t" r="r" b="b"/>
                <a:pathLst>
                  <a:path w="7138" h="7642" extrusionOk="0">
                    <a:moveTo>
                      <a:pt x="6797" y="0"/>
                    </a:moveTo>
                    <a:cubicBezTo>
                      <a:pt x="6797" y="0"/>
                      <a:pt x="0" y="3684"/>
                      <a:pt x="189" y="7642"/>
                    </a:cubicBezTo>
                    <a:cubicBezTo>
                      <a:pt x="1200" y="7368"/>
                      <a:pt x="7137" y="144"/>
                      <a:pt x="67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5"/>
              <p:cNvSpPr/>
              <p:nvPr/>
            </p:nvSpPr>
            <p:spPr>
              <a:xfrm>
                <a:off x="5621674" y="926935"/>
                <a:ext cx="174882" cy="161703"/>
              </a:xfrm>
              <a:custGeom>
                <a:avLst/>
                <a:gdLst/>
                <a:ahLst/>
                <a:cxnLst/>
                <a:rect l="l" t="t" r="r" b="b"/>
                <a:pathLst>
                  <a:path w="2414" h="2232" extrusionOk="0">
                    <a:moveTo>
                      <a:pt x="2414" y="1"/>
                    </a:moveTo>
                    <a:cubicBezTo>
                      <a:pt x="1864" y="158"/>
                      <a:pt x="1200" y="295"/>
                      <a:pt x="413" y="382"/>
                    </a:cubicBezTo>
                    <a:cubicBezTo>
                      <a:pt x="145" y="982"/>
                      <a:pt x="1" y="1604"/>
                      <a:pt x="30" y="2232"/>
                    </a:cubicBezTo>
                    <a:cubicBezTo>
                      <a:pt x="384" y="2138"/>
                      <a:pt x="1337" y="1191"/>
                      <a:pt x="2414"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5"/>
              <p:cNvSpPr/>
              <p:nvPr/>
            </p:nvSpPr>
            <p:spPr>
              <a:xfrm>
                <a:off x="5879654" y="650624"/>
                <a:ext cx="51943" cy="164383"/>
              </a:xfrm>
              <a:custGeom>
                <a:avLst/>
                <a:gdLst/>
                <a:ahLst/>
                <a:cxnLst/>
                <a:rect l="l" t="t" r="r" b="b"/>
                <a:pathLst>
                  <a:path w="717" h="2269" extrusionOk="0">
                    <a:moveTo>
                      <a:pt x="630" y="1"/>
                    </a:moveTo>
                    <a:lnTo>
                      <a:pt x="630" y="1"/>
                    </a:lnTo>
                    <a:cubicBezTo>
                      <a:pt x="427" y="152"/>
                      <a:pt x="217" y="311"/>
                      <a:pt x="7" y="484"/>
                    </a:cubicBezTo>
                    <a:cubicBezTo>
                      <a:pt x="0" y="1171"/>
                      <a:pt x="110" y="1835"/>
                      <a:pt x="203" y="2268"/>
                    </a:cubicBezTo>
                    <a:cubicBezTo>
                      <a:pt x="377" y="2065"/>
                      <a:pt x="550" y="1856"/>
                      <a:pt x="716" y="1661"/>
                    </a:cubicBezTo>
                    <a:cubicBezTo>
                      <a:pt x="623" y="1221"/>
                      <a:pt x="571" y="658"/>
                      <a:pt x="63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5"/>
              <p:cNvSpPr/>
              <p:nvPr/>
            </p:nvSpPr>
            <p:spPr>
              <a:xfrm>
                <a:off x="4903950" y="946713"/>
                <a:ext cx="719451" cy="187132"/>
              </a:xfrm>
              <a:custGeom>
                <a:avLst/>
                <a:gdLst/>
                <a:ahLst/>
                <a:cxnLst/>
                <a:rect l="l" t="t" r="r" b="b"/>
                <a:pathLst>
                  <a:path w="9931" h="2583" extrusionOk="0">
                    <a:moveTo>
                      <a:pt x="282" y="1"/>
                    </a:moveTo>
                    <a:cubicBezTo>
                      <a:pt x="100" y="1"/>
                      <a:pt x="0" y="19"/>
                      <a:pt x="6" y="59"/>
                    </a:cubicBezTo>
                    <a:cubicBezTo>
                      <a:pt x="6" y="59"/>
                      <a:pt x="4124" y="2583"/>
                      <a:pt x="7498" y="2583"/>
                    </a:cubicBezTo>
                    <a:cubicBezTo>
                      <a:pt x="8391" y="2583"/>
                      <a:pt x="9232" y="2406"/>
                      <a:pt x="9930" y="1959"/>
                    </a:cubicBezTo>
                    <a:cubicBezTo>
                      <a:pt x="9264" y="1294"/>
                      <a:pt x="1820" y="1"/>
                      <a:pt x="2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5"/>
              <p:cNvSpPr/>
              <p:nvPr/>
            </p:nvSpPr>
            <p:spPr>
              <a:xfrm>
                <a:off x="5396656" y="1019521"/>
                <a:ext cx="226753" cy="112076"/>
              </a:xfrm>
              <a:custGeom>
                <a:avLst/>
                <a:gdLst/>
                <a:ahLst/>
                <a:cxnLst/>
                <a:rect l="l" t="t" r="r" b="b"/>
                <a:pathLst>
                  <a:path w="3130" h="1547" extrusionOk="0">
                    <a:moveTo>
                      <a:pt x="0" y="0"/>
                    </a:moveTo>
                    <a:lnTo>
                      <a:pt x="0" y="0"/>
                    </a:lnTo>
                    <a:cubicBezTo>
                      <a:pt x="413" y="397"/>
                      <a:pt x="867" y="903"/>
                      <a:pt x="1337" y="1546"/>
                    </a:cubicBezTo>
                    <a:cubicBezTo>
                      <a:pt x="1987" y="1474"/>
                      <a:pt x="2601" y="1293"/>
                      <a:pt x="3129" y="954"/>
                    </a:cubicBezTo>
                    <a:cubicBezTo>
                      <a:pt x="2869" y="694"/>
                      <a:pt x="1576" y="340"/>
                      <a:pt x="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5"/>
              <p:cNvSpPr/>
              <p:nvPr/>
            </p:nvSpPr>
            <p:spPr>
              <a:xfrm>
                <a:off x="5605228" y="1089070"/>
                <a:ext cx="274494" cy="692236"/>
              </a:xfrm>
              <a:custGeom>
                <a:avLst/>
                <a:gdLst/>
                <a:ahLst/>
                <a:cxnLst/>
                <a:rect l="l" t="t" r="r" b="b"/>
                <a:pathLst>
                  <a:path w="3789" h="9555" extrusionOk="0">
                    <a:moveTo>
                      <a:pt x="264" y="0"/>
                    </a:moveTo>
                    <a:lnTo>
                      <a:pt x="264" y="0"/>
                    </a:lnTo>
                    <a:cubicBezTo>
                      <a:pt x="1" y="1007"/>
                      <a:pt x="3202" y="9555"/>
                      <a:pt x="3566" y="9555"/>
                    </a:cubicBezTo>
                    <a:cubicBezTo>
                      <a:pt x="3571" y="9555"/>
                      <a:pt x="3575" y="9553"/>
                      <a:pt x="3579" y="9550"/>
                    </a:cubicBezTo>
                    <a:cubicBezTo>
                      <a:pt x="3579" y="9550"/>
                      <a:pt x="3788" y="1821"/>
                      <a:pt x="2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5"/>
              <p:cNvSpPr/>
              <p:nvPr/>
            </p:nvSpPr>
            <p:spPr>
              <a:xfrm>
                <a:off x="5617544" y="1089070"/>
                <a:ext cx="108812" cy="230890"/>
              </a:xfrm>
              <a:custGeom>
                <a:avLst/>
                <a:gdLst/>
                <a:ahLst/>
                <a:cxnLst/>
                <a:rect l="l" t="t" r="r" b="b"/>
                <a:pathLst>
                  <a:path w="1502" h="3187" extrusionOk="0">
                    <a:moveTo>
                      <a:pt x="94" y="0"/>
                    </a:moveTo>
                    <a:lnTo>
                      <a:pt x="94" y="0"/>
                    </a:lnTo>
                    <a:cubicBezTo>
                      <a:pt x="1" y="354"/>
                      <a:pt x="340" y="1654"/>
                      <a:pt x="838" y="3187"/>
                    </a:cubicBezTo>
                    <a:cubicBezTo>
                      <a:pt x="975" y="2630"/>
                      <a:pt x="1185" y="1987"/>
                      <a:pt x="1502" y="1257"/>
                    </a:cubicBezTo>
                    <a:cubicBezTo>
                      <a:pt x="1120" y="723"/>
                      <a:pt x="658" y="290"/>
                      <a:pt x="94"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5"/>
              <p:cNvSpPr/>
              <p:nvPr/>
            </p:nvSpPr>
            <p:spPr>
              <a:xfrm>
                <a:off x="5726286" y="1460647"/>
                <a:ext cx="126779" cy="108889"/>
              </a:xfrm>
              <a:custGeom>
                <a:avLst/>
                <a:gdLst/>
                <a:ahLst/>
                <a:cxnLst/>
                <a:rect l="l" t="t" r="r" b="b"/>
                <a:pathLst>
                  <a:path w="1750" h="1503" extrusionOk="0">
                    <a:moveTo>
                      <a:pt x="1" y="1"/>
                    </a:moveTo>
                    <a:lnTo>
                      <a:pt x="1" y="1"/>
                    </a:lnTo>
                    <a:cubicBezTo>
                      <a:pt x="87" y="245"/>
                      <a:pt x="183" y="498"/>
                      <a:pt x="269" y="745"/>
                    </a:cubicBezTo>
                    <a:cubicBezTo>
                      <a:pt x="694" y="882"/>
                      <a:pt x="1207" y="1119"/>
                      <a:pt x="1750" y="1502"/>
                    </a:cubicBezTo>
                    <a:cubicBezTo>
                      <a:pt x="1720" y="1249"/>
                      <a:pt x="1684" y="989"/>
                      <a:pt x="1641" y="722"/>
                    </a:cubicBezTo>
                    <a:cubicBezTo>
                      <a:pt x="1050" y="368"/>
                      <a:pt x="420" y="138"/>
                      <a:pt x="1"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5"/>
              <p:cNvSpPr/>
              <p:nvPr/>
            </p:nvSpPr>
            <p:spPr>
              <a:xfrm>
                <a:off x="5766131" y="1568447"/>
                <a:ext cx="96859" cy="115699"/>
              </a:xfrm>
              <a:custGeom>
                <a:avLst/>
                <a:gdLst/>
                <a:ahLst/>
                <a:cxnLst/>
                <a:rect l="l" t="t" r="r" b="b"/>
                <a:pathLst>
                  <a:path w="1337" h="1597" extrusionOk="0">
                    <a:moveTo>
                      <a:pt x="0" y="0"/>
                    </a:moveTo>
                    <a:lnTo>
                      <a:pt x="0" y="0"/>
                    </a:lnTo>
                    <a:cubicBezTo>
                      <a:pt x="116" y="297"/>
                      <a:pt x="231" y="578"/>
                      <a:pt x="333" y="845"/>
                    </a:cubicBezTo>
                    <a:cubicBezTo>
                      <a:pt x="657" y="1040"/>
                      <a:pt x="997" y="1287"/>
                      <a:pt x="1337" y="1597"/>
                    </a:cubicBezTo>
                    <a:cubicBezTo>
                      <a:pt x="1323" y="1351"/>
                      <a:pt x="1300" y="1077"/>
                      <a:pt x="1280" y="787"/>
                    </a:cubicBezTo>
                    <a:cubicBezTo>
                      <a:pt x="890" y="463"/>
                      <a:pt x="434" y="203"/>
                      <a:pt x="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5"/>
              <p:cNvSpPr/>
              <p:nvPr/>
            </p:nvSpPr>
            <p:spPr>
              <a:xfrm>
                <a:off x="5556762" y="1021115"/>
                <a:ext cx="122504" cy="122509"/>
              </a:xfrm>
              <a:custGeom>
                <a:avLst/>
                <a:gdLst/>
                <a:ahLst/>
                <a:cxnLst/>
                <a:rect l="l" t="t" r="r" b="b"/>
                <a:pathLst>
                  <a:path w="1691" h="1691" extrusionOk="0">
                    <a:moveTo>
                      <a:pt x="846" y="1"/>
                    </a:moveTo>
                    <a:cubicBezTo>
                      <a:pt x="377" y="1"/>
                      <a:pt x="1" y="375"/>
                      <a:pt x="1" y="845"/>
                    </a:cubicBezTo>
                    <a:cubicBezTo>
                      <a:pt x="1" y="1308"/>
                      <a:pt x="377" y="1691"/>
                      <a:pt x="846" y="1691"/>
                    </a:cubicBezTo>
                    <a:cubicBezTo>
                      <a:pt x="1309" y="1691"/>
                      <a:pt x="1691" y="1308"/>
                      <a:pt x="1691" y="845"/>
                    </a:cubicBezTo>
                    <a:cubicBezTo>
                      <a:pt x="1691" y="375"/>
                      <a:pt x="1309" y="1"/>
                      <a:pt x="846" y="1"/>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81" name="Google Shape;1681;p55"/>
          <p:cNvGrpSpPr/>
          <p:nvPr/>
        </p:nvGrpSpPr>
        <p:grpSpPr>
          <a:xfrm>
            <a:off x="3281669" y="3953235"/>
            <a:ext cx="439869" cy="742776"/>
            <a:chOff x="6634689" y="656736"/>
            <a:chExt cx="1572085" cy="2654669"/>
          </a:xfrm>
        </p:grpSpPr>
        <p:sp>
          <p:nvSpPr>
            <p:cNvPr id="1682" name="Google Shape;1682;p55"/>
            <p:cNvSpPr/>
            <p:nvPr/>
          </p:nvSpPr>
          <p:spPr>
            <a:xfrm>
              <a:off x="6708975" y="2896650"/>
              <a:ext cx="1037821" cy="414755"/>
            </a:xfrm>
            <a:custGeom>
              <a:avLst/>
              <a:gdLst/>
              <a:ahLst/>
              <a:cxnLst/>
              <a:rect l="l" t="t" r="r" b="b"/>
              <a:pathLst>
                <a:path w="14086" h="4578" extrusionOk="0">
                  <a:moveTo>
                    <a:pt x="11111" y="0"/>
                  </a:moveTo>
                  <a:cubicBezTo>
                    <a:pt x="6574" y="600"/>
                    <a:pt x="1" y="3974"/>
                    <a:pt x="1" y="3974"/>
                  </a:cubicBezTo>
                  <a:cubicBezTo>
                    <a:pt x="1" y="3974"/>
                    <a:pt x="1716" y="4578"/>
                    <a:pt x="3920" y="4578"/>
                  </a:cubicBezTo>
                  <a:cubicBezTo>
                    <a:pt x="4566" y="4578"/>
                    <a:pt x="5254" y="4526"/>
                    <a:pt x="5954" y="4391"/>
                  </a:cubicBezTo>
                  <a:cubicBezTo>
                    <a:pt x="9038" y="3800"/>
                    <a:pt x="13365" y="1820"/>
                    <a:pt x="13632" y="1200"/>
                  </a:cubicBezTo>
                  <a:cubicBezTo>
                    <a:pt x="14086" y="137"/>
                    <a:pt x="11111" y="0"/>
                    <a:pt x="1111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3" name="Google Shape;1683;p55"/>
            <p:cNvGrpSpPr/>
            <p:nvPr/>
          </p:nvGrpSpPr>
          <p:grpSpPr>
            <a:xfrm>
              <a:off x="6634689" y="656736"/>
              <a:ext cx="1572085" cy="2411710"/>
              <a:chOff x="4903950" y="535000"/>
              <a:chExt cx="1223317" cy="1876671"/>
            </a:xfrm>
          </p:grpSpPr>
          <p:sp>
            <p:nvSpPr>
              <p:cNvPr id="1684" name="Google Shape;1684;p55"/>
              <p:cNvSpPr/>
              <p:nvPr/>
            </p:nvSpPr>
            <p:spPr>
              <a:xfrm>
                <a:off x="5964416" y="585205"/>
                <a:ext cx="55058" cy="140838"/>
              </a:xfrm>
              <a:custGeom>
                <a:avLst/>
                <a:gdLst/>
                <a:ahLst/>
                <a:cxnLst/>
                <a:rect l="l" t="t" r="r" b="b"/>
                <a:pathLst>
                  <a:path w="760" h="1944" extrusionOk="0">
                    <a:moveTo>
                      <a:pt x="760" y="1"/>
                    </a:moveTo>
                    <a:lnTo>
                      <a:pt x="760" y="1"/>
                    </a:lnTo>
                    <a:cubicBezTo>
                      <a:pt x="557" y="131"/>
                      <a:pt x="333" y="281"/>
                      <a:pt x="94" y="448"/>
                    </a:cubicBezTo>
                    <a:cubicBezTo>
                      <a:pt x="1" y="947"/>
                      <a:pt x="7" y="1474"/>
                      <a:pt x="44" y="1944"/>
                    </a:cubicBezTo>
                    <a:cubicBezTo>
                      <a:pt x="247" y="1698"/>
                      <a:pt x="434" y="1459"/>
                      <a:pt x="614" y="1235"/>
                    </a:cubicBezTo>
                    <a:cubicBezTo>
                      <a:pt x="623" y="860"/>
                      <a:pt x="666" y="448"/>
                      <a:pt x="76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5"/>
              <p:cNvSpPr/>
              <p:nvPr/>
            </p:nvSpPr>
            <p:spPr>
              <a:xfrm>
                <a:off x="5480404" y="1117324"/>
                <a:ext cx="275363" cy="1294347"/>
              </a:xfrm>
              <a:custGeom>
                <a:avLst/>
                <a:gdLst/>
                <a:ahLst/>
                <a:cxnLst/>
                <a:rect l="l" t="t" r="r" b="b"/>
                <a:pathLst>
                  <a:path w="3801" h="17866" extrusionOk="0">
                    <a:moveTo>
                      <a:pt x="1294" y="1"/>
                    </a:moveTo>
                    <a:lnTo>
                      <a:pt x="1" y="16918"/>
                    </a:lnTo>
                    <a:cubicBezTo>
                      <a:pt x="1" y="17550"/>
                      <a:pt x="950" y="17866"/>
                      <a:pt x="1900" y="17866"/>
                    </a:cubicBezTo>
                    <a:cubicBezTo>
                      <a:pt x="2850" y="17866"/>
                      <a:pt x="3800" y="17550"/>
                      <a:pt x="3800" y="16918"/>
                    </a:cubicBezTo>
                    <a:lnTo>
                      <a:pt x="250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5"/>
              <p:cNvSpPr/>
              <p:nvPr/>
            </p:nvSpPr>
            <p:spPr>
              <a:xfrm>
                <a:off x="5522205" y="1117324"/>
                <a:ext cx="155032" cy="684049"/>
              </a:xfrm>
              <a:custGeom>
                <a:avLst/>
                <a:gdLst/>
                <a:ahLst/>
                <a:cxnLst/>
                <a:rect l="l" t="t" r="r" b="b"/>
                <a:pathLst>
                  <a:path w="2140" h="9442" extrusionOk="0">
                    <a:moveTo>
                      <a:pt x="717" y="1"/>
                    </a:moveTo>
                    <a:lnTo>
                      <a:pt x="1" y="9441"/>
                    </a:lnTo>
                    <a:cubicBezTo>
                      <a:pt x="406" y="7498"/>
                      <a:pt x="947" y="5591"/>
                      <a:pt x="1634" y="3757"/>
                    </a:cubicBezTo>
                    <a:cubicBezTo>
                      <a:pt x="1764" y="3410"/>
                      <a:pt x="1937" y="3093"/>
                      <a:pt x="2140" y="2811"/>
                    </a:cubicBezTo>
                    <a:lnTo>
                      <a:pt x="1923" y="1"/>
                    </a:lnTo>
                    <a:close/>
                  </a:path>
                </a:pathLst>
              </a:custGeom>
              <a:solidFill>
                <a:srgbClr val="212529">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5"/>
              <p:cNvSpPr/>
              <p:nvPr/>
            </p:nvSpPr>
            <p:spPr>
              <a:xfrm>
                <a:off x="5517569" y="1764632"/>
                <a:ext cx="201035" cy="128160"/>
              </a:xfrm>
              <a:custGeom>
                <a:avLst/>
                <a:gdLst/>
                <a:ahLst/>
                <a:cxnLst/>
                <a:rect l="l" t="t" r="r" b="b"/>
                <a:pathLst>
                  <a:path w="2775" h="1769" extrusionOk="0">
                    <a:moveTo>
                      <a:pt x="101" y="0"/>
                    </a:moveTo>
                    <a:lnTo>
                      <a:pt x="1" y="1286"/>
                    </a:lnTo>
                    <a:cubicBezTo>
                      <a:pt x="1" y="1608"/>
                      <a:pt x="694" y="1769"/>
                      <a:pt x="1387" y="1769"/>
                    </a:cubicBezTo>
                    <a:cubicBezTo>
                      <a:pt x="2081" y="1769"/>
                      <a:pt x="2774" y="1608"/>
                      <a:pt x="2774" y="1286"/>
                    </a:cubicBezTo>
                    <a:lnTo>
                      <a:pt x="2674" y="0"/>
                    </a:lnTo>
                    <a:cubicBezTo>
                      <a:pt x="2674" y="303"/>
                      <a:pt x="2031" y="455"/>
                      <a:pt x="1387" y="455"/>
                    </a:cubicBezTo>
                    <a:cubicBezTo>
                      <a:pt x="744" y="455"/>
                      <a:pt x="101" y="303"/>
                      <a:pt x="101"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5"/>
              <p:cNvSpPr/>
              <p:nvPr/>
            </p:nvSpPr>
            <p:spPr>
              <a:xfrm>
                <a:off x="5504021" y="1945675"/>
                <a:ext cx="228129" cy="142359"/>
              </a:xfrm>
              <a:custGeom>
                <a:avLst/>
                <a:gdLst/>
                <a:ahLst/>
                <a:cxnLst/>
                <a:rect l="l" t="t" r="r" b="b"/>
                <a:pathLst>
                  <a:path w="3149" h="1965" extrusionOk="0">
                    <a:moveTo>
                      <a:pt x="94" y="1"/>
                    </a:moveTo>
                    <a:lnTo>
                      <a:pt x="0" y="1287"/>
                    </a:lnTo>
                    <a:cubicBezTo>
                      <a:pt x="0" y="1739"/>
                      <a:pt x="787" y="1964"/>
                      <a:pt x="1574" y="1964"/>
                    </a:cubicBezTo>
                    <a:cubicBezTo>
                      <a:pt x="2361" y="1964"/>
                      <a:pt x="3148" y="1739"/>
                      <a:pt x="3148" y="1287"/>
                    </a:cubicBezTo>
                    <a:lnTo>
                      <a:pt x="3048" y="1"/>
                    </a:lnTo>
                    <a:cubicBezTo>
                      <a:pt x="3048" y="384"/>
                      <a:pt x="2309" y="575"/>
                      <a:pt x="1571" y="575"/>
                    </a:cubicBezTo>
                    <a:cubicBezTo>
                      <a:pt x="833" y="575"/>
                      <a:pt x="94" y="384"/>
                      <a:pt x="94"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5"/>
              <p:cNvSpPr/>
              <p:nvPr/>
            </p:nvSpPr>
            <p:spPr>
              <a:xfrm>
                <a:off x="5610155" y="535000"/>
                <a:ext cx="517112" cy="553644"/>
              </a:xfrm>
              <a:custGeom>
                <a:avLst/>
                <a:gdLst/>
                <a:ahLst/>
                <a:cxnLst/>
                <a:rect l="l" t="t" r="r" b="b"/>
                <a:pathLst>
                  <a:path w="7138" h="7642" extrusionOk="0">
                    <a:moveTo>
                      <a:pt x="6797" y="0"/>
                    </a:moveTo>
                    <a:cubicBezTo>
                      <a:pt x="6797" y="0"/>
                      <a:pt x="0" y="3684"/>
                      <a:pt x="189" y="7642"/>
                    </a:cubicBezTo>
                    <a:cubicBezTo>
                      <a:pt x="1200" y="7368"/>
                      <a:pt x="7137" y="144"/>
                      <a:pt x="67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5"/>
              <p:cNvSpPr/>
              <p:nvPr/>
            </p:nvSpPr>
            <p:spPr>
              <a:xfrm>
                <a:off x="5621674" y="926935"/>
                <a:ext cx="174882" cy="161703"/>
              </a:xfrm>
              <a:custGeom>
                <a:avLst/>
                <a:gdLst/>
                <a:ahLst/>
                <a:cxnLst/>
                <a:rect l="l" t="t" r="r" b="b"/>
                <a:pathLst>
                  <a:path w="2414" h="2232" extrusionOk="0">
                    <a:moveTo>
                      <a:pt x="2414" y="1"/>
                    </a:moveTo>
                    <a:cubicBezTo>
                      <a:pt x="1864" y="158"/>
                      <a:pt x="1200" y="295"/>
                      <a:pt x="413" y="382"/>
                    </a:cubicBezTo>
                    <a:cubicBezTo>
                      <a:pt x="145" y="982"/>
                      <a:pt x="1" y="1604"/>
                      <a:pt x="30" y="2232"/>
                    </a:cubicBezTo>
                    <a:cubicBezTo>
                      <a:pt x="384" y="2138"/>
                      <a:pt x="1337" y="1191"/>
                      <a:pt x="2414"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5"/>
              <p:cNvSpPr/>
              <p:nvPr/>
            </p:nvSpPr>
            <p:spPr>
              <a:xfrm>
                <a:off x="5879654" y="650624"/>
                <a:ext cx="51943" cy="164383"/>
              </a:xfrm>
              <a:custGeom>
                <a:avLst/>
                <a:gdLst/>
                <a:ahLst/>
                <a:cxnLst/>
                <a:rect l="l" t="t" r="r" b="b"/>
                <a:pathLst>
                  <a:path w="717" h="2269" extrusionOk="0">
                    <a:moveTo>
                      <a:pt x="630" y="1"/>
                    </a:moveTo>
                    <a:lnTo>
                      <a:pt x="630" y="1"/>
                    </a:lnTo>
                    <a:cubicBezTo>
                      <a:pt x="427" y="152"/>
                      <a:pt x="217" y="311"/>
                      <a:pt x="7" y="484"/>
                    </a:cubicBezTo>
                    <a:cubicBezTo>
                      <a:pt x="0" y="1171"/>
                      <a:pt x="110" y="1835"/>
                      <a:pt x="203" y="2268"/>
                    </a:cubicBezTo>
                    <a:cubicBezTo>
                      <a:pt x="377" y="2065"/>
                      <a:pt x="550" y="1856"/>
                      <a:pt x="716" y="1661"/>
                    </a:cubicBezTo>
                    <a:cubicBezTo>
                      <a:pt x="623" y="1221"/>
                      <a:pt x="571" y="658"/>
                      <a:pt x="63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5"/>
              <p:cNvSpPr/>
              <p:nvPr/>
            </p:nvSpPr>
            <p:spPr>
              <a:xfrm>
                <a:off x="4903950" y="946713"/>
                <a:ext cx="719451" cy="187132"/>
              </a:xfrm>
              <a:custGeom>
                <a:avLst/>
                <a:gdLst/>
                <a:ahLst/>
                <a:cxnLst/>
                <a:rect l="l" t="t" r="r" b="b"/>
                <a:pathLst>
                  <a:path w="9931" h="2583" extrusionOk="0">
                    <a:moveTo>
                      <a:pt x="282" y="1"/>
                    </a:moveTo>
                    <a:cubicBezTo>
                      <a:pt x="100" y="1"/>
                      <a:pt x="0" y="19"/>
                      <a:pt x="6" y="59"/>
                    </a:cubicBezTo>
                    <a:cubicBezTo>
                      <a:pt x="6" y="59"/>
                      <a:pt x="4124" y="2583"/>
                      <a:pt x="7498" y="2583"/>
                    </a:cubicBezTo>
                    <a:cubicBezTo>
                      <a:pt x="8391" y="2583"/>
                      <a:pt x="9232" y="2406"/>
                      <a:pt x="9930" y="1959"/>
                    </a:cubicBezTo>
                    <a:cubicBezTo>
                      <a:pt x="9264" y="1294"/>
                      <a:pt x="1820" y="1"/>
                      <a:pt x="2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5"/>
              <p:cNvSpPr/>
              <p:nvPr/>
            </p:nvSpPr>
            <p:spPr>
              <a:xfrm>
                <a:off x="5396656" y="1019521"/>
                <a:ext cx="226753" cy="112076"/>
              </a:xfrm>
              <a:custGeom>
                <a:avLst/>
                <a:gdLst/>
                <a:ahLst/>
                <a:cxnLst/>
                <a:rect l="l" t="t" r="r" b="b"/>
                <a:pathLst>
                  <a:path w="3130" h="1547" extrusionOk="0">
                    <a:moveTo>
                      <a:pt x="0" y="0"/>
                    </a:moveTo>
                    <a:lnTo>
                      <a:pt x="0" y="0"/>
                    </a:lnTo>
                    <a:cubicBezTo>
                      <a:pt x="413" y="397"/>
                      <a:pt x="867" y="903"/>
                      <a:pt x="1337" y="1546"/>
                    </a:cubicBezTo>
                    <a:cubicBezTo>
                      <a:pt x="1987" y="1474"/>
                      <a:pt x="2601" y="1293"/>
                      <a:pt x="3129" y="954"/>
                    </a:cubicBezTo>
                    <a:cubicBezTo>
                      <a:pt x="2869" y="694"/>
                      <a:pt x="1576" y="340"/>
                      <a:pt x="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5"/>
              <p:cNvSpPr/>
              <p:nvPr/>
            </p:nvSpPr>
            <p:spPr>
              <a:xfrm>
                <a:off x="5605228" y="1089070"/>
                <a:ext cx="274494" cy="692236"/>
              </a:xfrm>
              <a:custGeom>
                <a:avLst/>
                <a:gdLst/>
                <a:ahLst/>
                <a:cxnLst/>
                <a:rect l="l" t="t" r="r" b="b"/>
                <a:pathLst>
                  <a:path w="3789" h="9555" extrusionOk="0">
                    <a:moveTo>
                      <a:pt x="264" y="0"/>
                    </a:moveTo>
                    <a:lnTo>
                      <a:pt x="264" y="0"/>
                    </a:lnTo>
                    <a:cubicBezTo>
                      <a:pt x="1" y="1007"/>
                      <a:pt x="3202" y="9555"/>
                      <a:pt x="3566" y="9555"/>
                    </a:cubicBezTo>
                    <a:cubicBezTo>
                      <a:pt x="3571" y="9555"/>
                      <a:pt x="3575" y="9553"/>
                      <a:pt x="3579" y="9550"/>
                    </a:cubicBezTo>
                    <a:cubicBezTo>
                      <a:pt x="3579" y="9550"/>
                      <a:pt x="3788" y="1821"/>
                      <a:pt x="2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5"/>
              <p:cNvSpPr/>
              <p:nvPr/>
            </p:nvSpPr>
            <p:spPr>
              <a:xfrm>
                <a:off x="5617544" y="1089070"/>
                <a:ext cx="108812" cy="230890"/>
              </a:xfrm>
              <a:custGeom>
                <a:avLst/>
                <a:gdLst/>
                <a:ahLst/>
                <a:cxnLst/>
                <a:rect l="l" t="t" r="r" b="b"/>
                <a:pathLst>
                  <a:path w="1502" h="3187" extrusionOk="0">
                    <a:moveTo>
                      <a:pt x="94" y="0"/>
                    </a:moveTo>
                    <a:lnTo>
                      <a:pt x="94" y="0"/>
                    </a:lnTo>
                    <a:cubicBezTo>
                      <a:pt x="1" y="354"/>
                      <a:pt x="340" y="1654"/>
                      <a:pt x="838" y="3187"/>
                    </a:cubicBezTo>
                    <a:cubicBezTo>
                      <a:pt x="975" y="2630"/>
                      <a:pt x="1185" y="1987"/>
                      <a:pt x="1502" y="1257"/>
                    </a:cubicBezTo>
                    <a:cubicBezTo>
                      <a:pt x="1120" y="723"/>
                      <a:pt x="658" y="290"/>
                      <a:pt x="94"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5"/>
              <p:cNvSpPr/>
              <p:nvPr/>
            </p:nvSpPr>
            <p:spPr>
              <a:xfrm>
                <a:off x="5726286" y="1460647"/>
                <a:ext cx="126779" cy="108889"/>
              </a:xfrm>
              <a:custGeom>
                <a:avLst/>
                <a:gdLst/>
                <a:ahLst/>
                <a:cxnLst/>
                <a:rect l="l" t="t" r="r" b="b"/>
                <a:pathLst>
                  <a:path w="1750" h="1503" extrusionOk="0">
                    <a:moveTo>
                      <a:pt x="1" y="1"/>
                    </a:moveTo>
                    <a:lnTo>
                      <a:pt x="1" y="1"/>
                    </a:lnTo>
                    <a:cubicBezTo>
                      <a:pt x="87" y="245"/>
                      <a:pt x="183" y="498"/>
                      <a:pt x="269" y="745"/>
                    </a:cubicBezTo>
                    <a:cubicBezTo>
                      <a:pt x="694" y="882"/>
                      <a:pt x="1207" y="1119"/>
                      <a:pt x="1750" y="1502"/>
                    </a:cubicBezTo>
                    <a:cubicBezTo>
                      <a:pt x="1720" y="1249"/>
                      <a:pt x="1684" y="989"/>
                      <a:pt x="1641" y="722"/>
                    </a:cubicBezTo>
                    <a:cubicBezTo>
                      <a:pt x="1050" y="368"/>
                      <a:pt x="420" y="138"/>
                      <a:pt x="1"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5"/>
              <p:cNvSpPr/>
              <p:nvPr/>
            </p:nvSpPr>
            <p:spPr>
              <a:xfrm>
                <a:off x="5766131" y="1568447"/>
                <a:ext cx="96859" cy="115699"/>
              </a:xfrm>
              <a:custGeom>
                <a:avLst/>
                <a:gdLst/>
                <a:ahLst/>
                <a:cxnLst/>
                <a:rect l="l" t="t" r="r" b="b"/>
                <a:pathLst>
                  <a:path w="1337" h="1597" extrusionOk="0">
                    <a:moveTo>
                      <a:pt x="0" y="0"/>
                    </a:moveTo>
                    <a:lnTo>
                      <a:pt x="0" y="0"/>
                    </a:lnTo>
                    <a:cubicBezTo>
                      <a:pt x="116" y="297"/>
                      <a:pt x="231" y="578"/>
                      <a:pt x="333" y="845"/>
                    </a:cubicBezTo>
                    <a:cubicBezTo>
                      <a:pt x="657" y="1040"/>
                      <a:pt x="997" y="1287"/>
                      <a:pt x="1337" y="1597"/>
                    </a:cubicBezTo>
                    <a:cubicBezTo>
                      <a:pt x="1323" y="1351"/>
                      <a:pt x="1300" y="1077"/>
                      <a:pt x="1280" y="787"/>
                    </a:cubicBezTo>
                    <a:cubicBezTo>
                      <a:pt x="890" y="463"/>
                      <a:pt x="434" y="203"/>
                      <a:pt x="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5"/>
              <p:cNvSpPr/>
              <p:nvPr/>
            </p:nvSpPr>
            <p:spPr>
              <a:xfrm>
                <a:off x="5556762" y="1021115"/>
                <a:ext cx="122504" cy="122509"/>
              </a:xfrm>
              <a:custGeom>
                <a:avLst/>
                <a:gdLst/>
                <a:ahLst/>
                <a:cxnLst/>
                <a:rect l="l" t="t" r="r" b="b"/>
                <a:pathLst>
                  <a:path w="1691" h="1691" extrusionOk="0">
                    <a:moveTo>
                      <a:pt x="846" y="1"/>
                    </a:moveTo>
                    <a:cubicBezTo>
                      <a:pt x="377" y="1"/>
                      <a:pt x="1" y="375"/>
                      <a:pt x="1" y="845"/>
                    </a:cubicBezTo>
                    <a:cubicBezTo>
                      <a:pt x="1" y="1308"/>
                      <a:pt x="377" y="1691"/>
                      <a:pt x="846" y="1691"/>
                    </a:cubicBezTo>
                    <a:cubicBezTo>
                      <a:pt x="1309" y="1691"/>
                      <a:pt x="1691" y="1308"/>
                      <a:pt x="1691" y="845"/>
                    </a:cubicBezTo>
                    <a:cubicBezTo>
                      <a:pt x="1691" y="375"/>
                      <a:pt x="1309" y="1"/>
                      <a:pt x="846" y="1"/>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99" name="Google Shape;1699;p55"/>
          <p:cNvGrpSpPr/>
          <p:nvPr/>
        </p:nvGrpSpPr>
        <p:grpSpPr>
          <a:xfrm>
            <a:off x="4702669" y="4020010"/>
            <a:ext cx="439869" cy="742776"/>
            <a:chOff x="6634689" y="656736"/>
            <a:chExt cx="1572085" cy="2654669"/>
          </a:xfrm>
        </p:grpSpPr>
        <p:sp>
          <p:nvSpPr>
            <p:cNvPr id="1700" name="Google Shape;1700;p55"/>
            <p:cNvSpPr/>
            <p:nvPr/>
          </p:nvSpPr>
          <p:spPr>
            <a:xfrm>
              <a:off x="6708975" y="2896650"/>
              <a:ext cx="1037821" cy="414755"/>
            </a:xfrm>
            <a:custGeom>
              <a:avLst/>
              <a:gdLst/>
              <a:ahLst/>
              <a:cxnLst/>
              <a:rect l="l" t="t" r="r" b="b"/>
              <a:pathLst>
                <a:path w="14086" h="4578" extrusionOk="0">
                  <a:moveTo>
                    <a:pt x="11111" y="0"/>
                  </a:moveTo>
                  <a:cubicBezTo>
                    <a:pt x="6574" y="600"/>
                    <a:pt x="1" y="3974"/>
                    <a:pt x="1" y="3974"/>
                  </a:cubicBezTo>
                  <a:cubicBezTo>
                    <a:pt x="1" y="3974"/>
                    <a:pt x="1716" y="4578"/>
                    <a:pt x="3920" y="4578"/>
                  </a:cubicBezTo>
                  <a:cubicBezTo>
                    <a:pt x="4566" y="4578"/>
                    <a:pt x="5254" y="4526"/>
                    <a:pt x="5954" y="4391"/>
                  </a:cubicBezTo>
                  <a:cubicBezTo>
                    <a:pt x="9038" y="3800"/>
                    <a:pt x="13365" y="1820"/>
                    <a:pt x="13632" y="1200"/>
                  </a:cubicBezTo>
                  <a:cubicBezTo>
                    <a:pt x="14086" y="137"/>
                    <a:pt x="11111" y="0"/>
                    <a:pt x="1111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01" name="Google Shape;1701;p55"/>
            <p:cNvGrpSpPr/>
            <p:nvPr/>
          </p:nvGrpSpPr>
          <p:grpSpPr>
            <a:xfrm>
              <a:off x="6634689" y="656736"/>
              <a:ext cx="1572085" cy="2411710"/>
              <a:chOff x="4903950" y="535000"/>
              <a:chExt cx="1223317" cy="1876671"/>
            </a:xfrm>
          </p:grpSpPr>
          <p:sp>
            <p:nvSpPr>
              <p:cNvPr id="1702" name="Google Shape;1702;p55"/>
              <p:cNvSpPr/>
              <p:nvPr/>
            </p:nvSpPr>
            <p:spPr>
              <a:xfrm>
                <a:off x="5964416" y="585205"/>
                <a:ext cx="55058" cy="140838"/>
              </a:xfrm>
              <a:custGeom>
                <a:avLst/>
                <a:gdLst/>
                <a:ahLst/>
                <a:cxnLst/>
                <a:rect l="l" t="t" r="r" b="b"/>
                <a:pathLst>
                  <a:path w="760" h="1944" extrusionOk="0">
                    <a:moveTo>
                      <a:pt x="760" y="1"/>
                    </a:moveTo>
                    <a:lnTo>
                      <a:pt x="760" y="1"/>
                    </a:lnTo>
                    <a:cubicBezTo>
                      <a:pt x="557" y="131"/>
                      <a:pt x="333" y="281"/>
                      <a:pt x="94" y="448"/>
                    </a:cubicBezTo>
                    <a:cubicBezTo>
                      <a:pt x="1" y="947"/>
                      <a:pt x="7" y="1474"/>
                      <a:pt x="44" y="1944"/>
                    </a:cubicBezTo>
                    <a:cubicBezTo>
                      <a:pt x="247" y="1698"/>
                      <a:pt x="434" y="1459"/>
                      <a:pt x="614" y="1235"/>
                    </a:cubicBezTo>
                    <a:cubicBezTo>
                      <a:pt x="623" y="860"/>
                      <a:pt x="666" y="448"/>
                      <a:pt x="76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5"/>
              <p:cNvSpPr/>
              <p:nvPr/>
            </p:nvSpPr>
            <p:spPr>
              <a:xfrm>
                <a:off x="5480404" y="1117324"/>
                <a:ext cx="275363" cy="1294347"/>
              </a:xfrm>
              <a:custGeom>
                <a:avLst/>
                <a:gdLst/>
                <a:ahLst/>
                <a:cxnLst/>
                <a:rect l="l" t="t" r="r" b="b"/>
                <a:pathLst>
                  <a:path w="3801" h="17866" extrusionOk="0">
                    <a:moveTo>
                      <a:pt x="1294" y="1"/>
                    </a:moveTo>
                    <a:lnTo>
                      <a:pt x="1" y="16918"/>
                    </a:lnTo>
                    <a:cubicBezTo>
                      <a:pt x="1" y="17550"/>
                      <a:pt x="950" y="17866"/>
                      <a:pt x="1900" y="17866"/>
                    </a:cubicBezTo>
                    <a:cubicBezTo>
                      <a:pt x="2850" y="17866"/>
                      <a:pt x="3800" y="17550"/>
                      <a:pt x="3800" y="16918"/>
                    </a:cubicBezTo>
                    <a:lnTo>
                      <a:pt x="250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5"/>
              <p:cNvSpPr/>
              <p:nvPr/>
            </p:nvSpPr>
            <p:spPr>
              <a:xfrm>
                <a:off x="5522205" y="1117324"/>
                <a:ext cx="155032" cy="684049"/>
              </a:xfrm>
              <a:custGeom>
                <a:avLst/>
                <a:gdLst/>
                <a:ahLst/>
                <a:cxnLst/>
                <a:rect l="l" t="t" r="r" b="b"/>
                <a:pathLst>
                  <a:path w="2140" h="9442" extrusionOk="0">
                    <a:moveTo>
                      <a:pt x="717" y="1"/>
                    </a:moveTo>
                    <a:lnTo>
                      <a:pt x="1" y="9441"/>
                    </a:lnTo>
                    <a:cubicBezTo>
                      <a:pt x="406" y="7498"/>
                      <a:pt x="947" y="5591"/>
                      <a:pt x="1634" y="3757"/>
                    </a:cubicBezTo>
                    <a:cubicBezTo>
                      <a:pt x="1764" y="3410"/>
                      <a:pt x="1937" y="3093"/>
                      <a:pt x="2140" y="2811"/>
                    </a:cubicBezTo>
                    <a:lnTo>
                      <a:pt x="1923" y="1"/>
                    </a:lnTo>
                    <a:close/>
                  </a:path>
                </a:pathLst>
              </a:custGeom>
              <a:solidFill>
                <a:srgbClr val="212529">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5"/>
              <p:cNvSpPr/>
              <p:nvPr/>
            </p:nvSpPr>
            <p:spPr>
              <a:xfrm>
                <a:off x="5517569" y="1764632"/>
                <a:ext cx="201035" cy="128160"/>
              </a:xfrm>
              <a:custGeom>
                <a:avLst/>
                <a:gdLst/>
                <a:ahLst/>
                <a:cxnLst/>
                <a:rect l="l" t="t" r="r" b="b"/>
                <a:pathLst>
                  <a:path w="2775" h="1769" extrusionOk="0">
                    <a:moveTo>
                      <a:pt x="101" y="0"/>
                    </a:moveTo>
                    <a:lnTo>
                      <a:pt x="1" y="1286"/>
                    </a:lnTo>
                    <a:cubicBezTo>
                      <a:pt x="1" y="1608"/>
                      <a:pt x="694" y="1769"/>
                      <a:pt x="1387" y="1769"/>
                    </a:cubicBezTo>
                    <a:cubicBezTo>
                      <a:pt x="2081" y="1769"/>
                      <a:pt x="2774" y="1608"/>
                      <a:pt x="2774" y="1286"/>
                    </a:cubicBezTo>
                    <a:lnTo>
                      <a:pt x="2674" y="0"/>
                    </a:lnTo>
                    <a:cubicBezTo>
                      <a:pt x="2674" y="303"/>
                      <a:pt x="2031" y="455"/>
                      <a:pt x="1387" y="455"/>
                    </a:cubicBezTo>
                    <a:cubicBezTo>
                      <a:pt x="744" y="455"/>
                      <a:pt x="101" y="303"/>
                      <a:pt x="101"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5"/>
              <p:cNvSpPr/>
              <p:nvPr/>
            </p:nvSpPr>
            <p:spPr>
              <a:xfrm>
                <a:off x="5504021" y="1945675"/>
                <a:ext cx="228129" cy="142359"/>
              </a:xfrm>
              <a:custGeom>
                <a:avLst/>
                <a:gdLst/>
                <a:ahLst/>
                <a:cxnLst/>
                <a:rect l="l" t="t" r="r" b="b"/>
                <a:pathLst>
                  <a:path w="3149" h="1965" extrusionOk="0">
                    <a:moveTo>
                      <a:pt x="94" y="1"/>
                    </a:moveTo>
                    <a:lnTo>
                      <a:pt x="0" y="1287"/>
                    </a:lnTo>
                    <a:cubicBezTo>
                      <a:pt x="0" y="1739"/>
                      <a:pt x="787" y="1964"/>
                      <a:pt x="1574" y="1964"/>
                    </a:cubicBezTo>
                    <a:cubicBezTo>
                      <a:pt x="2361" y="1964"/>
                      <a:pt x="3148" y="1739"/>
                      <a:pt x="3148" y="1287"/>
                    </a:cubicBezTo>
                    <a:lnTo>
                      <a:pt x="3048" y="1"/>
                    </a:lnTo>
                    <a:cubicBezTo>
                      <a:pt x="3048" y="384"/>
                      <a:pt x="2309" y="575"/>
                      <a:pt x="1571" y="575"/>
                    </a:cubicBezTo>
                    <a:cubicBezTo>
                      <a:pt x="833" y="575"/>
                      <a:pt x="94" y="384"/>
                      <a:pt x="94"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5"/>
              <p:cNvSpPr/>
              <p:nvPr/>
            </p:nvSpPr>
            <p:spPr>
              <a:xfrm>
                <a:off x="5610155" y="535000"/>
                <a:ext cx="517112" cy="553644"/>
              </a:xfrm>
              <a:custGeom>
                <a:avLst/>
                <a:gdLst/>
                <a:ahLst/>
                <a:cxnLst/>
                <a:rect l="l" t="t" r="r" b="b"/>
                <a:pathLst>
                  <a:path w="7138" h="7642" extrusionOk="0">
                    <a:moveTo>
                      <a:pt x="6797" y="0"/>
                    </a:moveTo>
                    <a:cubicBezTo>
                      <a:pt x="6797" y="0"/>
                      <a:pt x="0" y="3684"/>
                      <a:pt x="189" y="7642"/>
                    </a:cubicBezTo>
                    <a:cubicBezTo>
                      <a:pt x="1200" y="7368"/>
                      <a:pt x="7137" y="144"/>
                      <a:pt x="67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5"/>
              <p:cNvSpPr/>
              <p:nvPr/>
            </p:nvSpPr>
            <p:spPr>
              <a:xfrm>
                <a:off x="5621674" y="926935"/>
                <a:ext cx="174882" cy="161703"/>
              </a:xfrm>
              <a:custGeom>
                <a:avLst/>
                <a:gdLst/>
                <a:ahLst/>
                <a:cxnLst/>
                <a:rect l="l" t="t" r="r" b="b"/>
                <a:pathLst>
                  <a:path w="2414" h="2232" extrusionOk="0">
                    <a:moveTo>
                      <a:pt x="2414" y="1"/>
                    </a:moveTo>
                    <a:cubicBezTo>
                      <a:pt x="1864" y="158"/>
                      <a:pt x="1200" y="295"/>
                      <a:pt x="413" y="382"/>
                    </a:cubicBezTo>
                    <a:cubicBezTo>
                      <a:pt x="145" y="982"/>
                      <a:pt x="1" y="1604"/>
                      <a:pt x="30" y="2232"/>
                    </a:cubicBezTo>
                    <a:cubicBezTo>
                      <a:pt x="384" y="2138"/>
                      <a:pt x="1337" y="1191"/>
                      <a:pt x="2414"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5"/>
              <p:cNvSpPr/>
              <p:nvPr/>
            </p:nvSpPr>
            <p:spPr>
              <a:xfrm>
                <a:off x="5879654" y="650624"/>
                <a:ext cx="51943" cy="164383"/>
              </a:xfrm>
              <a:custGeom>
                <a:avLst/>
                <a:gdLst/>
                <a:ahLst/>
                <a:cxnLst/>
                <a:rect l="l" t="t" r="r" b="b"/>
                <a:pathLst>
                  <a:path w="717" h="2269" extrusionOk="0">
                    <a:moveTo>
                      <a:pt x="630" y="1"/>
                    </a:moveTo>
                    <a:lnTo>
                      <a:pt x="630" y="1"/>
                    </a:lnTo>
                    <a:cubicBezTo>
                      <a:pt x="427" y="152"/>
                      <a:pt x="217" y="311"/>
                      <a:pt x="7" y="484"/>
                    </a:cubicBezTo>
                    <a:cubicBezTo>
                      <a:pt x="0" y="1171"/>
                      <a:pt x="110" y="1835"/>
                      <a:pt x="203" y="2268"/>
                    </a:cubicBezTo>
                    <a:cubicBezTo>
                      <a:pt x="377" y="2065"/>
                      <a:pt x="550" y="1856"/>
                      <a:pt x="716" y="1661"/>
                    </a:cubicBezTo>
                    <a:cubicBezTo>
                      <a:pt x="623" y="1221"/>
                      <a:pt x="571" y="658"/>
                      <a:pt x="63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5"/>
              <p:cNvSpPr/>
              <p:nvPr/>
            </p:nvSpPr>
            <p:spPr>
              <a:xfrm>
                <a:off x="4903950" y="946713"/>
                <a:ext cx="719451" cy="187132"/>
              </a:xfrm>
              <a:custGeom>
                <a:avLst/>
                <a:gdLst/>
                <a:ahLst/>
                <a:cxnLst/>
                <a:rect l="l" t="t" r="r" b="b"/>
                <a:pathLst>
                  <a:path w="9931" h="2583" extrusionOk="0">
                    <a:moveTo>
                      <a:pt x="282" y="1"/>
                    </a:moveTo>
                    <a:cubicBezTo>
                      <a:pt x="100" y="1"/>
                      <a:pt x="0" y="19"/>
                      <a:pt x="6" y="59"/>
                    </a:cubicBezTo>
                    <a:cubicBezTo>
                      <a:pt x="6" y="59"/>
                      <a:pt x="4124" y="2583"/>
                      <a:pt x="7498" y="2583"/>
                    </a:cubicBezTo>
                    <a:cubicBezTo>
                      <a:pt x="8391" y="2583"/>
                      <a:pt x="9232" y="2406"/>
                      <a:pt x="9930" y="1959"/>
                    </a:cubicBezTo>
                    <a:cubicBezTo>
                      <a:pt x="9264" y="1294"/>
                      <a:pt x="1820" y="1"/>
                      <a:pt x="2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5"/>
              <p:cNvSpPr/>
              <p:nvPr/>
            </p:nvSpPr>
            <p:spPr>
              <a:xfrm>
                <a:off x="5396656" y="1019521"/>
                <a:ext cx="226753" cy="112076"/>
              </a:xfrm>
              <a:custGeom>
                <a:avLst/>
                <a:gdLst/>
                <a:ahLst/>
                <a:cxnLst/>
                <a:rect l="l" t="t" r="r" b="b"/>
                <a:pathLst>
                  <a:path w="3130" h="1547" extrusionOk="0">
                    <a:moveTo>
                      <a:pt x="0" y="0"/>
                    </a:moveTo>
                    <a:lnTo>
                      <a:pt x="0" y="0"/>
                    </a:lnTo>
                    <a:cubicBezTo>
                      <a:pt x="413" y="397"/>
                      <a:pt x="867" y="903"/>
                      <a:pt x="1337" y="1546"/>
                    </a:cubicBezTo>
                    <a:cubicBezTo>
                      <a:pt x="1987" y="1474"/>
                      <a:pt x="2601" y="1293"/>
                      <a:pt x="3129" y="954"/>
                    </a:cubicBezTo>
                    <a:cubicBezTo>
                      <a:pt x="2869" y="694"/>
                      <a:pt x="1576" y="340"/>
                      <a:pt x="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5"/>
              <p:cNvSpPr/>
              <p:nvPr/>
            </p:nvSpPr>
            <p:spPr>
              <a:xfrm>
                <a:off x="5605228" y="1089070"/>
                <a:ext cx="274494" cy="692236"/>
              </a:xfrm>
              <a:custGeom>
                <a:avLst/>
                <a:gdLst/>
                <a:ahLst/>
                <a:cxnLst/>
                <a:rect l="l" t="t" r="r" b="b"/>
                <a:pathLst>
                  <a:path w="3789" h="9555" extrusionOk="0">
                    <a:moveTo>
                      <a:pt x="264" y="0"/>
                    </a:moveTo>
                    <a:lnTo>
                      <a:pt x="264" y="0"/>
                    </a:lnTo>
                    <a:cubicBezTo>
                      <a:pt x="1" y="1007"/>
                      <a:pt x="3202" y="9555"/>
                      <a:pt x="3566" y="9555"/>
                    </a:cubicBezTo>
                    <a:cubicBezTo>
                      <a:pt x="3571" y="9555"/>
                      <a:pt x="3575" y="9553"/>
                      <a:pt x="3579" y="9550"/>
                    </a:cubicBezTo>
                    <a:cubicBezTo>
                      <a:pt x="3579" y="9550"/>
                      <a:pt x="3788" y="1821"/>
                      <a:pt x="2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5"/>
              <p:cNvSpPr/>
              <p:nvPr/>
            </p:nvSpPr>
            <p:spPr>
              <a:xfrm>
                <a:off x="5617544" y="1089070"/>
                <a:ext cx="108812" cy="230890"/>
              </a:xfrm>
              <a:custGeom>
                <a:avLst/>
                <a:gdLst/>
                <a:ahLst/>
                <a:cxnLst/>
                <a:rect l="l" t="t" r="r" b="b"/>
                <a:pathLst>
                  <a:path w="1502" h="3187" extrusionOk="0">
                    <a:moveTo>
                      <a:pt x="94" y="0"/>
                    </a:moveTo>
                    <a:lnTo>
                      <a:pt x="94" y="0"/>
                    </a:lnTo>
                    <a:cubicBezTo>
                      <a:pt x="1" y="354"/>
                      <a:pt x="340" y="1654"/>
                      <a:pt x="838" y="3187"/>
                    </a:cubicBezTo>
                    <a:cubicBezTo>
                      <a:pt x="975" y="2630"/>
                      <a:pt x="1185" y="1987"/>
                      <a:pt x="1502" y="1257"/>
                    </a:cubicBezTo>
                    <a:cubicBezTo>
                      <a:pt x="1120" y="723"/>
                      <a:pt x="658" y="290"/>
                      <a:pt x="94"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5"/>
              <p:cNvSpPr/>
              <p:nvPr/>
            </p:nvSpPr>
            <p:spPr>
              <a:xfrm>
                <a:off x="5726286" y="1460647"/>
                <a:ext cx="126779" cy="108889"/>
              </a:xfrm>
              <a:custGeom>
                <a:avLst/>
                <a:gdLst/>
                <a:ahLst/>
                <a:cxnLst/>
                <a:rect l="l" t="t" r="r" b="b"/>
                <a:pathLst>
                  <a:path w="1750" h="1503" extrusionOk="0">
                    <a:moveTo>
                      <a:pt x="1" y="1"/>
                    </a:moveTo>
                    <a:lnTo>
                      <a:pt x="1" y="1"/>
                    </a:lnTo>
                    <a:cubicBezTo>
                      <a:pt x="87" y="245"/>
                      <a:pt x="183" y="498"/>
                      <a:pt x="269" y="745"/>
                    </a:cubicBezTo>
                    <a:cubicBezTo>
                      <a:pt x="694" y="882"/>
                      <a:pt x="1207" y="1119"/>
                      <a:pt x="1750" y="1502"/>
                    </a:cubicBezTo>
                    <a:cubicBezTo>
                      <a:pt x="1720" y="1249"/>
                      <a:pt x="1684" y="989"/>
                      <a:pt x="1641" y="722"/>
                    </a:cubicBezTo>
                    <a:cubicBezTo>
                      <a:pt x="1050" y="368"/>
                      <a:pt x="420" y="138"/>
                      <a:pt x="1"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5"/>
              <p:cNvSpPr/>
              <p:nvPr/>
            </p:nvSpPr>
            <p:spPr>
              <a:xfrm>
                <a:off x="5766131" y="1568447"/>
                <a:ext cx="96859" cy="115699"/>
              </a:xfrm>
              <a:custGeom>
                <a:avLst/>
                <a:gdLst/>
                <a:ahLst/>
                <a:cxnLst/>
                <a:rect l="l" t="t" r="r" b="b"/>
                <a:pathLst>
                  <a:path w="1337" h="1597" extrusionOk="0">
                    <a:moveTo>
                      <a:pt x="0" y="0"/>
                    </a:moveTo>
                    <a:lnTo>
                      <a:pt x="0" y="0"/>
                    </a:lnTo>
                    <a:cubicBezTo>
                      <a:pt x="116" y="297"/>
                      <a:pt x="231" y="578"/>
                      <a:pt x="333" y="845"/>
                    </a:cubicBezTo>
                    <a:cubicBezTo>
                      <a:pt x="657" y="1040"/>
                      <a:pt x="997" y="1287"/>
                      <a:pt x="1337" y="1597"/>
                    </a:cubicBezTo>
                    <a:cubicBezTo>
                      <a:pt x="1323" y="1351"/>
                      <a:pt x="1300" y="1077"/>
                      <a:pt x="1280" y="787"/>
                    </a:cubicBezTo>
                    <a:cubicBezTo>
                      <a:pt x="890" y="463"/>
                      <a:pt x="434" y="203"/>
                      <a:pt x="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5"/>
              <p:cNvSpPr/>
              <p:nvPr/>
            </p:nvSpPr>
            <p:spPr>
              <a:xfrm>
                <a:off x="5556762" y="1021115"/>
                <a:ext cx="122504" cy="122509"/>
              </a:xfrm>
              <a:custGeom>
                <a:avLst/>
                <a:gdLst/>
                <a:ahLst/>
                <a:cxnLst/>
                <a:rect l="l" t="t" r="r" b="b"/>
                <a:pathLst>
                  <a:path w="1691" h="1691" extrusionOk="0">
                    <a:moveTo>
                      <a:pt x="846" y="1"/>
                    </a:moveTo>
                    <a:cubicBezTo>
                      <a:pt x="377" y="1"/>
                      <a:pt x="1" y="375"/>
                      <a:pt x="1" y="845"/>
                    </a:cubicBezTo>
                    <a:cubicBezTo>
                      <a:pt x="1" y="1308"/>
                      <a:pt x="377" y="1691"/>
                      <a:pt x="846" y="1691"/>
                    </a:cubicBezTo>
                    <a:cubicBezTo>
                      <a:pt x="1309" y="1691"/>
                      <a:pt x="1691" y="1308"/>
                      <a:pt x="1691" y="845"/>
                    </a:cubicBezTo>
                    <a:cubicBezTo>
                      <a:pt x="1691" y="375"/>
                      <a:pt x="1309" y="1"/>
                      <a:pt x="846" y="1"/>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17" name="Google Shape;1717;p55"/>
          <p:cNvSpPr/>
          <p:nvPr/>
        </p:nvSpPr>
        <p:spPr>
          <a:xfrm>
            <a:off x="-560876" y="1980908"/>
            <a:ext cx="2651793" cy="453369"/>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5"/>
          <p:cNvSpPr/>
          <p:nvPr/>
        </p:nvSpPr>
        <p:spPr>
          <a:xfrm flipH="1">
            <a:off x="6876298" y="3079924"/>
            <a:ext cx="2651793" cy="453369"/>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6" name="Google Shape;1726;p55"/>
          <p:cNvGrpSpPr/>
          <p:nvPr/>
        </p:nvGrpSpPr>
        <p:grpSpPr>
          <a:xfrm rot="-5400000">
            <a:off x="7125037" y="1767685"/>
            <a:ext cx="619884" cy="565808"/>
            <a:chOff x="4783350" y="5161650"/>
            <a:chExt cx="195825" cy="178725"/>
          </a:xfrm>
        </p:grpSpPr>
        <p:sp>
          <p:nvSpPr>
            <p:cNvPr id="1727" name="Google Shape;1727;p55"/>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5"/>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5"/>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5"/>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1" name="Google Shape;1731;p55"/>
          <p:cNvGrpSpPr/>
          <p:nvPr/>
        </p:nvGrpSpPr>
        <p:grpSpPr>
          <a:xfrm rot="5400000" flipH="1">
            <a:off x="2068663" y="3045439"/>
            <a:ext cx="510105" cy="465596"/>
            <a:chOff x="4783350" y="5161650"/>
            <a:chExt cx="195825" cy="178725"/>
          </a:xfrm>
        </p:grpSpPr>
        <p:sp>
          <p:nvSpPr>
            <p:cNvPr id="1732" name="Google Shape;1732;p55"/>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5"/>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5"/>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5"/>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0863" y="2373313"/>
            <a:ext cx="3714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692" y="776288"/>
            <a:ext cx="1165225"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19" name="Google Shape;1719;p55"/>
          <p:cNvGrpSpPr/>
          <p:nvPr/>
        </p:nvGrpSpPr>
        <p:grpSpPr>
          <a:xfrm>
            <a:off x="444956" y="579267"/>
            <a:ext cx="724107" cy="645559"/>
            <a:chOff x="4356650" y="5185725"/>
            <a:chExt cx="239850" cy="213825"/>
          </a:xfrm>
        </p:grpSpPr>
        <p:sp>
          <p:nvSpPr>
            <p:cNvPr id="1720" name="Google Shape;1720;p55"/>
            <p:cNvSpPr/>
            <p:nvPr/>
          </p:nvSpPr>
          <p:spPr>
            <a:xfrm>
              <a:off x="4437800" y="5317675"/>
              <a:ext cx="46625" cy="44625"/>
            </a:xfrm>
            <a:custGeom>
              <a:avLst/>
              <a:gdLst/>
              <a:ahLst/>
              <a:cxnLst/>
              <a:rect l="l" t="t" r="r" b="b"/>
              <a:pathLst>
                <a:path w="1865" h="1785" extrusionOk="0">
                  <a:moveTo>
                    <a:pt x="1453" y="1"/>
                  </a:moveTo>
                  <a:cubicBezTo>
                    <a:pt x="906" y="1"/>
                    <a:pt x="0" y="1737"/>
                    <a:pt x="265" y="1784"/>
                  </a:cubicBezTo>
                  <a:cubicBezTo>
                    <a:pt x="269" y="1784"/>
                    <a:pt x="273" y="1784"/>
                    <a:pt x="277" y="1784"/>
                  </a:cubicBezTo>
                  <a:cubicBezTo>
                    <a:pt x="590" y="1784"/>
                    <a:pt x="1865" y="236"/>
                    <a:pt x="1588" y="43"/>
                  </a:cubicBezTo>
                  <a:cubicBezTo>
                    <a:pt x="1546" y="14"/>
                    <a:pt x="1501" y="1"/>
                    <a:pt x="1453" y="1"/>
                  </a:cubicBezTo>
                  <a:close/>
                </a:path>
              </a:pathLst>
            </a:custGeom>
            <a:solidFill>
              <a:srgbClr val="06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5"/>
            <p:cNvSpPr/>
            <p:nvPr/>
          </p:nvSpPr>
          <p:spPr>
            <a:xfrm>
              <a:off x="4476925" y="5245800"/>
              <a:ext cx="46075" cy="73475"/>
            </a:xfrm>
            <a:custGeom>
              <a:avLst/>
              <a:gdLst/>
              <a:ahLst/>
              <a:cxnLst/>
              <a:rect l="l" t="t" r="r" b="b"/>
              <a:pathLst>
                <a:path w="1843" h="2939" extrusionOk="0">
                  <a:moveTo>
                    <a:pt x="896" y="1"/>
                  </a:moveTo>
                  <a:cubicBezTo>
                    <a:pt x="889" y="1"/>
                    <a:pt x="883" y="8"/>
                    <a:pt x="883" y="21"/>
                  </a:cubicBezTo>
                  <a:cubicBezTo>
                    <a:pt x="883" y="261"/>
                    <a:pt x="824" y="571"/>
                    <a:pt x="746" y="881"/>
                  </a:cubicBezTo>
                  <a:cubicBezTo>
                    <a:pt x="622" y="1358"/>
                    <a:pt x="434" y="1864"/>
                    <a:pt x="283" y="2254"/>
                  </a:cubicBezTo>
                  <a:cubicBezTo>
                    <a:pt x="203" y="2448"/>
                    <a:pt x="139" y="2608"/>
                    <a:pt x="87" y="2724"/>
                  </a:cubicBezTo>
                  <a:cubicBezTo>
                    <a:pt x="59" y="2781"/>
                    <a:pt x="43" y="2831"/>
                    <a:pt x="30" y="2861"/>
                  </a:cubicBezTo>
                  <a:cubicBezTo>
                    <a:pt x="16" y="2890"/>
                    <a:pt x="9" y="2911"/>
                    <a:pt x="9" y="2911"/>
                  </a:cubicBezTo>
                  <a:cubicBezTo>
                    <a:pt x="0" y="2918"/>
                    <a:pt x="9" y="2925"/>
                    <a:pt x="16" y="2934"/>
                  </a:cubicBezTo>
                  <a:cubicBezTo>
                    <a:pt x="19" y="2937"/>
                    <a:pt x="23" y="2939"/>
                    <a:pt x="26" y="2939"/>
                  </a:cubicBezTo>
                  <a:cubicBezTo>
                    <a:pt x="30" y="2939"/>
                    <a:pt x="33" y="2937"/>
                    <a:pt x="37" y="2934"/>
                  </a:cubicBezTo>
                  <a:cubicBezTo>
                    <a:pt x="37" y="2934"/>
                    <a:pt x="1113" y="2110"/>
                    <a:pt x="1836" y="441"/>
                  </a:cubicBezTo>
                  <a:cubicBezTo>
                    <a:pt x="1843" y="427"/>
                    <a:pt x="1836" y="411"/>
                    <a:pt x="1829" y="411"/>
                  </a:cubicBezTo>
                  <a:cubicBezTo>
                    <a:pt x="1825" y="409"/>
                    <a:pt x="1821" y="409"/>
                    <a:pt x="1818" y="409"/>
                  </a:cubicBezTo>
                  <a:cubicBezTo>
                    <a:pt x="1809" y="409"/>
                    <a:pt x="1804" y="414"/>
                    <a:pt x="1800" y="420"/>
                  </a:cubicBezTo>
                  <a:cubicBezTo>
                    <a:pt x="1439" y="1250"/>
                    <a:pt x="990" y="1871"/>
                    <a:pt x="636" y="2284"/>
                  </a:cubicBezTo>
                  <a:cubicBezTo>
                    <a:pt x="456" y="2492"/>
                    <a:pt x="297" y="2644"/>
                    <a:pt x="189" y="2745"/>
                  </a:cubicBezTo>
                  <a:cubicBezTo>
                    <a:pt x="143" y="2791"/>
                    <a:pt x="107" y="2822"/>
                    <a:pt x="80" y="2844"/>
                  </a:cubicBezTo>
                  <a:lnTo>
                    <a:pt x="80" y="2844"/>
                  </a:lnTo>
                  <a:cubicBezTo>
                    <a:pt x="150" y="2684"/>
                    <a:pt x="315" y="2302"/>
                    <a:pt x="486" y="1850"/>
                  </a:cubicBezTo>
                  <a:cubicBezTo>
                    <a:pt x="593" y="1547"/>
                    <a:pt x="702" y="1214"/>
                    <a:pt x="780" y="897"/>
                  </a:cubicBezTo>
                  <a:cubicBezTo>
                    <a:pt x="867" y="578"/>
                    <a:pt x="919" y="268"/>
                    <a:pt x="919" y="21"/>
                  </a:cubicBezTo>
                  <a:cubicBezTo>
                    <a:pt x="919" y="8"/>
                    <a:pt x="910" y="1"/>
                    <a:pt x="896"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5"/>
            <p:cNvSpPr/>
            <p:nvPr/>
          </p:nvSpPr>
          <p:spPr>
            <a:xfrm>
              <a:off x="4356650" y="5185725"/>
              <a:ext cx="131125" cy="166450"/>
            </a:xfrm>
            <a:custGeom>
              <a:avLst/>
              <a:gdLst/>
              <a:ahLst/>
              <a:cxnLst/>
              <a:rect l="l" t="t" r="r" b="b"/>
              <a:pathLst>
                <a:path w="5245" h="6658" extrusionOk="0">
                  <a:moveTo>
                    <a:pt x="3749" y="0"/>
                  </a:moveTo>
                  <a:cubicBezTo>
                    <a:pt x="2732" y="0"/>
                    <a:pt x="2107" y="3318"/>
                    <a:pt x="1223" y="4217"/>
                  </a:cubicBezTo>
                  <a:cubicBezTo>
                    <a:pt x="261" y="5198"/>
                    <a:pt x="1" y="5538"/>
                    <a:pt x="789" y="6058"/>
                  </a:cubicBezTo>
                  <a:cubicBezTo>
                    <a:pt x="1569" y="6578"/>
                    <a:pt x="3511" y="6658"/>
                    <a:pt x="3511" y="6658"/>
                  </a:cubicBezTo>
                  <a:cubicBezTo>
                    <a:pt x="5087" y="6030"/>
                    <a:pt x="5245" y="837"/>
                    <a:pt x="4047" y="93"/>
                  </a:cubicBezTo>
                  <a:cubicBezTo>
                    <a:pt x="3944" y="30"/>
                    <a:pt x="3845" y="0"/>
                    <a:pt x="37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5"/>
            <p:cNvSpPr/>
            <p:nvPr/>
          </p:nvSpPr>
          <p:spPr>
            <a:xfrm>
              <a:off x="4384475" y="5269650"/>
              <a:ext cx="92675" cy="82525"/>
            </a:xfrm>
            <a:custGeom>
              <a:avLst/>
              <a:gdLst/>
              <a:ahLst/>
              <a:cxnLst/>
              <a:rect l="l" t="t" r="r" b="b"/>
              <a:pathLst>
                <a:path w="3707" h="3301" extrusionOk="0">
                  <a:moveTo>
                    <a:pt x="3707" y="0"/>
                  </a:moveTo>
                  <a:lnTo>
                    <a:pt x="3707" y="0"/>
                  </a:lnTo>
                  <a:cubicBezTo>
                    <a:pt x="3554" y="426"/>
                    <a:pt x="3331" y="830"/>
                    <a:pt x="3027" y="1184"/>
                  </a:cubicBezTo>
                  <a:cubicBezTo>
                    <a:pt x="2311" y="2007"/>
                    <a:pt x="1200" y="2867"/>
                    <a:pt x="51" y="2867"/>
                  </a:cubicBezTo>
                  <a:lnTo>
                    <a:pt x="1" y="2867"/>
                  </a:lnTo>
                  <a:cubicBezTo>
                    <a:pt x="897" y="3243"/>
                    <a:pt x="2398" y="3301"/>
                    <a:pt x="2398" y="3301"/>
                  </a:cubicBezTo>
                  <a:cubicBezTo>
                    <a:pt x="3194" y="2983"/>
                    <a:pt x="3634" y="1487"/>
                    <a:pt x="3707"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5"/>
            <p:cNvSpPr/>
            <p:nvPr/>
          </p:nvSpPr>
          <p:spPr>
            <a:xfrm>
              <a:off x="4448975" y="5273650"/>
              <a:ext cx="147525" cy="125900"/>
            </a:xfrm>
            <a:custGeom>
              <a:avLst/>
              <a:gdLst/>
              <a:ahLst/>
              <a:cxnLst/>
              <a:rect l="l" t="t" r="r" b="b"/>
              <a:pathLst>
                <a:path w="5901" h="5036" extrusionOk="0">
                  <a:moveTo>
                    <a:pt x="5035" y="1"/>
                  </a:moveTo>
                  <a:cubicBezTo>
                    <a:pt x="3946" y="1"/>
                    <a:pt x="427" y="2126"/>
                    <a:pt x="0" y="3350"/>
                  </a:cubicBezTo>
                  <a:cubicBezTo>
                    <a:pt x="0" y="3350"/>
                    <a:pt x="101" y="4628"/>
                    <a:pt x="534" y="4931"/>
                  </a:cubicBezTo>
                  <a:cubicBezTo>
                    <a:pt x="636" y="5000"/>
                    <a:pt x="729" y="5036"/>
                    <a:pt x="821" y="5036"/>
                  </a:cubicBezTo>
                  <a:cubicBezTo>
                    <a:pt x="1126" y="5036"/>
                    <a:pt x="1421" y="4650"/>
                    <a:pt x="2014" y="3813"/>
                  </a:cubicBezTo>
                  <a:cubicBezTo>
                    <a:pt x="2788" y="2721"/>
                    <a:pt x="5901" y="547"/>
                    <a:pt x="5279" y="64"/>
                  </a:cubicBezTo>
                  <a:cubicBezTo>
                    <a:pt x="5224" y="21"/>
                    <a:pt x="5141" y="1"/>
                    <a:pt x="50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5"/>
            <p:cNvSpPr/>
            <p:nvPr/>
          </p:nvSpPr>
          <p:spPr>
            <a:xfrm>
              <a:off x="4448975" y="5274150"/>
              <a:ext cx="120800" cy="125400"/>
            </a:xfrm>
            <a:custGeom>
              <a:avLst/>
              <a:gdLst/>
              <a:ahLst/>
              <a:cxnLst/>
              <a:rect l="l" t="t" r="r" b="b"/>
              <a:pathLst>
                <a:path w="4832" h="5016" extrusionOk="0">
                  <a:moveTo>
                    <a:pt x="4831" y="0"/>
                  </a:moveTo>
                  <a:cubicBezTo>
                    <a:pt x="3561" y="217"/>
                    <a:pt x="404" y="2174"/>
                    <a:pt x="0" y="3330"/>
                  </a:cubicBezTo>
                  <a:cubicBezTo>
                    <a:pt x="0" y="3330"/>
                    <a:pt x="101" y="4608"/>
                    <a:pt x="534" y="4911"/>
                  </a:cubicBezTo>
                  <a:cubicBezTo>
                    <a:pt x="636" y="4980"/>
                    <a:pt x="730" y="5015"/>
                    <a:pt x="822" y="5015"/>
                  </a:cubicBezTo>
                  <a:cubicBezTo>
                    <a:pt x="1004" y="5015"/>
                    <a:pt x="1183" y="4879"/>
                    <a:pt x="1422" y="4587"/>
                  </a:cubicBezTo>
                  <a:cubicBezTo>
                    <a:pt x="1408" y="3533"/>
                    <a:pt x="1675" y="2441"/>
                    <a:pt x="2384" y="1633"/>
                  </a:cubicBezTo>
                  <a:cubicBezTo>
                    <a:pt x="2982" y="933"/>
                    <a:pt x="3878" y="210"/>
                    <a:pt x="483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1183847" y="921658"/>
            <a:ext cx="1368580" cy="1015663"/>
          </a:xfrm>
          <a:prstGeom prst="rect">
            <a:avLst/>
          </a:prstGeom>
          <a:noFill/>
        </p:spPr>
        <p:txBody>
          <a:bodyPr wrap="square" rtlCol="0">
            <a:spAutoFit/>
          </a:bodyPr>
          <a:lstStyle/>
          <a:p>
            <a:r>
              <a:rPr lang="en-US" sz="6000" dirty="0">
                <a:solidFill>
                  <a:schemeClr val="bg2">
                    <a:lumMod val="25000"/>
                  </a:schemeClr>
                </a:solidFill>
                <a:latin typeface="Anton" charset="0"/>
              </a:rPr>
              <a:t>2.</a:t>
            </a: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3" fill="hold" grpId="0" nodeType="afterEffect">
                                  <p:stCondLst>
                                    <p:cond delay="0"/>
                                  </p:stCondLst>
                                  <p:childTnLst>
                                    <p:set>
                                      <p:cBhvr>
                                        <p:cTn id="10" dur="1" fill="hold">
                                          <p:stCondLst>
                                            <p:cond delay="0"/>
                                          </p:stCondLst>
                                        </p:cTn>
                                        <p:tgtEl>
                                          <p:spTgt spid="1662"/>
                                        </p:tgtEl>
                                        <p:attrNameLst>
                                          <p:attrName>style.visibility</p:attrName>
                                        </p:attrNameLst>
                                      </p:cBhvr>
                                      <p:to>
                                        <p:strVal val="visible"/>
                                      </p:to>
                                    </p:set>
                                    <p:anim calcmode="lin" valueType="num">
                                      <p:cBhvr additive="base">
                                        <p:cTn id="11" dur="500" fill="hold"/>
                                        <p:tgtEl>
                                          <p:spTgt spid="1662"/>
                                        </p:tgtEl>
                                        <p:attrNameLst>
                                          <p:attrName>ppt_x</p:attrName>
                                        </p:attrNameLst>
                                      </p:cBhvr>
                                      <p:tavLst>
                                        <p:tav tm="0">
                                          <p:val>
                                            <p:strVal val="1+#ppt_w/2"/>
                                          </p:val>
                                        </p:tav>
                                        <p:tav tm="100000">
                                          <p:val>
                                            <p:strVal val="#ppt_x"/>
                                          </p:val>
                                        </p:tav>
                                      </p:tavLst>
                                    </p:anim>
                                    <p:anim calcmode="lin" valueType="num">
                                      <p:cBhvr additive="base">
                                        <p:cTn id="12" dur="500" fill="hold"/>
                                        <p:tgtEl>
                                          <p:spTgt spid="166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2"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39"/>
        <p:cNvGrpSpPr/>
        <p:nvPr/>
      </p:nvGrpSpPr>
      <p:grpSpPr>
        <a:xfrm>
          <a:off x="0" y="0"/>
          <a:ext cx="0" cy="0"/>
          <a:chOff x="0" y="0"/>
          <a:chExt cx="0" cy="0"/>
        </a:xfrm>
      </p:grpSpPr>
      <p:sp>
        <p:nvSpPr>
          <p:cNvPr id="1742" name="Google Shape;1742;p56"/>
          <p:cNvSpPr/>
          <p:nvPr/>
        </p:nvSpPr>
        <p:spPr>
          <a:xfrm>
            <a:off x="6364150" y="4303600"/>
            <a:ext cx="2358367" cy="250484"/>
          </a:xfrm>
          <a:custGeom>
            <a:avLst/>
            <a:gdLst/>
            <a:ahLst/>
            <a:cxnLst/>
            <a:rect l="l" t="t" r="r" b="b"/>
            <a:pathLst>
              <a:path w="16238" h="3185" extrusionOk="0">
                <a:moveTo>
                  <a:pt x="9626" y="1"/>
                </a:moveTo>
                <a:cubicBezTo>
                  <a:pt x="5595" y="1"/>
                  <a:pt x="173" y="749"/>
                  <a:pt x="1" y="2861"/>
                </a:cubicBezTo>
                <a:cubicBezTo>
                  <a:pt x="410" y="3056"/>
                  <a:pt x="840" y="3185"/>
                  <a:pt x="1313" y="3185"/>
                </a:cubicBezTo>
                <a:cubicBezTo>
                  <a:pt x="1716" y="3185"/>
                  <a:pt x="2151" y="3090"/>
                  <a:pt x="2630" y="2861"/>
                </a:cubicBezTo>
                <a:cubicBezTo>
                  <a:pt x="2630" y="2861"/>
                  <a:pt x="5389" y="2198"/>
                  <a:pt x="8522" y="2198"/>
                </a:cubicBezTo>
                <a:cubicBezTo>
                  <a:pt x="9753" y="2198"/>
                  <a:pt x="11042" y="2300"/>
                  <a:pt x="12245" y="2586"/>
                </a:cubicBezTo>
                <a:cubicBezTo>
                  <a:pt x="12952" y="2755"/>
                  <a:pt x="13523" y="2827"/>
                  <a:pt x="13974" y="2827"/>
                </a:cubicBezTo>
                <a:cubicBezTo>
                  <a:pt x="16237" y="2827"/>
                  <a:pt x="15449" y="993"/>
                  <a:pt x="13508" y="361"/>
                </a:cubicBezTo>
                <a:cubicBezTo>
                  <a:pt x="12811" y="137"/>
                  <a:pt x="11345" y="1"/>
                  <a:pt x="9626" y="1"/>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3" name="Google Shape;1743;p56"/>
          <p:cNvGrpSpPr/>
          <p:nvPr/>
        </p:nvGrpSpPr>
        <p:grpSpPr>
          <a:xfrm>
            <a:off x="6533957" y="1268722"/>
            <a:ext cx="1837390" cy="3150685"/>
            <a:chOff x="4612750" y="4301550"/>
            <a:chExt cx="248125" cy="425475"/>
          </a:xfrm>
        </p:grpSpPr>
        <p:sp>
          <p:nvSpPr>
            <p:cNvPr id="1744" name="Google Shape;1744;p56"/>
            <p:cNvSpPr/>
            <p:nvPr/>
          </p:nvSpPr>
          <p:spPr>
            <a:xfrm>
              <a:off x="4704100" y="4511025"/>
              <a:ext cx="72100" cy="46300"/>
            </a:xfrm>
            <a:custGeom>
              <a:avLst/>
              <a:gdLst/>
              <a:ahLst/>
              <a:cxnLst/>
              <a:rect l="l" t="t" r="r" b="b"/>
              <a:pathLst>
                <a:path w="2884" h="1852" extrusionOk="0">
                  <a:moveTo>
                    <a:pt x="89" y="0"/>
                  </a:moveTo>
                  <a:cubicBezTo>
                    <a:pt x="61" y="0"/>
                    <a:pt x="36" y="15"/>
                    <a:pt x="23" y="38"/>
                  </a:cubicBezTo>
                  <a:cubicBezTo>
                    <a:pt x="0" y="73"/>
                    <a:pt x="7" y="125"/>
                    <a:pt x="51" y="152"/>
                  </a:cubicBezTo>
                  <a:lnTo>
                    <a:pt x="2744" y="1836"/>
                  </a:lnTo>
                  <a:cubicBezTo>
                    <a:pt x="2760" y="1846"/>
                    <a:pt x="2776" y="1851"/>
                    <a:pt x="2791" y="1851"/>
                  </a:cubicBezTo>
                  <a:cubicBezTo>
                    <a:pt x="2818" y="1851"/>
                    <a:pt x="2842" y="1837"/>
                    <a:pt x="2861" y="1815"/>
                  </a:cubicBezTo>
                  <a:cubicBezTo>
                    <a:pt x="2883" y="1778"/>
                    <a:pt x="2868" y="1728"/>
                    <a:pt x="2831" y="1699"/>
                  </a:cubicBezTo>
                  <a:lnTo>
                    <a:pt x="137" y="15"/>
                  </a:lnTo>
                  <a:cubicBezTo>
                    <a:pt x="122" y="5"/>
                    <a:pt x="105" y="0"/>
                    <a:pt x="89" y="0"/>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6"/>
            <p:cNvSpPr/>
            <p:nvPr/>
          </p:nvSpPr>
          <p:spPr>
            <a:xfrm>
              <a:off x="4697600" y="4511025"/>
              <a:ext cx="72100" cy="46300"/>
            </a:xfrm>
            <a:custGeom>
              <a:avLst/>
              <a:gdLst/>
              <a:ahLst/>
              <a:cxnLst/>
              <a:rect l="l" t="t" r="r" b="b"/>
              <a:pathLst>
                <a:path w="2884" h="1852" extrusionOk="0">
                  <a:moveTo>
                    <a:pt x="2795" y="0"/>
                  </a:moveTo>
                  <a:cubicBezTo>
                    <a:pt x="2780" y="0"/>
                    <a:pt x="2766" y="5"/>
                    <a:pt x="2753" y="15"/>
                  </a:cubicBezTo>
                  <a:lnTo>
                    <a:pt x="51" y="1699"/>
                  </a:lnTo>
                  <a:cubicBezTo>
                    <a:pt x="14" y="1728"/>
                    <a:pt x="0" y="1778"/>
                    <a:pt x="30" y="1815"/>
                  </a:cubicBezTo>
                  <a:cubicBezTo>
                    <a:pt x="43" y="1837"/>
                    <a:pt x="68" y="1851"/>
                    <a:pt x="94" y="1851"/>
                  </a:cubicBezTo>
                  <a:cubicBezTo>
                    <a:pt x="109" y="1851"/>
                    <a:pt x="124" y="1846"/>
                    <a:pt x="137" y="1836"/>
                  </a:cubicBezTo>
                  <a:lnTo>
                    <a:pt x="2840" y="152"/>
                  </a:lnTo>
                  <a:cubicBezTo>
                    <a:pt x="2874" y="125"/>
                    <a:pt x="2883" y="73"/>
                    <a:pt x="2861" y="38"/>
                  </a:cubicBezTo>
                  <a:cubicBezTo>
                    <a:pt x="2847" y="15"/>
                    <a:pt x="2821" y="0"/>
                    <a:pt x="2795" y="0"/>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6"/>
            <p:cNvSpPr/>
            <p:nvPr/>
          </p:nvSpPr>
          <p:spPr>
            <a:xfrm>
              <a:off x="4693600" y="4580900"/>
              <a:ext cx="95375" cy="60925"/>
            </a:xfrm>
            <a:custGeom>
              <a:avLst/>
              <a:gdLst/>
              <a:ahLst/>
              <a:cxnLst/>
              <a:rect l="l" t="t" r="r" b="b"/>
              <a:pathLst>
                <a:path w="3815" h="2437" extrusionOk="0">
                  <a:moveTo>
                    <a:pt x="87" y="1"/>
                  </a:moveTo>
                  <a:cubicBezTo>
                    <a:pt x="62" y="1"/>
                    <a:pt x="36" y="15"/>
                    <a:pt x="23" y="37"/>
                  </a:cubicBezTo>
                  <a:cubicBezTo>
                    <a:pt x="1" y="81"/>
                    <a:pt x="9" y="124"/>
                    <a:pt x="44" y="154"/>
                  </a:cubicBezTo>
                  <a:lnTo>
                    <a:pt x="3678" y="2421"/>
                  </a:lnTo>
                  <a:cubicBezTo>
                    <a:pt x="3691" y="2432"/>
                    <a:pt x="3706" y="2437"/>
                    <a:pt x="3721" y="2437"/>
                  </a:cubicBezTo>
                  <a:cubicBezTo>
                    <a:pt x="3747" y="2437"/>
                    <a:pt x="3772" y="2422"/>
                    <a:pt x="3787" y="2400"/>
                  </a:cubicBezTo>
                  <a:cubicBezTo>
                    <a:pt x="3814" y="2364"/>
                    <a:pt x="3801" y="2314"/>
                    <a:pt x="3764" y="2284"/>
                  </a:cubicBezTo>
                  <a:lnTo>
                    <a:pt x="131" y="17"/>
                  </a:lnTo>
                  <a:cubicBezTo>
                    <a:pt x="118" y="6"/>
                    <a:pt x="102" y="1"/>
                    <a:pt x="87" y="1"/>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6"/>
            <p:cNvSpPr/>
            <p:nvPr/>
          </p:nvSpPr>
          <p:spPr>
            <a:xfrm>
              <a:off x="4684950" y="4580900"/>
              <a:ext cx="95350" cy="60925"/>
            </a:xfrm>
            <a:custGeom>
              <a:avLst/>
              <a:gdLst/>
              <a:ahLst/>
              <a:cxnLst/>
              <a:rect l="l" t="t" r="r" b="b"/>
              <a:pathLst>
                <a:path w="3814" h="2437" extrusionOk="0">
                  <a:moveTo>
                    <a:pt x="3721" y="1"/>
                  </a:moveTo>
                  <a:cubicBezTo>
                    <a:pt x="3706" y="1"/>
                    <a:pt x="3690" y="6"/>
                    <a:pt x="3677" y="17"/>
                  </a:cubicBezTo>
                  <a:lnTo>
                    <a:pt x="52" y="2284"/>
                  </a:lnTo>
                  <a:cubicBezTo>
                    <a:pt x="9" y="2314"/>
                    <a:pt x="0" y="2364"/>
                    <a:pt x="23" y="2400"/>
                  </a:cubicBezTo>
                  <a:cubicBezTo>
                    <a:pt x="36" y="2422"/>
                    <a:pt x="62" y="2437"/>
                    <a:pt x="87" y="2437"/>
                  </a:cubicBezTo>
                  <a:cubicBezTo>
                    <a:pt x="102" y="2437"/>
                    <a:pt x="117" y="2432"/>
                    <a:pt x="130" y="2421"/>
                  </a:cubicBezTo>
                  <a:lnTo>
                    <a:pt x="3764" y="154"/>
                  </a:lnTo>
                  <a:cubicBezTo>
                    <a:pt x="3800" y="124"/>
                    <a:pt x="3814" y="81"/>
                    <a:pt x="3786" y="37"/>
                  </a:cubicBezTo>
                  <a:cubicBezTo>
                    <a:pt x="3772" y="15"/>
                    <a:pt x="3747" y="1"/>
                    <a:pt x="3721" y="1"/>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6"/>
            <p:cNvSpPr/>
            <p:nvPr/>
          </p:nvSpPr>
          <p:spPr>
            <a:xfrm>
              <a:off x="4698150" y="4360075"/>
              <a:ext cx="77300" cy="48250"/>
            </a:xfrm>
            <a:custGeom>
              <a:avLst/>
              <a:gdLst/>
              <a:ahLst/>
              <a:cxnLst/>
              <a:rect l="l" t="t" r="r" b="b"/>
              <a:pathLst>
                <a:path w="3092" h="1930" extrusionOk="0">
                  <a:moveTo>
                    <a:pt x="1545" y="0"/>
                  </a:moveTo>
                  <a:cubicBezTo>
                    <a:pt x="902" y="426"/>
                    <a:pt x="412" y="1106"/>
                    <a:pt x="1" y="1929"/>
                  </a:cubicBezTo>
                  <a:lnTo>
                    <a:pt x="3092" y="1929"/>
                  </a:lnTo>
                  <a:cubicBezTo>
                    <a:pt x="2679" y="1106"/>
                    <a:pt x="2188" y="426"/>
                    <a:pt x="1545" y="0"/>
                  </a:cubicBezTo>
                  <a:close/>
                </a:path>
              </a:pathLst>
            </a:custGeom>
            <a:solidFill>
              <a:srgbClr val="AB6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6"/>
            <p:cNvSpPr/>
            <p:nvPr/>
          </p:nvSpPr>
          <p:spPr>
            <a:xfrm>
              <a:off x="4650275" y="4440250"/>
              <a:ext cx="67200" cy="286775"/>
            </a:xfrm>
            <a:custGeom>
              <a:avLst/>
              <a:gdLst/>
              <a:ahLst/>
              <a:cxnLst/>
              <a:rect l="l" t="t" r="r" b="b"/>
              <a:pathLst>
                <a:path w="2688" h="11471" extrusionOk="0">
                  <a:moveTo>
                    <a:pt x="2687" y="0"/>
                  </a:moveTo>
                  <a:lnTo>
                    <a:pt x="1640" y="139"/>
                  </a:lnTo>
                  <a:lnTo>
                    <a:pt x="0" y="11471"/>
                  </a:lnTo>
                  <a:lnTo>
                    <a:pt x="947" y="11471"/>
                  </a:lnTo>
                  <a:lnTo>
                    <a:pt x="2687" y="0"/>
                  </a:ln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6"/>
            <p:cNvSpPr/>
            <p:nvPr/>
          </p:nvSpPr>
          <p:spPr>
            <a:xfrm>
              <a:off x="4756450" y="4440250"/>
              <a:ext cx="67025" cy="286775"/>
            </a:xfrm>
            <a:custGeom>
              <a:avLst/>
              <a:gdLst/>
              <a:ahLst/>
              <a:cxnLst/>
              <a:rect l="l" t="t" r="r" b="b"/>
              <a:pathLst>
                <a:path w="2681" h="11471" extrusionOk="0">
                  <a:moveTo>
                    <a:pt x="0" y="0"/>
                  </a:moveTo>
                  <a:lnTo>
                    <a:pt x="1734" y="11471"/>
                  </a:lnTo>
                  <a:lnTo>
                    <a:pt x="2680" y="11471"/>
                  </a:lnTo>
                  <a:lnTo>
                    <a:pt x="1040" y="139"/>
                  </a:lnTo>
                  <a:lnTo>
                    <a:pt x="0" y="0"/>
                  </a:ln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6"/>
            <p:cNvSpPr/>
            <p:nvPr/>
          </p:nvSpPr>
          <p:spPr>
            <a:xfrm>
              <a:off x="4650275" y="4614900"/>
              <a:ext cx="40325" cy="112125"/>
            </a:xfrm>
            <a:custGeom>
              <a:avLst/>
              <a:gdLst/>
              <a:ahLst/>
              <a:cxnLst/>
              <a:rect l="l" t="t" r="r" b="b"/>
              <a:pathLst>
                <a:path w="1613" h="4485" extrusionOk="0">
                  <a:moveTo>
                    <a:pt x="650" y="0"/>
                  </a:moveTo>
                  <a:lnTo>
                    <a:pt x="0" y="4485"/>
                  </a:lnTo>
                  <a:lnTo>
                    <a:pt x="947" y="4485"/>
                  </a:lnTo>
                  <a:lnTo>
                    <a:pt x="1612" y="121"/>
                  </a:lnTo>
                  <a:cubicBezTo>
                    <a:pt x="1496" y="108"/>
                    <a:pt x="1373" y="101"/>
                    <a:pt x="1257" y="78"/>
                  </a:cubicBezTo>
                  <a:cubicBezTo>
                    <a:pt x="1056" y="78"/>
                    <a:pt x="853" y="50"/>
                    <a:pt x="650" y="0"/>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6"/>
            <p:cNvSpPr/>
            <p:nvPr/>
          </p:nvSpPr>
          <p:spPr>
            <a:xfrm>
              <a:off x="4777600" y="4548075"/>
              <a:ext cx="45875" cy="178950"/>
            </a:xfrm>
            <a:custGeom>
              <a:avLst/>
              <a:gdLst/>
              <a:ahLst/>
              <a:cxnLst/>
              <a:rect l="l" t="t" r="r" b="b"/>
              <a:pathLst>
                <a:path w="1835" h="7158" extrusionOk="0">
                  <a:moveTo>
                    <a:pt x="801" y="0"/>
                  </a:moveTo>
                  <a:cubicBezTo>
                    <a:pt x="607" y="463"/>
                    <a:pt x="333" y="917"/>
                    <a:pt x="0" y="1293"/>
                  </a:cubicBezTo>
                  <a:lnTo>
                    <a:pt x="888" y="7158"/>
                  </a:lnTo>
                  <a:lnTo>
                    <a:pt x="1834" y="7158"/>
                  </a:lnTo>
                  <a:lnTo>
                    <a:pt x="801" y="0"/>
                  </a:ln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6"/>
            <p:cNvSpPr/>
            <p:nvPr/>
          </p:nvSpPr>
          <p:spPr>
            <a:xfrm>
              <a:off x="4686400" y="4401975"/>
              <a:ext cx="100800" cy="52025"/>
            </a:xfrm>
            <a:custGeom>
              <a:avLst/>
              <a:gdLst/>
              <a:ahLst/>
              <a:cxnLst/>
              <a:rect l="l" t="t" r="r" b="b"/>
              <a:pathLst>
                <a:path w="4032" h="2081" extrusionOk="0">
                  <a:moveTo>
                    <a:pt x="348" y="0"/>
                  </a:moveTo>
                  <a:lnTo>
                    <a:pt x="1" y="2081"/>
                  </a:lnTo>
                  <a:lnTo>
                    <a:pt x="4031" y="2081"/>
                  </a:lnTo>
                  <a:lnTo>
                    <a:pt x="3692" y="0"/>
                  </a:lnTo>
                  <a:close/>
                </a:path>
              </a:pathLst>
            </a:custGeom>
            <a:solidFill>
              <a:srgbClr val="AB6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6"/>
            <p:cNvSpPr/>
            <p:nvPr/>
          </p:nvSpPr>
          <p:spPr>
            <a:xfrm>
              <a:off x="4690750" y="4310225"/>
              <a:ext cx="92125" cy="230900"/>
            </a:xfrm>
            <a:custGeom>
              <a:avLst/>
              <a:gdLst/>
              <a:ahLst/>
              <a:cxnLst/>
              <a:rect l="l" t="t" r="r" b="b"/>
              <a:pathLst>
                <a:path w="3685" h="9236" extrusionOk="0">
                  <a:moveTo>
                    <a:pt x="14" y="1"/>
                  </a:moveTo>
                  <a:cubicBezTo>
                    <a:pt x="7" y="9"/>
                    <a:pt x="0" y="23"/>
                    <a:pt x="7" y="30"/>
                  </a:cubicBezTo>
                  <a:lnTo>
                    <a:pt x="3641" y="9225"/>
                  </a:lnTo>
                  <a:cubicBezTo>
                    <a:pt x="3646" y="9229"/>
                    <a:pt x="3650" y="9235"/>
                    <a:pt x="3658" y="9235"/>
                  </a:cubicBezTo>
                  <a:cubicBezTo>
                    <a:pt x="3661" y="9235"/>
                    <a:pt x="3664" y="9234"/>
                    <a:pt x="3668" y="9231"/>
                  </a:cubicBezTo>
                  <a:cubicBezTo>
                    <a:pt x="3677" y="9231"/>
                    <a:pt x="3684" y="9218"/>
                    <a:pt x="3677" y="9204"/>
                  </a:cubicBezTo>
                  <a:lnTo>
                    <a:pt x="44" y="16"/>
                  </a:lnTo>
                  <a:cubicBezTo>
                    <a:pt x="37" y="1"/>
                    <a:pt x="28" y="1"/>
                    <a:pt x="14"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6"/>
            <p:cNvSpPr/>
            <p:nvPr/>
          </p:nvSpPr>
          <p:spPr>
            <a:xfrm>
              <a:off x="4621400" y="4379700"/>
              <a:ext cx="230975" cy="91975"/>
            </a:xfrm>
            <a:custGeom>
              <a:avLst/>
              <a:gdLst/>
              <a:ahLst/>
              <a:cxnLst/>
              <a:rect l="l" t="t" r="r" b="b"/>
              <a:pathLst>
                <a:path w="9239" h="3679" extrusionOk="0">
                  <a:moveTo>
                    <a:pt x="9213" y="0"/>
                  </a:moveTo>
                  <a:cubicBezTo>
                    <a:pt x="9210" y="0"/>
                    <a:pt x="9206" y="1"/>
                    <a:pt x="9202" y="4"/>
                  </a:cubicBezTo>
                  <a:lnTo>
                    <a:pt x="15" y="3636"/>
                  </a:lnTo>
                  <a:cubicBezTo>
                    <a:pt x="1" y="3644"/>
                    <a:pt x="1" y="3651"/>
                    <a:pt x="1" y="3665"/>
                  </a:cubicBezTo>
                  <a:cubicBezTo>
                    <a:pt x="8" y="3672"/>
                    <a:pt x="15" y="3679"/>
                    <a:pt x="28" y="3679"/>
                  </a:cubicBezTo>
                  <a:lnTo>
                    <a:pt x="9216" y="38"/>
                  </a:lnTo>
                  <a:cubicBezTo>
                    <a:pt x="9232" y="38"/>
                    <a:pt x="9239" y="25"/>
                    <a:pt x="9232" y="18"/>
                  </a:cubicBezTo>
                  <a:cubicBezTo>
                    <a:pt x="9227" y="8"/>
                    <a:pt x="9221" y="0"/>
                    <a:pt x="921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6"/>
            <p:cNvSpPr/>
            <p:nvPr/>
          </p:nvSpPr>
          <p:spPr>
            <a:xfrm>
              <a:off x="4622825" y="4376075"/>
              <a:ext cx="227900" cy="99250"/>
            </a:xfrm>
            <a:custGeom>
              <a:avLst/>
              <a:gdLst/>
              <a:ahLst/>
              <a:cxnLst/>
              <a:rect l="l" t="t" r="r" b="b"/>
              <a:pathLst>
                <a:path w="9116" h="3970" extrusionOk="0">
                  <a:moveTo>
                    <a:pt x="23" y="0"/>
                  </a:moveTo>
                  <a:cubicBezTo>
                    <a:pt x="16" y="0"/>
                    <a:pt x="8" y="5"/>
                    <a:pt x="8" y="10"/>
                  </a:cubicBezTo>
                  <a:cubicBezTo>
                    <a:pt x="1" y="26"/>
                    <a:pt x="8" y="33"/>
                    <a:pt x="15" y="40"/>
                  </a:cubicBezTo>
                  <a:lnTo>
                    <a:pt x="9088" y="3969"/>
                  </a:lnTo>
                  <a:cubicBezTo>
                    <a:pt x="9095" y="3969"/>
                    <a:pt x="9109" y="3969"/>
                    <a:pt x="9116" y="3954"/>
                  </a:cubicBezTo>
                  <a:cubicBezTo>
                    <a:pt x="9116" y="3947"/>
                    <a:pt x="9109" y="3933"/>
                    <a:pt x="9102" y="3933"/>
                  </a:cubicBezTo>
                  <a:lnTo>
                    <a:pt x="30" y="3"/>
                  </a:lnTo>
                  <a:cubicBezTo>
                    <a:pt x="28" y="1"/>
                    <a:pt x="26" y="0"/>
                    <a:pt x="2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6"/>
            <p:cNvSpPr/>
            <p:nvPr/>
          </p:nvSpPr>
          <p:spPr>
            <a:xfrm>
              <a:off x="4687100" y="4311800"/>
              <a:ext cx="99350" cy="227800"/>
            </a:xfrm>
            <a:custGeom>
              <a:avLst/>
              <a:gdLst/>
              <a:ahLst/>
              <a:cxnLst/>
              <a:rect l="l" t="t" r="r" b="b"/>
              <a:pathLst>
                <a:path w="3974" h="9112" extrusionOk="0">
                  <a:moveTo>
                    <a:pt x="3952" y="1"/>
                  </a:moveTo>
                  <a:cubicBezTo>
                    <a:pt x="3945" y="1"/>
                    <a:pt x="3936" y="5"/>
                    <a:pt x="3931" y="10"/>
                  </a:cubicBezTo>
                  <a:lnTo>
                    <a:pt x="9" y="9082"/>
                  </a:lnTo>
                  <a:cubicBezTo>
                    <a:pt x="1" y="9090"/>
                    <a:pt x="9" y="9104"/>
                    <a:pt x="16" y="9111"/>
                  </a:cubicBezTo>
                  <a:cubicBezTo>
                    <a:pt x="23" y="9111"/>
                    <a:pt x="37" y="9111"/>
                    <a:pt x="44" y="9097"/>
                  </a:cubicBezTo>
                  <a:lnTo>
                    <a:pt x="3974" y="24"/>
                  </a:lnTo>
                  <a:cubicBezTo>
                    <a:pt x="3974" y="17"/>
                    <a:pt x="3974" y="3"/>
                    <a:pt x="3960" y="3"/>
                  </a:cubicBezTo>
                  <a:cubicBezTo>
                    <a:pt x="3958" y="1"/>
                    <a:pt x="3955" y="1"/>
                    <a:pt x="3952"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6"/>
            <p:cNvSpPr/>
            <p:nvPr/>
          </p:nvSpPr>
          <p:spPr>
            <a:xfrm>
              <a:off x="4727200" y="4302125"/>
              <a:ext cx="19350" cy="80025"/>
            </a:xfrm>
            <a:custGeom>
              <a:avLst/>
              <a:gdLst/>
              <a:ahLst/>
              <a:cxnLst/>
              <a:rect l="l" t="t" r="r" b="b"/>
              <a:pathLst>
                <a:path w="774" h="3201" extrusionOk="0">
                  <a:moveTo>
                    <a:pt x="0" y="0"/>
                  </a:moveTo>
                  <a:lnTo>
                    <a:pt x="0" y="3200"/>
                  </a:lnTo>
                  <a:lnTo>
                    <a:pt x="773" y="3200"/>
                  </a:lnTo>
                  <a:lnTo>
                    <a:pt x="773"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6"/>
            <p:cNvSpPr/>
            <p:nvPr/>
          </p:nvSpPr>
          <p:spPr>
            <a:xfrm>
              <a:off x="4727200" y="4469325"/>
              <a:ext cx="19350" cy="79850"/>
            </a:xfrm>
            <a:custGeom>
              <a:avLst/>
              <a:gdLst/>
              <a:ahLst/>
              <a:cxnLst/>
              <a:rect l="l" t="t" r="r" b="b"/>
              <a:pathLst>
                <a:path w="774" h="3194" extrusionOk="0">
                  <a:moveTo>
                    <a:pt x="0" y="0"/>
                  </a:moveTo>
                  <a:lnTo>
                    <a:pt x="0" y="3193"/>
                  </a:lnTo>
                  <a:lnTo>
                    <a:pt x="773" y="3193"/>
                  </a:lnTo>
                  <a:lnTo>
                    <a:pt x="773"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6"/>
            <p:cNvSpPr/>
            <p:nvPr/>
          </p:nvSpPr>
          <p:spPr>
            <a:xfrm>
              <a:off x="4682425" y="4307200"/>
              <a:ext cx="40450" cy="64125"/>
            </a:xfrm>
            <a:custGeom>
              <a:avLst/>
              <a:gdLst/>
              <a:ahLst/>
              <a:cxnLst/>
              <a:rect l="l" t="t" r="r" b="b"/>
              <a:pathLst>
                <a:path w="1618" h="2565" extrusionOk="0">
                  <a:moveTo>
                    <a:pt x="716" y="0"/>
                  </a:moveTo>
                  <a:lnTo>
                    <a:pt x="1" y="288"/>
                  </a:lnTo>
                  <a:lnTo>
                    <a:pt x="897" y="2564"/>
                  </a:lnTo>
                  <a:lnTo>
                    <a:pt x="1618" y="2275"/>
                  </a:lnTo>
                  <a:lnTo>
                    <a:pt x="716"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6"/>
            <p:cNvSpPr/>
            <p:nvPr/>
          </p:nvSpPr>
          <p:spPr>
            <a:xfrm>
              <a:off x="4750850" y="4480725"/>
              <a:ext cx="40500" cy="63375"/>
            </a:xfrm>
            <a:custGeom>
              <a:avLst/>
              <a:gdLst/>
              <a:ahLst/>
              <a:cxnLst/>
              <a:rect l="l" t="t" r="r" b="b"/>
              <a:pathLst>
                <a:path w="1620" h="2535" extrusionOk="0">
                  <a:moveTo>
                    <a:pt x="724" y="0"/>
                  </a:moveTo>
                  <a:lnTo>
                    <a:pt x="1" y="281"/>
                  </a:lnTo>
                  <a:lnTo>
                    <a:pt x="897" y="2535"/>
                  </a:lnTo>
                  <a:lnTo>
                    <a:pt x="1620" y="2254"/>
                  </a:lnTo>
                  <a:lnTo>
                    <a:pt x="724"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6"/>
            <p:cNvSpPr/>
            <p:nvPr/>
          </p:nvSpPr>
          <p:spPr>
            <a:xfrm>
              <a:off x="4618325" y="4439550"/>
              <a:ext cx="64125" cy="40625"/>
            </a:xfrm>
            <a:custGeom>
              <a:avLst/>
              <a:gdLst/>
              <a:ahLst/>
              <a:cxnLst/>
              <a:rect l="l" t="t" r="r" b="b"/>
              <a:pathLst>
                <a:path w="2565" h="1625" extrusionOk="0">
                  <a:moveTo>
                    <a:pt x="2275" y="0"/>
                  </a:moveTo>
                  <a:lnTo>
                    <a:pt x="1" y="903"/>
                  </a:lnTo>
                  <a:lnTo>
                    <a:pt x="281" y="1625"/>
                  </a:lnTo>
                  <a:lnTo>
                    <a:pt x="2565" y="721"/>
                  </a:lnTo>
                  <a:lnTo>
                    <a:pt x="2275"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6"/>
            <p:cNvSpPr/>
            <p:nvPr/>
          </p:nvSpPr>
          <p:spPr>
            <a:xfrm>
              <a:off x="4791675" y="4371300"/>
              <a:ext cx="63600" cy="40275"/>
            </a:xfrm>
            <a:custGeom>
              <a:avLst/>
              <a:gdLst/>
              <a:ahLst/>
              <a:cxnLst/>
              <a:rect l="l" t="t" r="r" b="b"/>
              <a:pathLst>
                <a:path w="2544" h="1611" extrusionOk="0">
                  <a:moveTo>
                    <a:pt x="2261" y="0"/>
                  </a:moveTo>
                  <a:lnTo>
                    <a:pt x="1" y="888"/>
                  </a:lnTo>
                  <a:lnTo>
                    <a:pt x="290" y="1610"/>
                  </a:lnTo>
                  <a:lnTo>
                    <a:pt x="2544" y="714"/>
                  </a:lnTo>
                  <a:lnTo>
                    <a:pt x="2261"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6"/>
            <p:cNvSpPr/>
            <p:nvPr/>
          </p:nvSpPr>
          <p:spPr>
            <a:xfrm>
              <a:off x="4752675" y="4308450"/>
              <a:ext cx="42100" cy="63950"/>
            </a:xfrm>
            <a:custGeom>
              <a:avLst/>
              <a:gdLst/>
              <a:ahLst/>
              <a:cxnLst/>
              <a:rect l="l" t="t" r="r" b="b"/>
              <a:pathLst>
                <a:path w="1684" h="2558" extrusionOk="0">
                  <a:moveTo>
                    <a:pt x="975" y="0"/>
                  </a:moveTo>
                  <a:lnTo>
                    <a:pt x="1" y="2247"/>
                  </a:lnTo>
                  <a:lnTo>
                    <a:pt x="708" y="2557"/>
                  </a:lnTo>
                  <a:lnTo>
                    <a:pt x="1684" y="311"/>
                  </a:lnTo>
                  <a:lnTo>
                    <a:pt x="975"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6"/>
            <p:cNvSpPr/>
            <p:nvPr/>
          </p:nvSpPr>
          <p:spPr>
            <a:xfrm>
              <a:off x="4678825" y="4479625"/>
              <a:ext cx="41900" cy="63225"/>
            </a:xfrm>
            <a:custGeom>
              <a:avLst/>
              <a:gdLst/>
              <a:ahLst/>
              <a:cxnLst/>
              <a:rect l="l" t="t" r="r" b="b"/>
              <a:pathLst>
                <a:path w="1676" h="2529" extrusionOk="0">
                  <a:moveTo>
                    <a:pt x="961" y="1"/>
                  </a:moveTo>
                  <a:lnTo>
                    <a:pt x="1" y="2225"/>
                  </a:lnTo>
                  <a:lnTo>
                    <a:pt x="708" y="2528"/>
                  </a:lnTo>
                  <a:lnTo>
                    <a:pt x="1675" y="304"/>
                  </a:lnTo>
                  <a:lnTo>
                    <a:pt x="961" y="1"/>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6"/>
            <p:cNvSpPr/>
            <p:nvPr/>
          </p:nvSpPr>
          <p:spPr>
            <a:xfrm>
              <a:off x="4619575" y="4367650"/>
              <a:ext cx="63775" cy="42100"/>
            </a:xfrm>
            <a:custGeom>
              <a:avLst/>
              <a:gdLst/>
              <a:ahLst/>
              <a:cxnLst/>
              <a:rect l="l" t="t" r="r" b="b"/>
              <a:pathLst>
                <a:path w="2551" h="1684" extrusionOk="0">
                  <a:moveTo>
                    <a:pt x="304" y="0"/>
                  </a:moveTo>
                  <a:lnTo>
                    <a:pt x="1" y="709"/>
                  </a:lnTo>
                  <a:lnTo>
                    <a:pt x="2248" y="1684"/>
                  </a:lnTo>
                  <a:lnTo>
                    <a:pt x="2551" y="976"/>
                  </a:lnTo>
                  <a:lnTo>
                    <a:pt x="304"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6"/>
            <p:cNvSpPr/>
            <p:nvPr/>
          </p:nvSpPr>
          <p:spPr>
            <a:xfrm>
              <a:off x="4790600" y="4441875"/>
              <a:ext cx="63375" cy="41725"/>
            </a:xfrm>
            <a:custGeom>
              <a:avLst/>
              <a:gdLst/>
              <a:ahLst/>
              <a:cxnLst/>
              <a:rect l="l" t="t" r="r" b="b"/>
              <a:pathLst>
                <a:path w="2535" h="1669" extrusionOk="0">
                  <a:moveTo>
                    <a:pt x="311" y="1"/>
                  </a:moveTo>
                  <a:lnTo>
                    <a:pt x="0" y="708"/>
                  </a:lnTo>
                  <a:lnTo>
                    <a:pt x="2231" y="1669"/>
                  </a:lnTo>
                  <a:lnTo>
                    <a:pt x="2535" y="961"/>
                  </a:lnTo>
                  <a:lnTo>
                    <a:pt x="311" y="1"/>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6"/>
            <p:cNvSpPr/>
            <p:nvPr/>
          </p:nvSpPr>
          <p:spPr>
            <a:xfrm>
              <a:off x="4613250" y="4416050"/>
              <a:ext cx="80025" cy="19350"/>
            </a:xfrm>
            <a:custGeom>
              <a:avLst/>
              <a:gdLst/>
              <a:ahLst/>
              <a:cxnLst/>
              <a:rect l="l" t="t" r="r" b="b"/>
              <a:pathLst>
                <a:path w="3201" h="774" extrusionOk="0">
                  <a:moveTo>
                    <a:pt x="1" y="1"/>
                  </a:moveTo>
                  <a:lnTo>
                    <a:pt x="1" y="774"/>
                  </a:lnTo>
                  <a:lnTo>
                    <a:pt x="3201" y="774"/>
                  </a:lnTo>
                  <a:lnTo>
                    <a:pt x="3201" y="1"/>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6"/>
            <p:cNvSpPr/>
            <p:nvPr/>
          </p:nvSpPr>
          <p:spPr>
            <a:xfrm>
              <a:off x="4780500" y="4416050"/>
              <a:ext cx="79800" cy="19350"/>
            </a:xfrm>
            <a:custGeom>
              <a:avLst/>
              <a:gdLst/>
              <a:ahLst/>
              <a:cxnLst/>
              <a:rect l="l" t="t" r="r" b="b"/>
              <a:pathLst>
                <a:path w="3192" h="774" extrusionOk="0">
                  <a:moveTo>
                    <a:pt x="0" y="1"/>
                  </a:moveTo>
                  <a:lnTo>
                    <a:pt x="0" y="774"/>
                  </a:lnTo>
                  <a:lnTo>
                    <a:pt x="3192" y="774"/>
                  </a:lnTo>
                  <a:lnTo>
                    <a:pt x="3192" y="1"/>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6"/>
            <p:cNvSpPr/>
            <p:nvPr/>
          </p:nvSpPr>
          <p:spPr>
            <a:xfrm>
              <a:off x="4642500" y="4449650"/>
              <a:ext cx="70275" cy="70275"/>
            </a:xfrm>
            <a:custGeom>
              <a:avLst/>
              <a:gdLst/>
              <a:ahLst/>
              <a:cxnLst/>
              <a:rect l="l" t="t" r="r" b="b"/>
              <a:pathLst>
                <a:path w="2811" h="2811" extrusionOk="0">
                  <a:moveTo>
                    <a:pt x="2261" y="0"/>
                  </a:moveTo>
                  <a:lnTo>
                    <a:pt x="1" y="2261"/>
                  </a:lnTo>
                  <a:lnTo>
                    <a:pt x="550" y="2810"/>
                  </a:lnTo>
                  <a:lnTo>
                    <a:pt x="2811" y="550"/>
                  </a:lnTo>
                  <a:lnTo>
                    <a:pt x="2261"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6"/>
            <p:cNvSpPr/>
            <p:nvPr/>
          </p:nvSpPr>
          <p:spPr>
            <a:xfrm>
              <a:off x="4760775" y="4331550"/>
              <a:ext cx="70275" cy="70100"/>
            </a:xfrm>
            <a:custGeom>
              <a:avLst/>
              <a:gdLst/>
              <a:ahLst/>
              <a:cxnLst/>
              <a:rect l="l" t="t" r="r" b="b"/>
              <a:pathLst>
                <a:path w="2811" h="2804" extrusionOk="0">
                  <a:moveTo>
                    <a:pt x="2263" y="0"/>
                  </a:moveTo>
                  <a:lnTo>
                    <a:pt x="1" y="2261"/>
                  </a:lnTo>
                  <a:lnTo>
                    <a:pt x="550" y="2803"/>
                  </a:lnTo>
                  <a:lnTo>
                    <a:pt x="2811" y="543"/>
                  </a:lnTo>
                  <a:lnTo>
                    <a:pt x="2263"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6"/>
            <p:cNvSpPr/>
            <p:nvPr/>
          </p:nvSpPr>
          <p:spPr>
            <a:xfrm>
              <a:off x="4642500" y="4331550"/>
              <a:ext cx="70275" cy="70100"/>
            </a:xfrm>
            <a:custGeom>
              <a:avLst/>
              <a:gdLst/>
              <a:ahLst/>
              <a:cxnLst/>
              <a:rect l="l" t="t" r="r" b="b"/>
              <a:pathLst>
                <a:path w="2811" h="2804" extrusionOk="0">
                  <a:moveTo>
                    <a:pt x="550" y="0"/>
                  </a:moveTo>
                  <a:lnTo>
                    <a:pt x="1" y="543"/>
                  </a:lnTo>
                  <a:lnTo>
                    <a:pt x="2261" y="2803"/>
                  </a:lnTo>
                  <a:lnTo>
                    <a:pt x="2811" y="2261"/>
                  </a:lnTo>
                  <a:lnTo>
                    <a:pt x="550"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6"/>
            <p:cNvSpPr/>
            <p:nvPr/>
          </p:nvSpPr>
          <p:spPr>
            <a:xfrm>
              <a:off x="4760775" y="4449650"/>
              <a:ext cx="70275" cy="70275"/>
            </a:xfrm>
            <a:custGeom>
              <a:avLst/>
              <a:gdLst/>
              <a:ahLst/>
              <a:cxnLst/>
              <a:rect l="l" t="t" r="r" b="b"/>
              <a:pathLst>
                <a:path w="2811" h="2811" extrusionOk="0">
                  <a:moveTo>
                    <a:pt x="550" y="0"/>
                  </a:moveTo>
                  <a:lnTo>
                    <a:pt x="1" y="550"/>
                  </a:lnTo>
                  <a:lnTo>
                    <a:pt x="2263" y="2810"/>
                  </a:lnTo>
                  <a:lnTo>
                    <a:pt x="2811" y="2261"/>
                  </a:lnTo>
                  <a:lnTo>
                    <a:pt x="550"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6"/>
            <p:cNvSpPr/>
            <p:nvPr/>
          </p:nvSpPr>
          <p:spPr>
            <a:xfrm>
              <a:off x="4736250" y="4301550"/>
              <a:ext cx="1100" cy="248150"/>
            </a:xfrm>
            <a:custGeom>
              <a:avLst/>
              <a:gdLst/>
              <a:ahLst/>
              <a:cxnLst/>
              <a:rect l="l" t="t" r="r" b="b"/>
              <a:pathLst>
                <a:path w="44" h="9926" extrusionOk="0">
                  <a:moveTo>
                    <a:pt x="21" y="1"/>
                  </a:moveTo>
                  <a:cubicBezTo>
                    <a:pt x="14" y="1"/>
                    <a:pt x="1" y="9"/>
                    <a:pt x="1" y="23"/>
                  </a:cubicBezTo>
                  <a:lnTo>
                    <a:pt x="1" y="9904"/>
                  </a:lnTo>
                  <a:cubicBezTo>
                    <a:pt x="1" y="9918"/>
                    <a:pt x="14" y="9925"/>
                    <a:pt x="21" y="9925"/>
                  </a:cubicBezTo>
                  <a:cubicBezTo>
                    <a:pt x="37" y="9925"/>
                    <a:pt x="44" y="9918"/>
                    <a:pt x="44" y="9904"/>
                  </a:cubicBezTo>
                  <a:lnTo>
                    <a:pt x="44" y="23"/>
                  </a:lnTo>
                  <a:cubicBezTo>
                    <a:pt x="44" y="9"/>
                    <a:pt x="37" y="1"/>
                    <a:pt x="21"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6"/>
            <p:cNvSpPr/>
            <p:nvPr/>
          </p:nvSpPr>
          <p:spPr>
            <a:xfrm>
              <a:off x="4612750" y="4425075"/>
              <a:ext cx="248125" cy="1100"/>
            </a:xfrm>
            <a:custGeom>
              <a:avLst/>
              <a:gdLst/>
              <a:ahLst/>
              <a:cxnLst/>
              <a:rect l="l" t="t" r="r" b="b"/>
              <a:pathLst>
                <a:path w="9925" h="44" extrusionOk="0">
                  <a:moveTo>
                    <a:pt x="21" y="0"/>
                  </a:moveTo>
                  <a:cubicBezTo>
                    <a:pt x="7" y="0"/>
                    <a:pt x="0" y="16"/>
                    <a:pt x="0" y="23"/>
                  </a:cubicBezTo>
                  <a:cubicBezTo>
                    <a:pt x="0" y="37"/>
                    <a:pt x="7" y="44"/>
                    <a:pt x="21" y="44"/>
                  </a:cubicBezTo>
                  <a:lnTo>
                    <a:pt x="9902" y="44"/>
                  </a:lnTo>
                  <a:cubicBezTo>
                    <a:pt x="9917" y="44"/>
                    <a:pt x="9924" y="37"/>
                    <a:pt x="9924" y="23"/>
                  </a:cubicBezTo>
                  <a:cubicBezTo>
                    <a:pt x="9924" y="16"/>
                    <a:pt x="9917" y="0"/>
                    <a:pt x="9902"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6"/>
            <p:cNvSpPr/>
            <p:nvPr/>
          </p:nvSpPr>
          <p:spPr>
            <a:xfrm>
              <a:off x="4648850" y="4337750"/>
              <a:ext cx="175875" cy="175800"/>
            </a:xfrm>
            <a:custGeom>
              <a:avLst/>
              <a:gdLst/>
              <a:ahLst/>
              <a:cxnLst/>
              <a:rect l="l" t="t" r="r" b="b"/>
              <a:pathLst>
                <a:path w="7035" h="7032" extrusionOk="0">
                  <a:moveTo>
                    <a:pt x="22" y="0"/>
                  </a:moveTo>
                  <a:cubicBezTo>
                    <a:pt x="16" y="0"/>
                    <a:pt x="10" y="2"/>
                    <a:pt x="7" y="5"/>
                  </a:cubicBezTo>
                  <a:cubicBezTo>
                    <a:pt x="0" y="19"/>
                    <a:pt x="0" y="26"/>
                    <a:pt x="7" y="35"/>
                  </a:cubicBezTo>
                  <a:lnTo>
                    <a:pt x="7000" y="7026"/>
                  </a:lnTo>
                  <a:cubicBezTo>
                    <a:pt x="7003" y="7030"/>
                    <a:pt x="7009" y="7031"/>
                    <a:pt x="7014" y="7031"/>
                  </a:cubicBezTo>
                  <a:cubicBezTo>
                    <a:pt x="7019" y="7031"/>
                    <a:pt x="7024" y="7030"/>
                    <a:pt x="7028" y="7026"/>
                  </a:cubicBezTo>
                  <a:cubicBezTo>
                    <a:pt x="7035" y="7019"/>
                    <a:pt x="7035" y="7004"/>
                    <a:pt x="7028" y="6997"/>
                  </a:cubicBezTo>
                  <a:lnTo>
                    <a:pt x="36" y="5"/>
                  </a:lnTo>
                  <a:cubicBezTo>
                    <a:pt x="33" y="2"/>
                    <a:pt x="27" y="0"/>
                    <a:pt x="22"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6"/>
            <p:cNvSpPr/>
            <p:nvPr/>
          </p:nvSpPr>
          <p:spPr>
            <a:xfrm>
              <a:off x="4648850" y="4337750"/>
              <a:ext cx="175875" cy="175800"/>
            </a:xfrm>
            <a:custGeom>
              <a:avLst/>
              <a:gdLst/>
              <a:ahLst/>
              <a:cxnLst/>
              <a:rect l="l" t="t" r="r" b="b"/>
              <a:pathLst>
                <a:path w="7035" h="7032" extrusionOk="0">
                  <a:moveTo>
                    <a:pt x="7014" y="0"/>
                  </a:moveTo>
                  <a:cubicBezTo>
                    <a:pt x="7009" y="0"/>
                    <a:pt x="7003" y="2"/>
                    <a:pt x="7000" y="5"/>
                  </a:cubicBezTo>
                  <a:lnTo>
                    <a:pt x="7" y="6997"/>
                  </a:lnTo>
                  <a:cubicBezTo>
                    <a:pt x="0" y="7004"/>
                    <a:pt x="0" y="7019"/>
                    <a:pt x="7" y="7026"/>
                  </a:cubicBezTo>
                  <a:cubicBezTo>
                    <a:pt x="10" y="7030"/>
                    <a:pt x="16" y="7031"/>
                    <a:pt x="22" y="7031"/>
                  </a:cubicBezTo>
                  <a:cubicBezTo>
                    <a:pt x="27" y="7031"/>
                    <a:pt x="33" y="7030"/>
                    <a:pt x="36" y="7026"/>
                  </a:cubicBezTo>
                  <a:lnTo>
                    <a:pt x="7028" y="35"/>
                  </a:lnTo>
                  <a:cubicBezTo>
                    <a:pt x="7035" y="26"/>
                    <a:pt x="7035" y="19"/>
                    <a:pt x="7028" y="5"/>
                  </a:cubicBezTo>
                  <a:cubicBezTo>
                    <a:pt x="7024" y="2"/>
                    <a:pt x="7019" y="0"/>
                    <a:pt x="7014"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6"/>
            <p:cNvSpPr/>
            <p:nvPr/>
          </p:nvSpPr>
          <p:spPr>
            <a:xfrm>
              <a:off x="4699250" y="4388050"/>
              <a:ext cx="75125" cy="75175"/>
            </a:xfrm>
            <a:custGeom>
              <a:avLst/>
              <a:gdLst/>
              <a:ahLst/>
              <a:cxnLst/>
              <a:rect l="l" t="t" r="r" b="b"/>
              <a:pathLst>
                <a:path w="3005" h="3007" extrusionOk="0">
                  <a:moveTo>
                    <a:pt x="1501" y="44"/>
                  </a:moveTo>
                  <a:cubicBezTo>
                    <a:pt x="1907" y="44"/>
                    <a:pt x="2274" y="204"/>
                    <a:pt x="2535" y="471"/>
                  </a:cubicBezTo>
                  <a:cubicBezTo>
                    <a:pt x="2801" y="738"/>
                    <a:pt x="2961" y="1100"/>
                    <a:pt x="2961" y="1504"/>
                  </a:cubicBezTo>
                  <a:cubicBezTo>
                    <a:pt x="2961" y="1908"/>
                    <a:pt x="2801" y="2277"/>
                    <a:pt x="2535" y="2537"/>
                  </a:cubicBezTo>
                  <a:cubicBezTo>
                    <a:pt x="2274" y="2804"/>
                    <a:pt x="1907" y="2970"/>
                    <a:pt x="1501" y="2970"/>
                  </a:cubicBezTo>
                  <a:cubicBezTo>
                    <a:pt x="1097" y="2970"/>
                    <a:pt x="737" y="2804"/>
                    <a:pt x="468" y="2537"/>
                  </a:cubicBezTo>
                  <a:cubicBezTo>
                    <a:pt x="201" y="2277"/>
                    <a:pt x="43" y="1908"/>
                    <a:pt x="43" y="1504"/>
                  </a:cubicBezTo>
                  <a:cubicBezTo>
                    <a:pt x="43" y="1100"/>
                    <a:pt x="201" y="738"/>
                    <a:pt x="468" y="471"/>
                  </a:cubicBezTo>
                  <a:cubicBezTo>
                    <a:pt x="737" y="204"/>
                    <a:pt x="1097" y="44"/>
                    <a:pt x="1501" y="44"/>
                  </a:cubicBezTo>
                  <a:close/>
                  <a:moveTo>
                    <a:pt x="1501" y="1"/>
                  </a:moveTo>
                  <a:cubicBezTo>
                    <a:pt x="671" y="1"/>
                    <a:pt x="0" y="674"/>
                    <a:pt x="0" y="1504"/>
                  </a:cubicBezTo>
                  <a:cubicBezTo>
                    <a:pt x="0" y="2334"/>
                    <a:pt x="671" y="3007"/>
                    <a:pt x="1501" y="3007"/>
                  </a:cubicBezTo>
                  <a:cubicBezTo>
                    <a:pt x="2332" y="3007"/>
                    <a:pt x="3004" y="2334"/>
                    <a:pt x="3004" y="1504"/>
                  </a:cubicBezTo>
                  <a:cubicBezTo>
                    <a:pt x="3004" y="674"/>
                    <a:pt x="2332" y="1"/>
                    <a:pt x="1501"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6"/>
            <p:cNvSpPr/>
            <p:nvPr/>
          </p:nvSpPr>
          <p:spPr>
            <a:xfrm>
              <a:off x="4721600" y="4410475"/>
              <a:ext cx="30375" cy="30350"/>
            </a:xfrm>
            <a:custGeom>
              <a:avLst/>
              <a:gdLst/>
              <a:ahLst/>
              <a:cxnLst/>
              <a:rect l="l" t="t" r="r" b="b"/>
              <a:pathLst>
                <a:path w="1215" h="1214" extrusionOk="0">
                  <a:moveTo>
                    <a:pt x="607" y="43"/>
                  </a:moveTo>
                  <a:cubicBezTo>
                    <a:pt x="767" y="43"/>
                    <a:pt x="904" y="108"/>
                    <a:pt x="1013" y="210"/>
                  </a:cubicBezTo>
                  <a:cubicBezTo>
                    <a:pt x="1114" y="310"/>
                    <a:pt x="1178" y="454"/>
                    <a:pt x="1178" y="607"/>
                  </a:cubicBezTo>
                  <a:cubicBezTo>
                    <a:pt x="1178" y="766"/>
                    <a:pt x="1114" y="910"/>
                    <a:pt x="1013" y="1011"/>
                  </a:cubicBezTo>
                  <a:cubicBezTo>
                    <a:pt x="904" y="1113"/>
                    <a:pt x="767" y="1177"/>
                    <a:pt x="607" y="1177"/>
                  </a:cubicBezTo>
                  <a:cubicBezTo>
                    <a:pt x="450" y="1177"/>
                    <a:pt x="311" y="1113"/>
                    <a:pt x="210" y="1011"/>
                  </a:cubicBezTo>
                  <a:cubicBezTo>
                    <a:pt x="103" y="910"/>
                    <a:pt x="44" y="766"/>
                    <a:pt x="44" y="607"/>
                  </a:cubicBezTo>
                  <a:cubicBezTo>
                    <a:pt x="44" y="454"/>
                    <a:pt x="103" y="310"/>
                    <a:pt x="210" y="210"/>
                  </a:cubicBezTo>
                  <a:cubicBezTo>
                    <a:pt x="311" y="108"/>
                    <a:pt x="450" y="43"/>
                    <a:pt x="607" y="43"/>
                  </a:cubicBezTo>
                  <a:close/>
                  <a:moveTo>
                    <a:pt x="607" y="0"/>
                  </a:moveTo>
                  <a:cubicBezTo>
                    <a:pt x="276" y="0"/>
                    <a:pt x="1" y="274"/>
                    <a:pt x="1" y="607"/>
                  </a:cubicBezTo>
                  <a:cubicBezTo>
                    <a:pt x="1" y="947"/>
                    <a:pt x="276" y="1214"/>
                    <a:pt x="607" y="1214"/>
                  </a:cubicBezTo>
                  <a:cubicBezTo>
                    <a:pt x="940" y="1214"/>
                    <a:pt x="1214" y="947"/>
                    <a:pt x="1214" y="607"/>
                  </a:cubicBezTo>
                  <a:cubicBezTo>
                    <a:pt x="1214" y="274"/>
                    <a:pt x="940" y="0"/>
                    <a:pt x="607"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0" name="Google Shape;1780;p56"/>
          <p:cNvSpPr/>
          <p:nvPr/>
        </p:nvSpPr>
        <p:spPr>
          <a:xfrm>
            <a:off x="3428973" y="3351290"/>
            <a:ext cx="2358350" cy="403211"/>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1" name="Google Shape;1781;p56"/>
          <p:cNvGrpSpPr/>
          <p:nvPr/>
        </p:nvGrpSpPr>
        <p:grpSpPr>
          <a:xfrm>
            <a:off x="5523159" y="284547"/>
            <a:ext cx="647595" cy="577349"/>
            <a:chOff x="4356650" y="5185725"/>
            <a:chExt cx="239850" cy="213825"/>
          </a:xfrm>
        </p:grpSpPr>
        <p:sp>
          <p:nvSpPr>
            <p:cNvPr id="1782" name="Google Shape;1782;p56"/>
            <p:cNvSpPr/>
            <p:nvPr/>
          </p:nvSpPr>
          <p:spPr>
            <a:xfrm>
              <a:off x="4437800" y="5317675"/>
              <a:ext cx="46625" cy="44625"/>
            </a:xfrm>
            <a:custGeom>
              <a:avLst/>
              <a:gdLst/>
              <a:ahLst/>
              <a:cxnLst/>
              <a:rect l="l" t="t" r="r" b="b"/>
              <a:pathLst>
                <a:path w="1865" h="1785" extrusionOk="0">
                  <a:moveTo>
                    <a:pt x="1453" y="1"/>
                  </a:moveTo>
                  <a:cubicBezTo>
                    <a:pt x="906" y="1"/>
                    <a:pt x="0" y="1737"/>
                    <a:pt x="265" y="1784"/>
                  </a:cubicBezTo>
                  <a:cubicBezTo>
                    <a:pt x="269" y="1784"/>
                    <a:pt x="273" y="1784"/>
                    <a:pt x="277" y="1784"/>
                  </a:cubicBezTo>
                  <a:cubicBezTo>
                    <a:pt x="590" y="1784"/>
                    <a:pt x="1865" y="236"/>
                    <a:pt x="1588" y="43"/>
                  </a:cubicBezTo>
                  <a:cubicBezTo>
                    <a:pt x="1546" y="14"/>
                    <a:pt x="1501" y="1"/>
                    <a:pt x="1453" y="1"/>
                  </a:cubicBezTo>
                  <a:close/>
                </a:path>
              </a:pathLst>
            </a:custGeom>
            <a:solidFill>
              <a:srgbClr val="06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6"/>
            <p:cNvSpPr/>
            <p:nvPr/>
          </p:nvSpPr>
          <p:spPr>
            <a:xfrm>
              <a:off x="4476925" y="5245800"/>
              <a:ext cx="46075" cy="73475"/>
            </a:xfrm>
            <a:custGeom>
              <a:avLst/>
              <a:gdLst/>
              <a:ahLst/>
              <a:cxnLst/>
              <a:rect l="l" t="t" r="r" b="b"/>
              <a:pathLst>
                <a:path w="1843" h="2939" extrusionOk="0">
                  <a:moveTo>
                    <a:pt x="896" y="1"/>
                  </a:moveTo>
                  <a:cubicBezTo>
                    <a:pt x="889" y="1"/>
                    <a:pt x="883" y="8"/>
                    <a:pt x="883" y="21"/>
                  </a:cubicBezTo>
                  <a:cubicBezTo>
                    <a:pt x="883" y="261"/>
                    <a:pt x="824" y="571"/>
                    <a:pt x="746" y="881"/>
                  </a:cubicBezTo>
                  <a:cubicBezTo>
                    <a:pt x="622" y="1358"/>
                    <a:pt x="434" y="1864"/>
                    <a:pt x="283" y="2254"/>
                  </a:cubicBezTo>
                  <a:cubicBezTo>
                    <a:pt x="203" y="2448"/>
                    <a:pt x="139" y="2608"/>
                    <a:pt x="87" y="2724"/>
                  </a:cubicBezTo>
                  <a:cubicBezTo>
                    <a:pt x="59" y="2781"/>
                    <a:pt x="43" y="2831"/>
                    <a:pt x="30" y="2861"/>
                  </a:cubicBezTo>
                  <a:cubicBezTo>
                    <a:pt x="16" y="2890"/>
                    <a:pt x="9" y="2911"/>
                    <a:pt x="9" y="2911"/>
                  </a:cubicBezTo>
                  <a:cubicBezTo>
                    <a:pt x="0" y="2918"/>
                    <a:pt x="9" y="2925"/>
                    <a:pt x="16" y="2934"/>
                  </a:cubicBezTo>
                  <a:cubicBezTo>
                    <a:pt x="19" y="2937"/>
                    <a:pt x="23" y="2939"/>
                    <a:pt x="26" y="2939"/>
                  </a:cubicBezTo>
                  <a:cubicBezTo>
                    <a:pt x="30" y="2939"/>
                    <a:pt x="33" y="2937"/>
                    <a:pt x="37" y="2934"/>
                  </a:cubicBezTo>
                  <a:cubicBezTo>
                    <a:pt x="37" y="2934"/>
                    <a:pt x="1113" y="2110"/>
                    <a:pt x="1836" y="441"/>
                  </a:cubicBezTo>
                  <a:cubicBezTo>
                    <a:pt x="1843" y="427"/>
                    <a:pt x="1836" y="411"/>
                    <a:pt x="1829" y="411"/>
                  </a:cubicBezTo>
                  <a:cubicBezTo>
                    <a:pt x="1825" y="409"/>
                    <a:pt x="1821" y="409"/>
                    <a:pt x="1818" y="409"/>
                  </a:cubicBezTo>
                  <a:cubicBezTo>
                    <a:pt x="1809" y="409"/>
                    <a:pt x="1804" y="414"/>
                    <a:pt x="1800" y="420"/>
                  </a:cubicBezTo>
                  <a:cubicBezTo>
                    <a:pt x="1439" y="1250"/>
                    <a:pt x="990" y="1871"/>
                    <a:pt x="636" y="2284"/>
                  </a:cubicBezTo>
                  <a:cubicBezTo>
                    <a:pt x="456" y="2492"/>
                    <a:pt x="297" y="2644"/>
                    <a:pt x="189" y="2745"/>
                  </a:cubicBezTo>
                  <a:cubicBezTo>
                    <a:pt x="143" y="2791"/>
                    <a:pt x="107" y="2822"/>
                    <a:pt x="80" y="2844"/>
                  </a:cubicBezTo>
                  <a:lnTo>
                    <a:pt x="80" y="2844"/>
                  </a:lnTo>
                  <a:cubicBezTo>
                    <a:pt x="150" y="2684"/>
                    <a:pt x="315" y="2302"/>
                    <a:pt x="486" y="1850"/>
                  </a:cubicBezTo>
                  <a:cubicBezTo>
                    <a:pt x="593" y="1547"/>
                    <a:pt x="702" y="1214"/>
                    <a:pt x="780" y="897"/>
                  </a:cubicBezTo>
                  <a:cubicBezTo>
                    <a:pt x="867" y="578"/>
                    <a:pt x="919" y="268"/>
                    <a:pt x="919" y="21"/>
                  </a:cubicBezTo>
                  <a:cubicBezTo>
                    <a:pt x="919" y="8"/>
                    <a:pt x="910" y="1"/>
                    <a:pt x="896"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6"/>
            <p:cNvSpPr/>
            <p:nvPr/>
          </p:nvSpPr>
          <p:spPr>
            <a:xfrm>
              <a:off x="4356650" y="5185725"/>
              <a:ext cx="131125" cy="166450"/>
            </a:xfrm>
            <a:custGeom>
              <a:avLst/>
              <a:gdLst/>
              <a:ahLst/>
              <a:cxnLst/>
              <a:rect l="l" t="t" r="r" b="b"/>
              <a:pathLst>
                <a:path w="5245" h="6658" extrusionOk="0">
                  <a:moveTo>
                    <a:pt x="3749" y="0"/>
                  </a:moveTo>
                  <a:cubicBezTo>
                    <a:pt x="2732" y="0"/>
                    <a:pt x="2107" y="3318"/>
                    <a:pt x="1223" y="4217"/>
                  </a:cubicBezTo>
                  <a:cubicBezTo>
                    <a:pt x="261" y="5198"/>
                    <a:pt x="1" y="5538"/>
                    <a:pt x="789" y="6058"/>
                  </a:cubicBezTo>
                  <a:cubicBezTo>
                    <a:pt x="1569" y="6578"/>
                    <a:pt x="3511" y="6658"/>
                    <a:pt x="3511" y="6658"/>
                  </a:cubicBezTo>
                  <a:cubicBezTo>
                    <a:pt x="5087" y="6030"/>
                    <a:pt x="5245" y="837"/>
                    <a:pt x="4047" y="93"/>
                  </a:cubicBezTo>
                  <a:cubicBezTo>
                    <a:pt x="3944" y="30"/>
                    <a:pt x="3845" y="0"/>
                    <a:pt x="37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6"/>
            <p:cNvSpPr/>
            <p:nvPr/>
          </p:nvSpPr>
          <p:spPr>
            <a:xfrm>
              <a:off x="4384475" y="5269650"/>
              <a:ext cx="92675" cy="82525"/>
            </a:xfrm>
            <a:custGeom>
              <a:avLst/>
              <a:gdLst/>
              <a:ahLst/>
              <a:cxnLst/>
              <a:rect l="l" t="t" r="r" b="b"/>
              <a:pathLst>
                <a:path w="3707" h="3301" extrusionOk="0">
                  <a:moveTo>
                    <a:pt x="3707" y="0"/>
                  </a:moveTo>
                  <a:lnTo>
                    <a:pt x="3707" y="0"/>
                  </a:lnTo>
                  <a:cubicBezTo>
                    <a:pt x="3554" y="426"/>
                    <a:pt x="3331" y="830"/>
                    <a:pt x="3027" y="1184"/>
                  </a:cubicBezTo>
                  <a:cubicBezTo>
                    <a:pt x="2311" y="2007"/>
                    <a:pt x="1200" y="2867"/>
                    <a:pt x="51" y="2867"/>
                  </a:cubicBezTo>
                  <a:lnTo>
                    <a:pt x="1" y="2867"/>
                  </a:lnTo>
                  <a:cubicBezTo>
                    <a:pt x="897" y="3243"/>
                    <a:pt x="2398" y="3301"/>
                    <a:pt x="2398" y="3301"/>
                  </a:cubicBezTo>
                  <a:cubicBezTo>
                    <a:pt x="3194" y="2983"/>
                    <a:pt x="3634" y="1487"/>
                    <a:pt x="3707"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6"/>
            <p:cNvSpPr/>
            <p:nvPr/>
          </p:nvSpPr>
          <p:spPr>
            <a:xfrm>
              <a:off x="4448975" y="5273650"/>
              <a:ext cx="147525" cy="125900"/>
            </a:xfrm>
            <a:custGeom>
              <a:avLst/>
              <a:gdLst/>
              <a:ahLst/>
              <a:cxnLst/>
              <a:rect l="l" t="t" r="r" b="b"/>
              <a:pathLst>
                <a:path w="5901" h="5036" extrusionOk="0">
                  <a:moveTo>
                    <a:pt x="5035" y="1"/>
                  </a:moveTo>
                  <a:cubicBezTo>
                    <a:pt x="3946" y="1"/>
                    <a:pt x="427" y="2126"/>
                    <a:pt x="0" y="3350"/>
                  </a:cubicBezTo>
                  <a:cubicBezTo>
                    <a:pt x="0" y="3350"/>
                    <a:pt x="101" y="4628"/>
                    <a:pt x="534" y="4931"/>
                  </a:cubicBezTo>
                  <a:cubicBezTo>
                    <a:pt x="636" y="5000"/>
                    <a:pt x="729" y="5036"/>
                    <a:pt x="821" y="5036"/>
                  </a:cubicBezTo>
                  <a:cubicBezTo>
                    <a:pt x="1126" y="5036"/>
                    <a:pt x="1421" y="4650"/>
                    <a:pt x="2014" y="3813"/>
                  </a:cubicBezTo>
                  <a:cubicBezTo>
                    <a:pt x="2788" y="2721"/>
                    <a:pt x="5901" y="547"/>
                    <a:pt x="5279" y="64"/>
                  </a:cubicBezTo>
                  <a:cubicBezTo>
                    <a:pt x="5224" y="21"/>
                    <a:pt x="5141" y="1"/>
                    <a:pt x="50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6"/>
            <p:cNvSpPr/>
            <p:nvPr/>
          </p:nvSpPr>
          <p:spPr>
            <a:xfrm>
              <a:off x="4448975" y="5274150"/>
              <a:ext cx="120800" cy="125400"/>
            </a:xfrm>
            <a:custGeom>
              <a:avLst/>
              <a:gdLst/>
              <a:ahLst/>
              <a:cxnLst/>
              <a:rect l="l" t="t" r="r" b="b"/>
              <a:pathLst>
                <a:path w="4832" h="5016" extrusionOk="0">
                  <a:moveTo>
                    <a:pt x="4831" y="0"/>
                  </a:moveTo>
                  <a:cubicBezTo>
                    <a:pt x="3561" y="217"/>
                    <a:pt x="404" y="2174"/>
                    <a:pt x="0" y="3330"/>
                  </a:cubicBezTo>
                  <a:cubicBezTo>
                    <a:pt x="0" y="3330"/>
                    <a:pt x="101" y="4608"/>
                    <a:pt x="534" y="4911"/>
                  </a:cubicBezTo>
                  <a:cubicBezTo>
                    <a:pt x="636" y="4980"/>
                    <a:pt x="730" y="5015"/>
                    <a:pt x="822" y="5015"/>
                  </a:cubicBezTo>
                  <a:cubicBezTo>
                    <a:pt x="1004" y="5015"/>
                    <a:pt x="1183" y="4879"/>
                    <a:pt x="1422" y="4587"/>
                  </a:cubicBezTo>
                  <a:cubicBezTo>
                    <a:pt x="1408" y="3533"/>
                    <a:pt x="1675" y="2441"/>
                    <a:pt x="2384" y="1633"/>
                  </a:cubicBezTo>
                  <a:cubicBezTo>
                    <a:pt x="2982" y="933"/>
                    <a:pt x="3878" y="210"/>
                    <a:pt x="483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8" name="Google Shape;1788;p56"/>
          <p:cNvGrpSpPr/>
          <p:nvPr/>
        </p:nvGrpSpPr>
        <p:grpSpPr>
          <a:xfrm rot="-5400000">
            <a:off x="5214184" y="2660768"/>
            <a:ext cx="646457" cy="590043"/>
            <a:chOff x="4783350" y="5161650"/>
            <a:chExt cx="195825" cy="178725"/>
          </a:xfrm>
        </p:grpSpPr>
        <p:sp>
          <p:nvSpPr>
            <p:cNvPr id="1789" name="Google Shape;1789;p56"/>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56"/>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6"/>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6"/>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3" name="Google Shape;1793;p56"/>
          <p:cNvGrpSpPr/>
          <p:nvPr/>
        </p:nvGrpSpPr>
        <p:grpSpPr>
          <a:xfrm rot="5400000" flipH="1">
            <a:off x="160837" y="1447893"/>
            <a:ext cx="403204" cy="368031"/>
            <a:chOff x="4783350" y="5161650"/>
            <a:chExt cx="195825" cy="178725"/>
          </a:xfrm>
        </p:grpSpPr>
        <p:sp>
          <p:nvSpPr>
            <p:cNvPr id="1794" name="Google Shape;1794;p56"/>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56"/>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56"/>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56"/>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Subtitle 1"/>
          <p:cNvSpPr>
            <a:spLocks noGrp="1"/>
          </p:cNvSpPr>
          <p:nvPr>
            <p:ph type="subTitle" idx="1"/>
          </p:nvPr>
        </p:nvSpPr>
        <p:spPr>
          <a:xfrm>
            <a:off x="372362" y="798365"/>
            <a:ext cx="5327816" cy="1957500"/>
          </a:xfrm>
        </p:spPr>
        <p:txBody>
          <a:bodyPr/>
          <a:lstStyle/>
          <a:p>
            <a:r>
              <a:rPr lang="en-US" dirty="0"/>
              <a:t>     -</a:t>
            </a:r>
            <a:r>
              <a:rPr lang="en-US" sz="2400" dirty="0" err="1">
                <a:latin typeface="Anton" charset="0"/>
              </a:rPr>
              <a:t>Nhiên</a:t>
            </a:r>
            <a:r>
              <a:rPr lang="en-US" sz="2400" dirty="0">
                <a:latin typeface="Anton" charset="0"/>
              </a:rPr>
              <a:t> </a:t>
            </a:r>
            <a:r>
              <a:rPr lang="en-US" sz="2400" dirty="0" err="1">
                <a:latin typeface="Anton" charset="0"/>
              </a:rPr>
              <a:t>liệu</a:t>
            </a:r>
            <a:r>
              <a:rPr lang="en-US" sz="2400" dirty="0">
                <a:latin typeface="Anton" charset="0"/>
              </a:rPr>
              <a:t> </a:t>
            </a:r>
            <a:r>
              <a:rPr lang="en-US" sz="2400" dirty="0" err="1">
                <a:latin typeface="Anton" charset="0"/>
              </a:rPr>
              <a:t>hóa</a:t>
            </a:r>
            <a:r>
              <a:rPr lang="en-US" sz="2400" dirty="0">
                <a:latin typeface="Anton" charset="0"/>
              </a:rPr>
              <a:t> </a:t>
            </a:r>
            <a:r>
              <a:rPr lang="en-US" sz="2400" dirty="0" err="1">
                <a:latin typeface="Anton" charset="0"/>
              </a:rPr>
              <a:t>thạch</a:t>
            </a:r>
            <a:r>
              <a:rPr lang="en-US" sz="2400" dirty="0">
                <a:latin typeface="Anton" charset="0"/>
              </a:rPr>
              <a:t>: </a:t>
            </a:r>
            <a:r>
              <a:rPr lang="en-US" sz="2400" dirty="0" err="1">
                <a:latin typeface="Anton" charset="0"/>
              </a:rPr>
              <a:t>là</a:t>
            </a:r>
            <a:r>
              <a:rPr lang="en-US" sz="2400" dirty="0">
                <a:latin typeface="Anton" charset="0"/>
              </a:rPr>
              <a:t> </a:t>
            </a:r>
            <a:r>
              <a:rPr lang="en-US" sz="2400" dirty="0" err="1">
                <a:latin typeface="Anton" charset="0"/>
              </a:rPr>
              <a:t>nguồn</a:t>
            </a:r>
            <a:r>
              <a:rPr lang="en-US" sz="2400" dirty="0">
                <a:latin typeface="Anton" charset="0"/>
              </a:rPr>
              <a:t> </a:t>
            </a:r>
            <a:r>
              <a:rPr lang="en-US" sz="2400" dirty="0" err="1">
                <a:latin typeface="Anton" charset="0"/>
              </a:rPr>
              <a:t>nhiên</a:t>
            </a:r>
            <a:r>
              <a:rPr lang="en-US" sz="2400" dirty="0">
                <a:latin typeface="Anton" charset="0"/>
              </a:rPr>
              <a:t> </a:t>
            </a:r>
            <a:r>
              <a:rPr lang="en-US" sz="2400" dirty="0" err="1">
                <a:latin typeface="Anton" charset="0"/>
              </a:rPr>
              <a:t>liệu</a:t>
            </a:r>
            <a:r>
              <a:rPr lang="en-US" sz="2400" dirty="0">
                <a:latin typeface="Anton" charset="0"/>
              </a:rPr>
              <a:t> </a:t>
            </a:r>
            <a:r>
              <a:rPr lang="en-US" sz="2400" dirty="0" err="1">
                <a:latin typeface="Anton" charset="0"/>
              </a:rPr>
              <a:t>chứa</a:t>
            </a:r>
            <a:r>
              <a:rPr lang="en-US" sz="2400" dirty="0">
                <a:latin typeface="Anton" charset="0"/>
              </a:rPr>
              <a:t> </a:t>
            </a:r>
            <a:r>
              <a:rPr lang="en-US" sz="2400" dirty="0" err="1">
                <a:latin typeface="Anton" charset="0"/>
              </a:rPr>
              <a:t>hydrocacbon</a:t>
            </a:r>
            <a:r>
              <a:rPr lang="en-US" sz="2400" dirty="0">
                <a:latin typeface="Anton" charset="0"/>
              </a:rPr>
              <a:t> </a:t>
            </a:r>
            <a:r>
              <a:rPr lang="en-US" sz="2400" dirty="0" err="1">
                <a:latin typeface="Anton" charset="0"/>
              </a:rPr>
              <a:t>có</a:t>
            </a:r>
            <a:r>
              <a:rPr lang="en-US" sz="2400" dirty="0">
                <a:latin typeface="Anton" charset="0"/>
              </a:rPr>
              <a:t> </a:t>
            </a:r>
            <a:r>
              <a:rPr lang="en-US" sz="2400" dirty="0" err="1">
                <a:latin typeface="Anton" charset="0"/>
              </a:rPr>
              <a:t>nguồn</a:t>
            </a:r>
            <a:r>
              <a:rPr lang="en-US" sz="2400" dirty="0">
                <a:latin typeface="Anton" charset="0"/>
              </a:rPr>
              <a:t> </a:t>
            </a:r>
            <a:r>
              <a:rPr lang="en-US" sz="2400" dirty="0" err="1">
                <a:latin typeface="Anton" charset="0"/>
              </a:rPr>
              <a:t>gốc</a:t>
            </a:r>
            <a:r>
              <a:rPr lang="en-US" sz="2400" dirty="0">
                <a:latin typeface="Anton" charset="0"/>
              </a:rPr>
              <a:t> </a:t>
            </a:r>
            <a:r>
              <a:rPr lang="en-US" sz="2400" dirty="0" err="1">
                <a:latin typeface="Anton" charset="0"/>
              </a:rPr>
              <a:t>sinh</a:t>
            </a:r>
            <a:r>
              <a:rPr lang="en-US" sz="2400" dirty="0">
                <a:latin typeface="Anton" charset="0"/>
              </a:rPr>
              <a:t> </a:t>
            </a:r>
            <a:r>
              <a:rPr lang="en-US" sz="2400" dirty="0" err="1">
                <a:latin typeface="Anton" charset="0"/>
              </a:rPr>
              <a:t>học</a:t>
            </a:r>
            <a:r>
              <a:rPr lang="en-US" sz="2400" dirty="0">
                <a:latin typeface="Anton" charset="0"/>
              </a:rPr>
              <a:t> </a:t>
            </a:r>
            <a:r>
              <a:rPr lang="en-US" sz="2400" dirty="0" err="1">
                <a:latin typeface="Anton" charset="0"/>
              </a:rPr>
              <a:t>xuất</a:t>
            </a:r>
            <a:r>
              <a:rPr lang="en-US" sz="2400" dirty="0">
                <a:latin typeface="Anton" charset="0"/>
              </a:rPr>
              <a:t> </a:t>
            </a:r>
            <a:r>
              <a:rPr lang="en-US" sz="2400" dirty="0" err="1">
                <a:latin typeface="Anton" charset="0"/>
              </a:rPr>
              <a:t>hiện</a:t>
            </a:r>
            <a:r>
              <a:rPr lang="en-US" sz="2400" dirty="0">
                <a:latin typeface="Anton" charset="0"/>
              </a:rPr>
              <a:t> </a:t>
            </a:r>
            <a:r>
              <a:rPr lang="en-US" sz="2400" dirty="0" err="1">
                <a:latin typeface="Anton" charset="0"/>
              </a:rPr>
              <a:t>trong</a:t>
            </a:r>
            <a:r>
              <a:rPr lang="en-US" sz="2400" dirty="0">
                <a:latin typeface="Anton" charset="0"/>
              </a:rPr>
              <a:t> </a:t>
            </a:r>
            <a:r>
              <a:rPr lang="en-US" sz="2400" dirty="0" err="1">
                <a:latin typeface="Anton" charset="0"/>
              </a:rPr>
              <a:t>vỏ</a:t>
            </a:r>
            <a:r>
              <a:rPr lang="en-US" sz="2400" dirty="0">
                <a:latin typeface="Anton" charset="0"/>
              </a:rPr>
              <a:t> </a:t>
            </a:r>
            <a:r>
              <a:rPr lang="en-US" sz="2400" dirty="0" err="1">
                <a:latin typeface="Anton" charset="0"/>
              </a:rPr>
              <a:t>trái</a:t>
            </a:r>
            <a:r>
              <a:rPr lang="en-US" sz="2400" dirty="0">
                <a:latin typeface="Anton" charset="0"/>
              </a:rPr>
              <a:t> </a:t>
            </a:r>
            <a:r>
              <a:rPr lang="en-US" sz="2400" dirty="0" err="1">
                <a:latin typeface="Anton" charset="0"/>
              </a:rPr>
              <a:t>đất</a:t>
            </a:r>
            <a:r>
              <a:rPr lang="en-US" sz="2400" dirty="0">
                <a:latin typeface="Anton" charset="0"/>
              </a:rPr>
              <a:t> </a:t>
            </a:r>
            <a:r>
              <a:rPr lang="en-US" sz="2400" dirty="0" err="1">
                <a:latin typeface="Anton" charset="0"/>
              </a:rPr>
              <a:t>cách</a:t>
            </a:r>
            <a:r>
              <a:rPr lang="en-US" sz="2400" dirty="0">
                <a:latin typeface="Anton" charset="0"/>
              </a:rPr>
              <a:t> </a:t>
            </a:r>
            <a:r>
              <a:rPr lang="en-US" sz="2400" dirty="0" err="1">
                <a:latin typeface="Anton" charset="0"/>
              </a:rPr>
              <a:t>đây</a:t>
            </a:r>
            <a:r>
              <a:rPr lang="en-US" sz="2400" dirty="0">
                <a:latin typeface="Anton" charset="0"/>
              </a:rPr>
              <a:t> </a:t>
            </a:r>
            <a:r>
              <a:rPr lang="en-US" sz="2400" dirty="0" err="1">
                <a:latin typeface="Anton" charset="0"/>
              </a:rPr>
              <a:t>hàng</a:t>
            </a:r>
            <a:r>
              <a:rPr lang="en-US" sz="2400" dirty="0">
                <a:latin typeface="Anton" charset="0"/>
              </a:rPr>
              <a:t> </a:t>
            </a:r>
            <a:r>
              <a:rPr lang="en-US" sz="2400" dirty="0" err="1">
                <a:latin typeface="Anton" charset="0"/>
              </a:rPr>
              <a:t>triệu</a:t>
            </a:r>
            <a:r>
              <a:rPr lang="en-US" sz="2400" dirty="0">
                <a:latin typeface="Anton" charset="0"/>
              </a:rPr>
              <a:t> </a:t>
            </a:r>
            <a:r>
              <a:rPr lang="en-US" sz="2400" dirty="0" err="1">
                <a:latin typeface="Anton" charset="0"/>
              </a:rPr>
              <a:t>năm</a:t>
            </a:r>
            <a:r>
              <a:rPr lang="en-US" sz="2400" dirty="0">
                <a:latin typeface="Anton" charset="0"/>
              </a:rPr>
              <a:t>. </a:t>
            </a:r>
            <a:r>
              <a:rPr lang="en-US" sz="2400" dirty="0" err="1">
                <a:latin typeface="Anton" charset="0"/>
              </a:rPr>
              <a:t>Bao</a:t>
            </a:r>
            <a:r>
              <a:rPr lang="en-US" sz="2400" dirty="0">
                <a:latin typeface="Anton" charset="0"/>
              </a:rPr>
              <a:t> </a:t>
            </a:r>
            <a:r>
              <a:rPr lang="en-US" sz="2400" dirty="0" err="1">
                <a:latin typeface="Anton" charset="0"/>
              </a:rPr>
              <a:t>gồm</a:t>
            </a:r>
            <a:r>
              <a:rPr lang="en-US" sz="2400" dirty="0">
                <a:latin typeface="Anton" charset="0"/>
              </a:rPr>
              <a:t> than </a:t>
            </a:r>
            <a:r>
              <a:rPr lang="en-US" sz="2400" dirty="0" err="1">
                <a:latin typeface="Anton" charset="0"/>
              </a:rPr>
              <a:t>đá</a:t>
            </a:r>
            <a:r>
              <a:rPr lang="en-US" sz="2400" dirty="0">
                <a:latin typeface="Anton" charset="0"/>
              </a:rPr>
              <a:t>, </a:t>
            </a:r>
            <a:r>
              <a:rPr lang="en-US" sz="2400" dirty="0" err="1">
                <a:latin typeface="Anton" charset="0"/>
              </a:rPr>
              <a:t>dầu</a:t>
            </a:r>
            <a:r>
              <a:rPr lang="en-US" sz="2400" dirty="0">
                <a:latin typeface="Anton" charset="0"/>
              </a:rPr>
              <a:t> </a:t>
            </a:r>
            <a:r>
              <a:rPr lang="en-US" sz="2400" dirty="0" err="1">
                <a:latin typeface="Anton" charset="0"/>
              </a:rPr>
              <a:t>mỏ</a:t>
            </a:r>
            <a:r>
              <a:rPr lang="en-US" sz="2400" dirty="0">
                <a:latin typeface="Anton" charset="0"/>
              </a:rPr>
              <a:t>, </a:t>
            </a:r>
            <a:r>
              <a:rPr lang="en-US" sz="2400" dirty="0" err="1">
                <a:latin typeface="Anton" charset="0"/>
              </a:rPr>
              <a:t>khí</a:t>
            </a:r>
            <a:r>
              <a:rPr lang="en-US" sz="2400" dirty="0">
                <a:latin typeface="Anton" charset="0"/>
              </a:rPr>
              <a:t> </a:t>
            </a:r>
            <a:r>
              <a:rPr lang="en-US" sz="2400" dirty="0" err="1">
                <a:latin typeface="Anton" charset="0"/>
              </a:rPr>
              <a:t>đốt</a:t>
            </a:r>
            <a:r>
              <a:rPr lang="en-US" sz="2400" dirty="0">
                <a:latin typeface="Anton" charset="0"/>
              </a:rPr>
              <a:t> </a:t>
            </a:r>
            <a:r>
              <a:rPr lang="en-US" sz="2400" dirty="0" err="1">
                <a:latin typeface="Anton" charset="0"/>
              </a:rPr>
              <a:t>tự</a:t>
            </a:r>
            <a:r>
              <a:rPr lang="en-US" sz="2400" dirty="0">
                <a:latin typeface="Anton" charset="0"/>
              </a:rPr>
              <a:t> </a:t>
            </a:r>
            <a:r>
              <a:rPr lang="en-US" sz="2400" dirty="0" err="1">
                <a:latin typeface="Anton" charset="0"/>
              </a:rPr>
              <a:t>nhiên</a:t>
            </a:r>
            <a:r>
              <a:rPr lang="en-US" sz="2400" dirty="0">
                <a:latin typeface="Anton" charset="0"/>
              </a:rPr>
              <a:t>, </a:t>
            </a:r>
            <a:r>
              <a:rPr lang="en-US" sz="2400" dirty="0" err="1">
                <a:latin typeface="Anton" charset="0"/>
              </a:rPr>
              <a:t>đá</a:t>
            </a:r>
            <a:r>
              <a:rPr lang="en-US" sz="2400" dirty="0">
                <a:latin typeface="Anton" charset="0"/>
              </a:rPr>
              <a:t> </a:t>
            </a:r>
            <a:r>
              <a:rPr lang="en-US" sz="2400" dirty="0" err="1">
                <a:latin typeface="Anton" charset="0"/>
              </a:rPr>
              <a:t>phiến</a:t>
            </a:r>
            <a:r>
              <a:rPr lang="en-US" sz="2400" dirty="0">
                <a:latin typeface="Anton" charset="0"/>
              </a:rPr>
              <a:t> </a:t>
            </a:r>
            <a:r>
              <a:rPr lang="en-US" sz="2400" dirty="0" err="1">
                <a:latin typeface="Anton" charset="0"/>
              </a:rPr>
              <a:t>dầu</a:t>
            </a:r>
            <a:r>
              <a:rPr lang="en-US" sz="2400" dirty="0">
                <a:latin typeface="Anton" charset="0"/>
              </a:rPr>
              <a:t>, </a:t>
            </a:r>
            <a:r>
              <a:rPr lang="en-US" sz="2400" dirty="0" err="1">
                <a:latin typeface="Anton" charset="0"/>
              </a:rPr>
              <a:t>bitum</a:t>
            </a:r>
            <a:r>
              <a:rPr lang="en-US" sz="2400" dirty="0">
                <a:latin typeface="Anton" charset="0"/>
              </a:rPr>
              <a:t> </a:t>
            </a:r>
            <a:r>
              <a:rPr lang="en-US" sz="2400" dirty="0" err="1">
                <a:latin typeface="Anton" charset="0"/>
              </a:rPr>
              <a:t>và</a:t>
            </a:r>
            <a:r>
              <a:rPr lang="en-US" sz="2400" dirty="0">
                <a:latin typeface="Anton" charset="0"/>
              </a:rPr>
              <a:t> </a:t>
            </a:r>
            <a:r>
              <a:rPr lang="en-US" sz="2400" dirty="0" err="1">
                <a:latin typeface="Anton" charset="0"/>
              </a:rPr>
              <a:t>dầu</a:t>
            </a:r>
            <a:r>
              <a:rPr lang="en-US" sz="2400" dirty="0">
                <a:latin typeface="Anton" charset="0"/>
              </a:rPr>
              <a:t> </a:t>
            </a:r>
            <a:r>
              <a:rPr lang="en-US" sz="2400" dirty="0" err="1">
                <a:latin typeface="Anton" charset="0"/>
              </a:rPr>
              <a:t>nặng</a:t>
            </a:r>
            <a:endParaRPr lang="en-US" sz="2400" dirty="0">
              <a:latin typeface="Anton"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08"/>
        <p:cNvGrpSpPr/>
        <p:nvPr/>
      </p:nvGrpSpPr>
      <p:grpSpPr>
        <a:xfrm>
          <a:off x="0" y="0"/>
          <a:ext cx="0" cy="0"/>
          <a:chOff x="0" y="0"/>
          <a:chExt cx="0" cy="0"/>
        </a:xfrm>
      </p:grpSpPr>
      <p:sp>
        <p:nvSpPr>
          <p:cNvPr id="1809" name="Google Shape;1809;p58"/>
          <p:cNvSpPr txBox="1">
            <a:spLocks noGrp="1"/>
          </p:cNvSpPr>
          <p:nvPr>
            <p:ph type="title"/>
          </p:nvPr>
        </p:nvSpPr>
        <p:spPr>
          <a:xfrm>
            <a:off x="228600" y="57150"/>
            <a:ext cx="4177800" cy="1215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err="1"/>
              <a:t>Một</a:t>
            </a:r>
            <a:r>
              <a:rPr lang="en-US" dirty="0"/>
              <a:t> </a:t>
            </a:r>
            <a:r>
              <a:rPr lang="en-US" dirty="0" err="1"/>
              <a:t>số</a:t>
            </a:r>
            <a:r>
              <a:rPr lang="en-US" dirty="0"/>
              <a:t> </a:t>
            </a:r>
            <a:r>
              <a:rPr lang="en-US" dirty="0" err="1"/>
              <a:t>loại</a:t>
            </a:r>
            <a:r>
              <a:rPr lang="en-US" dirty="0"/>
              <a:t> </a:t>
            </a:r>
            <a:r>
              <a:rPr lang="en-US" dirty="0" err="1"/>
              <a:t>nhiên</a:t>
            </a:r>
            <a:r>
              <a:rPr lang="en-US" dirty="0"/>
              <a:t> </a:t>
            </a:r>
            <a:r>
              <a:rPr lang="en-US" dirty="0" err="1"/>
              <a:t>liệu</a:t>
            </a:r>
            <a:r>
              <a:rPr lang="en-US" dirty="0"/>
              <a:t> </a:t>
            </a:r>
            <a:r>
              <a:rPr lang="en-US" dirty="0" err="1"/>
              <a:t>điển</a:t>
            </a:r>
            <a:r>
              <a:rPr lang="en-US" dirty="0"/>
              <a:t> </a:t>
            </a:r>
            <a:r>
              <a:rPr lang="en-US" dirty="0" err="1"/>
              <a:t>hình</a:t>
            </a:r>
            <a:endParaRPr dirty="0"/>
          </a:p>
        </p:txBody>
      </p:sp>
      <p:sp>
        <p:nvSpPr>
          <p:cNvPr id="1810" name="Google Shape;1810;p58"/>
          <p:cNvSpPr txBox="1">
            <a:spLocks noGrp="1"/>
          </p:cNvSpPr>
          <p:nvPr>
            <p:ph type="subTitle" idx="1"/>
          </p:nvPr>
        </p:nvSpPr>
        <p:spPr>
          <a:xfrm>
            <a:off x="381000" y="1352550"/>
            <a:ext cx="4572000" cy="861300"/>
          </a:xfrm>
          <a:prstGeom prst="rect">
            <a:avLst/>
          </a:prstGeom>
        </p:spPr>
        <p:txBody>
          <a:bodyPr spcFirstLastPara="1" wrap="square" lIns="91425" tIns="91425" rIns="91425" bIns="91425" anchor="t" anchorCtr="0">
            <a:noAutofit/>
          </a:bodyPr>
          <a:lstStyle/>
          <a:p>
            <a:pPr marL="342900" lvl="0" indent="-342900" algn="l" rtl="0">
              <a:spcBef>
                <a:spcPts val="0"/>
              </a:spcBef>
              <a:spcAft>
                <a:spcPts val="0"/>
              </a:spcAft>
              <a:buAutoNum type="arabicPeriod"/>
            </a:pPr>
            <a:r>
              <a:rPr lang="en-US" dirty="0"/>
              <a:t>Than: than </a:t>
            </a:r>
            <a:r>
              <a:rPr lang="en-US" dirty="0" err="1"/>
              <a:t>antraxit</a:t>
            </a:r>
            <a:r>
              <a:rPr lang="en-US" dirty="0"/>
              <a:t>, </a:t>
            </a:r>
            <a:r>
              <a:rPr lang="en-US" dirty="0" err="1"/>
              <a:t>bitum</a:t>
            </a:r>
            <a:r>
              <a:rPr lang="en-US" dirty="0"/>
              <a:t>, than non,… </a:t>
            </a:r>
            <a:r>
              <a:rPr lang="en-US" dirty="0" err="1"/>
              <a:t>thải</a:t>
            </a:r>
            <a:r>
              <a:rPr lang="en-US" dirty="0"/>
              <a:t> </a:t>
            </a:r>
            <a:r>
              <a:rPr lang="en-US" dirty="0" err="1"/>
              <a:t>ra</a:t>
            </a:r>
            <a:r>
              <a:rPr lang="en-US" dirty="0"/>
              <a:t> </a:t>
            </a:r>
            <a:r>
              <a:rPr lang="en-US" dirty="0" err="1"/>
              <a:t>lượng</a:t>
            </a:r>
            <a:r>
              <a:rPr lang="en-US" dirty="0"/>
              <a:t> </a:t>
            </a:r>
            <a:r>
              <a:rPr lang="en-US" dirty="0" err="1"/>
              <a:t>khí</a:t>
            </a:r>
            <a:r>
              <a:rPr lang="en-US" dirty="0"/>
              <a:t> CO2, </a:t>
            </a:r>
            <a:r>
              <a:rPr lang="en-US" dirty="0" err="1"/>
              <a:t>gây</a:t>
            </a:r>
            <a:r>
              <a:rPr lang="en-US" dirty="0"/>
              <a:t> </a:t>
            </a:r>
            <a:r>
              <a:rPr lang="en-US" dirty="0" err="1"/>
              <a:t>ra</a:t>
            </a:r>
            <a:r>
              <a:rPr lang="en-US" dirty="0"/>
              <a:t> </a:t>
            </a:r>
            <a:r>
              <a:rPr lang="en-US" dirty="0" err="1"/>
              <a:t>vấn</a:t>
            </a:r>
            <a:r>
              <a:rPr lang="en-US" dirty="0"/>
              <a:t> </a:t>
            </a:r>
            <a:r>
              <a:rPr lang="en-US" dirty="0" err="1"/>
              <a:t>đề</a:t>
            </a:r>
            <a:r>
              <a:rPr lang="en-US" dirty="0"/>
              <a:t> </a:t>
            </a:r>
            <a:r>
              <a:rPr lang="en-US" dirty="0" err="1"/>
              <a:t>về</a:t>
            </a:r>
            <a:r>
              <a:rPr lang="en-US" dirty="0"/>
              <a:t> </a:t>
            </a:r>
            <a:r>
              <a:rPr lang="en-US" dirty="0" err="1"/>
              <a:t>sức</a:t>
            </a:r>
            <a:r>
              <a:rPr lang="en-US" dirty="0"/>
              <a:t> </a:t>
            </a:r>
            <a:r>
              <a:rPr lang="en-US" dirty="0" err="1"/>
              <a:t>khỏe</a:t>
            </a:r>
            <a:r>
              <a:rPr lang="en-US" dirty="0"/>
              <a:t> </a:t>
            </a:r>
            <a:r>
              <a:rPr lang="en-US" dirty="0" err="1"/>
              <a:t>và</a:t>
            </a:r>
            <a:r>
              <a:rPr lang="en-US" dirty="0"/>
              <a:t> </a:t>
            </a:r>
            <a:r>
              <a:rPr lang="en-US" dirty="0" err="1"/>
              <a:t>sự</a:t>
            </a:r>
            <a:r>
              <a:rPr lang="en-US" dirty="0"/>
              <a:t> </a:t>
            </a:r>
            <a:r>
              <a:rPr lang="en-US" dirty="0" err="1"/>
              <a:t>nóng</a:t>
            </a:r>
            <a:r>
              <a:rPr lang="en-US" dirty="0"/>
              <a:t> </a:t>
            </a:r>
            <a:r>
              <a:rPr lang="en-US" dirty="0" err="1"/>
              <a:t>lên</a:t>
            </a:r>
            <a:r>
              <a:rPr lang="en-US" dirty="0"/>
              <a:t> </a:t>
            </a:r>
            <a:r>
              <a:rPr lang="en-US" dirty="0" err="1"/>
              <a:t>toàn</a:t>
            </a:r>
            <a:r>
              <a:rPr lang="en-US" dirty="0"/>
              <a:t> </a:t>
            </a:r>
            <a:r>
              <a:rPr lang="en-US" dirty="0" err="1"/>
              <a:t>cầu</a:t>
            </a:r>
            <a:endParaRPr lang="en-US" dirty="0"/>
          </a:p>
          <a:p>
            <a:pPr marL="342900" lvl="0" indent="-342900" algn="l" rtl="0">
              <a:spcBef>
                <a:spcPts val="0"/>
              </a:spcBef>
              <a:spcAft>
                <a:spcPts val="0"/>
              </a:spcAft>
              <a:buAutoNum type="arabicPeriod"/>
            </a:pPr>
            <a:endParaRPr lang="en-US" dirty="0"/>
          </a:p>
          <a:p>
            <a:pPr marL="342900" lvl="0" indent="-342900" algn="l" rtl="0">
              <a:spcBef>
                <a:spcPts val="0"/>
              </a:spcBef>
              <a:spcAft>
                <a:spcPts val="0"/>
              </a:spcAft>
              <a:buAutoNum type="arabicPeriod"/>
            </a:pPr>
            <a:r>
              <a:rPr lang="en-US" dirty="0" err="1"/>
              <a:t>Dầu</a:t>
            </a:r>
            <a:r>
              <a:rPr lang="en-US" dirty="0"/>
              <a:t>: </a:t>
            </a:r>
            <a:r>
              <a:rPr lang="en-US" dirty="0" err="1"/>
              <a:t>Dầu</a:t>
            </a:r>
            <a:r>
              <a:rPr lang="en-US" dirty="0"/>
              <a:t> </a:t>
            </a:r>
            <a:r>
              <a:rPr lang="en-US" dirty="0" err="1"/>
              <a:t>thô</a:t>
            </a:r>
            <a:r>
              <a:rPr lang="en-US" dirty="0"/>
              <a:t> </a:t>
            </a:r>
            <a:r>
              <a:rPr lang="en-US" dirty="0" err="1"/>
              <a:t>được</a:t>
            </a:r>
            <a:r>
              <a:rPr lang="en-US" dirty="0"/>
              <a:t> </a:t>
            </a:r>
            <a:r>
              <a:rPr lang="en-US" dirty="0" err="1"/>
              <a:t>khai</a:t>
            </a:r>
            <a:r>
              <a:rPr lang="en-US" dirty="0"/>
              <a:t> </a:t>
            </a:r>
            <a:r>
              <a:rPr lang="en-US" dirty="0" err="1"/>
              <a:t>thác</a:t>
            </a:r>
            <a:r>
              <a:rPr lang="en-US" dirty="0"/>
              <a:t> </a:t>
            </a:r>
            <a:r>
              <a:rPr lang="en-US" dirty="0" err="1"/>
              <a:t>và</a:t>
            </a:r>
            <a:r>
              <a:rPr lang="en-US" dirty="0"/>
              <a:t> </a:t>
            </a:r>
            <a:r>
              <a:rPr lang="en-US" dirty="0" err="1"/>
              <a:t>tinh</a:t>
            </a:r>
            <a:r>
              <a:rPr lang="en-US" dirty="0"/>
              <a:t> </a:t>
            </a:r>
            <a:r>
              <a:rPr lang="en-US" dirty="0" err="1"/>
              <a:t>chế</a:t>
            </a:r>
            <a:r>
              <a:rPr lang="en-US" dirty="0"/>
              <a:t> </a:t>
            </a:r>
            <a:r>
              <a:rPr lang="en-US" dirty="0" err="1"/>
              <a:t>thành</a:t>
            </a:r>
            <a:r>
              <a:rPr lang="en-US" dirty="0"/>
              <a:t> </a:t>
            </a:r>
            <a:r>
              <a:rPr lang="en-US" dirty="0" err="1"/>
              <a:t>dầu</a:t>
            </a:r>
            <a:r>
              <a:rPr lang="en-US" dirty="0"/>
              <a:t> </a:t>
            </a:r>
            <a:r>
              <a:rPr lang="en-US" dirty="0" err="1"/>
              <a:t>mỏ</a:t>
            </a:r>
            <a:r>
              <a:rPr lang="en-US" dirty="0"/>
              <a:t>, </a:t>
            </a:r>
            <a:r>
              <a:rPr lang="en-US" dirty="0" err="1"/>
              <a:t>xăng</a:t>
            </a:r>
            <a:r>
              <a:rPr lang="en-US" dirty="0"/>
              <a:t>, </a:t>
            </a:r>
            <a:r>
              <a:rPr lang="en-US" dirty="0" err="1"/>
              <a:t>dầu</a:t>
            </a:r>
            <a:r>
              <a:rPr lang="en-US" dirty="0"/>
              <a:t> diesel. </a:t>
            </a:r>
            <a:r>
              <a:rPr lang="en-US" dirty="0" err="1"/>
              <a:t>Sự</a:t>
            </a:r>
            <a:r>
              <a:rPr lang="en-US" dirty="0"/>
              <a:t> </a:t>
            </a:r>
            <a:r>
              <a:rPr lang="en-US" dirty="0" err="1"/>
              <a:t>cố</a:t>
            </a:r>
            <a:r>
              <a:rPr lang="en-US" dirty="0"/>
              <a:t> </a:t>
            </a:r>
            <a:r>
              <a:rPr lang="en-US" dirty="0" err="1"/>
              <a:t>tràn</a:t>
            </a:r>
            <a:r>
              <a:rPr lang="en-US" dirty="0"/>
              <a:t> </a:t>
            </a:r>
            <a:r>
              <a:rPr lang="en-US" dirty="0" err="1"/>
              <a:t>dầu</a:t>
            </a:r>
            <a:r>
              <a:rPr lang="en-US" dirty="0"/>
              <a:t> </a:t>
            </a:r>
            <a:r>
              <a:rPr lang="en-US" dirty="0" err="1"/>
              <a:t>trong</a:t>
            </a:r>
            <a:r>
              <a:rPr lang="en-US" dirty="0"/>
              <a:t> </a:t>
            </a:r>
            <a:r>
              <a:rPr lang="en-US" dirty="0" err="1"/>
              <a:t>quá</a:t>
            </a:r>
            <a:r>
              <a:rPr lang="en-US" dirty="0"/>
              <a:t> </a:t>
            </a:r>
            <a:r>
              <a:rPr lang="en-US" dirty="0" err="1"/>
              <a:t>trình</a:t>
            </a:r>
            <a:r>
              <a:rPr lang="en-US" dirty="0"/>
              <a:t> </a:t>
            </a:r>
            <a:r>
              <a:rPr lang="en-US" dirty="0" err="1"/>
              <a:t>vận</a:t>
            </a:r>
            <a:r>
              <a:rPr lang="en-US" dirty="0"/>
              <a:t> </a:t>
            </a:r>
            <a:r>
              <a:rPr lang="en-US" dirty="0" err="1"/>
              <a:t>chuyển</a:t>
            </a:r>
            <a:r>
              <a:rPr lang="en-US" dirty="0"/>
              <a:t> </a:t>
            </a:r>
            <a:r>
              <a:rPr lang="en-US" dirty="0" err="1"/>
              <a:t>gây</a:t>
            </a:r>
            <a:r>
              <a:rPr lang="en-US" dirty="0"/>
              <a:t> ô </a:t>
            </a:r>
            <a:r>
              <a:rPr lang="en-US" dirty="0" err="1"/>
              <a:t>nhiễm</a:t>
            </a:r>
            <a:r>
              <a:rPr lang="en-US" dirty="0"/>
              <a:t> </a:t>
            </a:r>
            <a:r>
              <a:rPr lang="en-US" dirty="0" err="1"/>
              <a:t>nghiêm</a:t>
            </a:r>
            <a:r>
              <a:rPr lang="en-US" dirty="0"/>
              <a:t> </a:t>
            </a:r>
            <a:r>
              <a:rPr lang="en-US" dirty="0" err="1"/>
              <a:t>trọng</a:t>
            </a:r>
            <a:r>
              <a:rPr lang="en-US" dirty="0"/>
              <a:t>.</a:t>
            </a:r>
          </a:p>
          <a:p>
            <a:pPr marL="342900" lvl="0" indent="-342900" algn="l" rtl="0">
              <a:spcBef>
                <a:spcPts val="0"/>
              </a:spcBef>
              <a:spcAft>
                <a:spcPts val="0"/>
              </a:spcAft>
              <a:buAutoNum type="arabicPeriod"/>
            </a:pPr>
            <a:endParaRPr lang="en-US" dirty="0"/>
          </a:p>
          <a:p>
            <a:pPr marL="342900" lvl="0" indent="-342900" algn="l" rtl="0">
              <a:spcBef>
                <a:spcPts val="0"/>
              </a:spcBef>
              <a:spcAft>
                <a:spcPts val="0"/>
              </a:spcAft>
              <a:buAutoNum type="arabicPeriod"/>
            </a:pPr>
            <a:r>
              <a:rPr lang="en-US" dirty="0" err="1"/>
              <a:t>Khí</a:t>
            </a:r>
            <a:r>
              <a:rPr lang="en-US" dirty="0"/>
              <a:t> </a:t>
            </a:r>
            <a:r>
              <a:rPr lang="en-US" dirty="0" err="1"/>
              <a:t>tự</a:t>
            </a:r>
            <a:r>
              <a:rPr lang="en-US" dirty="0"/>
              <a:t> </a:t>
            </a:r>
            <a:r>
              <a:rPr lang="en-US" dirty="0" err="1"/>
              <a:t>nhiên</a:t>
            </a:r>
            <a:r>
              <a:rPr lang="en-US" dirty="0"/>
              <a:t>: </a:t>
            </a:r>
            <a:r>
              <a:rPr lang="en-US" dirty="0" err="1"/>
              <a:t>Khí</a:t>
            </a:r>
            <a:r>
              <a:rPr lang="en-US" dirty="0"/>
              <a:t> </a:t>
            </a:r>
            <a:r>
              <a:rPr lang="en-US" dirty="0" err="1"/>
              <a:t>tự</a:t>
            </a:r>
            <a:r>
              <a:rPr lang="en-US" dirty="0"/>
              <a:t> </a:t>
            </a:r>
            <a:r>
              <a:rPr lang="en-US" dirty="0" err="1"/>
              <a:t>nhiên</a:t>
            </a:r>
            <a:r>
              <a:rPr lang="en-US" dirty="0"/>
              <a:t> </a:t>
            </a:r>
            <a:r>
              <a:rPr lang="en-US" dirty="0" err="1"/>
              <a:t>chứa</a:t>
            </a:r>
            <a:r>
              <a:rPr lang="en-US" dirty="0"/>
              <a:t> </a:t>
            </a:r>
            <a:r>
              <a:rPr lang="en-US" dirty="0" err="1"/>
              <a:t>nhiều</a:t>
            </a:r>
            <a:r>
              <a:rPr lang="en-US" dirty="0"/>
              <a:t> CH4, </a:t>
            </a:r>
            <a:r>
              <a:rPr lang="en-US" dirty="0" err="1"/>
              <a:t>xuất</a:t>
            </a:r>
            <a:r>
              <a:rPr lang="en-US" dirty="0"/>
              <a:t> </a:t>
            </a:r>
            <a:r>
              <a:rPr lang="en-US" dirty="0" err="1"/>
              <a:t>hiện</a:t>
            </a:r>
            <a:r>
              <a:rPr lang="en-US" dirty="0"/>
              <a:t> </a:t>
            </a:r>
            <a:r>
              <a:rPr lang="en-US" dirty="0" err="1"/>
              <a:t>trong</a:t>
            </a:r>
            <a:r>
              <a:rPr lang="en-US" dirty="0"/>
              <a:t> </a:t>
            </a:r>
            <a:r>
              <a:rPr lang="en-US" dirty="0" err="1"/>
              <a:t>mỏ</a:t>
            </a:r>
            <a:r>
              <a:rPr lang="en-US" dirty="0"/>
              <a:t> than </a:t>
            </a:r>
            <a:r>
              <a:rPr lang="en-US" dirty="0" err="1"/>
              <a:t>đá</a:t>
            </a:r>
            <a:r>
              <a:rPr lang="en-US" dirty="0"/>
              <a:t> </a:t>
            </a:r>
            <a:r>
              <a:rPr lang="en-US" dirty="0" err="1"/>
              <a:t>và</a:t>
            </a:r>
            <a:r>
              <a:rPr lang="en-US" dirty="0"/>
              <a:t> </a:t>
            </a:r>
            <a:r>
              <a:rPr lang="en-US" dirty="0" err="1"/>
              <a:t>dầu</a:t>
            </a:r>
            <a:r>
              <a:rPr lang="en-US" dirty="0"/>
              <a:t> </a:t>
            </a:r>
            <a:r>
              <a:rPr lang="en-US" dirty="0" err="1"/>
              <a:t>mỏ</a:t>
            </a:r>
            <a:r>
              <a:rPr lang="en-US" dirty="0"/>
              <a:t>. </a:t>
            </a:r>
            <a:r>
              <a:rPr lang="en-US" dirty="0" err="1"/>
              <a:t>Tuy</a:t>
            </a:r>
            <a:r>
              <a:rPr lang="en-US" dirty="0"/>
              <a:t> </a:t>
            </a:r>
            <a:r>
              <a:rPr lang="en-US" dirty="0" err="1"/>
              <a:t>thải</a:t>
            </a:r>
            <a:r>
              <a:rPr lang="en-US" dirty="0"/>
              <a:t> CO2 </a:t>
            </a:r>
            <a:r>
              <a:rPr lang="en-US" dirty="0" err="1"/>
              <a:t>ít</a:t>
            </a:r>
            <a:r>
              <a:rPr lang="en-US" dirty="0"/>
              <a:t> </a:t>
            </a:r>
            <a:r>
              <a:rPr lang="en-US" dirty="0" err="1"/>
              <a:t>hơn</a:t>
            </a:r>
            <a:r>
              <a:rPr lang="en-US" dirty="0"/>
              <a:t> </a:t>
            </a:r>
            <a:r>
              <a:rPr lang="en-US" dirty="0" err="1"/>
              <a:t>nhưng</a:t>
            </a:r>
            <a:r>
              <a:rPr lang="en-US" dirty="0"/>
              <a:t> </a:t>
            </a:r>
            <a:r>
              <a:rPr lang="en-US" dirty="0" err="1"/>
              <a:t>vẫn</a:t>
            </a:r>
            <a:r>
              <a:rPr lang="en-US" dirty="0"/>
              <a:t> </a:t>
            </a:r>
            <a:r>
              <a:rPr lang="en-US" dirty="0" err="1"/>
              <a:t>gây</a:t>
            </a:r>
            <a:r>
              <a:rPr lang="en-US" dirty="0"/>
              <a:t> </a:t>
            </a:r>
            <a:r>
              <a:rPr lang="en-US" dirty="0" err="1"/>
              <a:t>ra</a:t>
            </a:r>
            <a:r>
              <a:rPr lang="en-US" dirty="0"/>
              <a:t> </a:t>
            </a:r>
            <a:r>
              <a:rPr lang="en-US" dirty="0" err="1"/>
              <a:t>hiệu</a:t>
            </a:r>
            <a:r>
              <a:rPr lang="en-US" dirty="0"/>
              <a:t> </a:t>
            </a:r>
            <a:r>
              <a:rPr lang="en-US" dirty="0" err="1"/>
              <a:t>ứng</a:t>
            </a:r>
            <a:r>
              <a:rPr lang="en-US" dirty="0"/>
              <a:t> </a:t>
            </a:r>
            <a:r>
              <a:rPr lang="en-US" dirty="0" err="1"/>
              <a:t>nhà</a:t>
            </a:r>
            <a:r>
              <a:rPr lang="en-US" dirty="0"/>
              <a:t> </a:t>
            </a:r>
            <a:r>
              <a:rPr lang="en-US" dirty="0" err="1"/>
              <a:t>kính</a:t>
            </a:r>
            <a:endParaRPr dirty="0"/>
          </a:p>
        </p:txBody>
      </p:sp>
      <p:pic>
        <p:nvPicPr>
          <p:cNvPr id="5" name="Picture Placeholder 4"/>
          <p:cNvPicPr>
            <a:picLocks noGrp="1" noChangeAspect="1"/>
          </p:cNvPicPr>
          <p:nvPr>
            <p:ph type="pic" idx="2"/>
          </p:nvPr>
        </p:nvPicPr>
        <p:blipFill>
          <a:blip r:embed="rId3">
            <a:extLst>
              <a:ext uri="{28A0092B-C50C-407E-A947-70E740481C1C}">
                <a14:useLocalDpi xmlns:a14="http://schemas.microsoft.com/office/drawing/2010/main" val="0"/>
              </a:ext>
            </a:extLst>
          </a:blip>
          <a:srcRect l="23516" r="23516"/>
          <a:stretch>
            <a:fillRect/>
          </a:stretch>
        </p:blipFill>
        <p:spPr>
          <a:xfrm>
            <a:off x="5257800" y="819150"/>
            <a:ext cx="2974654" cy="3124200"/>
          </a:xfr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09"/>
                                        </p:tgtEl>
                                        <p:attrNameLst>
                                          <p:attrName>style.visibility</p:attrName>
                                        </p:attrNameLst>
                                      </p:cBhvr>
                                      <p:to>
                                        <p:strVal val="visible"/>
                                      </p:to>
                                    </p:set>
                                    <p:anim calcmode="lin" valueType="num">
                                      <p:cBhvr additive="base">
                                        <p:cTn id="7" dur="500" fill="hold"/>
                                        <p:tgtEl>
                                          <p:spTgt spid="1809"/>
                                        </p:tgtEl>
                                        <p:attrNameLst>
                                          <p:attrName>ppt_x</p:attrName>
                                        </p:attrNameLst>
                                      </p:cBhvr>
                                      <p:tavLst>
                                        <p:tav tm="0">
                                          <p:val>
                                            <p:strVal val="0-#ppt_w/2"/>
                                          </p:val>
                                        </p:tav>
                                        <p:tav tm="100000">
                                          <p:val>
                                            <p:strVal val="#ppt_x"/>
                                          </p:val>
                                        </p:tav>
                                      </p:tavLst>
                                    </p:anim>
                                    <p:anim calcmode="lin" valueType="num">
                                      <p:cBhvr additive="base">
                                        <p:cTn id="8" dur="500" fill="hold"/>
                                        <p:tgtEl>
                                          <p:spTgt spid="180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810">
                                            <p:txEl>
                                              <p:pRg st="0" end="0"/>
                                            </p:txEl>
                                          </p:spTgt>
                                        </p:tgtEl>
                                        <p:attrNameLst>
                                          <p:attrName>style.visibility</p:attrName>
                                        </p:attrNameLst>
                                      </p:cBhvr>
                                      <p:to>
                                        <p:strVal val="visible"/>
                                      </p:to>
                                    </p:set>
                                    <p:anim calcmode="lin" valueType="num">
                                      <p:cBhvr additive="base">
                                        <p:cTn id="12" dur="500" fill="hold"/>
                                        <p:tgtEl>
                                          <p:spTgt spid="1810">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810">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810">
                                            <p:txEl>
                                              <p:pRg st="2" end="2"/>
                                            </p:txEl>
                                          </p:spTgt>
                                        </p:tgtEl>
                                        <p:attrNameLst>
                                          <p:attrName>style.visibility</p:attrName>
                                        </p:attrNameLst>
                                      </p:cBhvr>
                                      <p:to>
                                        <p:strVal val="visible"/>
                                      </p:to>
                                    </p:set>
                                    <p:anim calcmode="lin" valueType="num">
                                      <p:cBhvr additive="base">
                                        <p:cTn id="17" dur="500" fill="hold"/>
                                        <p:tgtEl>
                                          <p:spTgt spid="1810">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810">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810">
                                            <p:txEl>
                                              <p:pRg st="4" end="4"/>
                                            </p:txEl>
                                          </p:spTgt>
                                        </p:tgtEl>
                                        <p:attrNameLst>
                                          <p:attrName>style.visibility</p:attrName>
                                        </p:attrNameLst>
                                      </p:cBhvr>
                                      <p:to>
                                        <p:strVal val="visible"/>
                                      </p:to>
                                    </p:set>
                                    <p:anim calcmode="lin" valueType="num">
                                      <p:cBhvr additive="base">
                                        <p:cTn id="22" dur="500" fill="hold"/>
                                        <p:tgtEl>
                                          <p:spTgt spid="1810">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810">
                                            <p:txEl>
                                              <p:pRg st="4" end="4"/>
                                            </p:txEl>
                                          </p:spTgt>
                                        </p:tgtEl>
                                        <p:attrNameLst>
                                          <p:attrName>ppt_y</p:attrName>
                                        </p:attrNameLst>
                                      </p:cBhvr>
                                      <p:tavLst>
                                        <p:tav tm="0">
                                          <p:val>
                                            <p:strVal val="#ppt_y"/>
                                          </p:val>
                                        </p:tav>
                                        <p:tav tm="100000">
                                          <p:val>
                                            <p:strVal val="#ppt_y"/>
                                          </p:val>
                                        </p:tav>
                                      </p:tavLst>
                                    </p:anim>
                                  </p:childTnLst>
                                </p:cTn>
                              </p:par>
                              <p:par>
                                <p:cTn id="24" presetID="14" presetClass="entr" presetSubtype="1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15"/>
        <p:cNvGrpSpPr/>
        <p:nvPr/>
      </p:nvGrpSpPr>
      <p:grpSpPr>
        <a:xfrm>
          <a:off x="0" y="0"/>
          <a:ext cx="0" cy="0"/>
          <a:chOff x="0" y="0"/>
          <a:chExt cx="0" cy="0"/>
        </a:xfrm>
      </p:grpSpPr>
      <p:sp>
        <p:nvSpPr>
          <p:cNvPr id="1820" name="Google Shape;1820;p59"/>
          <p:cNvSpPr/>
          <p:nvPr/>
        </p:nvSpPr>
        <p:spPr>
          <a:xfrm>
            <a:off x="6542385" y="873895"/>
            <a:ext cx="3117174" cy="532949"/>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9"/>
          <p:cNvSpPr/>
          <p:nvPr/>
        </p:nvSpPr>
        <p:spPr>
          <a:xfrm>
            <a:off x="-152814" y="2502101"/>
            <a:ext cx="2468258" cy="422002"/>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2" name="Google Shape;1822;p59"/>
          <p:cNvGrpSpPr/>
          <p:nvPr/>
        </p:nvGrpSpPr>
        <p:grpSpPr>
          <a:xfrm>
            <a:off x="99056" y="2769102"/>
            <a:ext cx="1766470" cy="2709913"/>
            <a:chOff x="4903950" y="535000"/>
            <a:chExt cx="1223317" cy="1876671"/>
          </a:xfrm>
        </p:grpSpPr>
        <p:sp>
          <p:nvSpPr>
            <p:cNvPr id="1823" name="Google Shape;1823;p59"/>
            <p:cNvSpPr/>
            <p:nvPr/>
          </p:nvSpPr>
          <p:spPr>
            <a:xfrm>
              <a:off x="5964416" y="585205"/>
              <a:ext cx="55058" cy="140838"/>
            </a:xfrm>
            <a:custGeom>
              <a:avLst/>
              <a:gdLst/>
              <a:ahLst/>
              <a:cxnLst/>
              <a:rect l="l" t="t" r="r" b="b"/>
              <a:pathLst>
                <a:path w="760" h="1944" extrusionOk="0">
                  <a:moveTo>
                    <a:pt x="760" y="1"/>
                  </a:moveTo>
                  <a:lnTo>
                    <a:pt x="760" y="1"/>
                  </a:lnTo>
                  <a:cubicBezTo>
                    <a:pt x="557" y="131"/>
                    <a:pt x="333" y="281"/>
                    <a:pt x="94" y="448"/>
                  </a:cubicBezTo>
                  <a:cubicBezTo>
                    <a:pt x="1" y="947"/>
                    <a:pt x="7" y="1474"/>
                    <a:pt x="44" y="1944"/>
                  </a:cubicBezTo>
                  <a:cubicBezTo>
                    <a:pt x="247" y="1698"/>
                    <a:pt x="434" y="1459"/>
                    <a:pt x="614" y="1235"/>
                  </a:cubicBezTo>
                  <a:cubicBezTo>
                    <a:pt x="623" y="860"/>
                    <a:pt x="666" y="448"/>
                    <a:pt x="76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9"/>
            <p:cNvSpPr/>
            <p:nvPr/>
          </p:nvSpPr>
          <p:spPr>
            <a:xfrm>
              <a:off x="5480404" y="1117324"/>
              <a:ext cx="275363" cy="1294347"/>
            </a:xfrm>
            <a:custGeom>
              <a:avLst/>
              <a:gdLst/>
              <a:ahLst/>
              <a:cxnLst/>
              <a:rect l="l" t="t" r="r" b="b"/>
              <a:pathLst>
                <a:path w="3801" h="17866" extrusionOk="0">
                  <a:moveTo>
                    <a:pt x="1294" y="1"/>
                  </a:moveTo>
                  <a:lnTo>
                    <a:pt x="1" y="16918"/>
                  </a:lnTo>
                  <a:cubicBezTo>
                    <a:pt x="1" y="17550"/>
                    <a:pt x="950" y="17866"/>
                    <a:pt x="1900" y="17866"/>
                  </a:cubicBezTo>
                  <a:cubicBezTo>
                    <a:pt x="2850" y="17866"/>
                    <a:pt x="3800" y="17550"/>
                    <a:pt x="3800" y="16918"/>
                  </a:cubicBezTo>
                  <a:lnTo>
                    <a:pt x="250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9"/>
            <p:cNvSpPr/>
            <p:nvPr/>
          </p:nvSpPr>
          <p:spPr>
            <a:xfrm>
              <a:off x="5522205" y="1117324"/>
              <a:ext cx="155032" cy="684049"/>
            </a:xfrm>
            <a:custGeom>
              <a:avLst/>
              <a:gdLst/>
              <a:ahLst/>
              <a:cxnLst/>
              <a:rect l="l" t="t" r="r" b="b"/>
              <a:pathLst>
                <a:path w="2140" h="9442" extrusionOk="0">
                  <a:moveTo>
                    <a:pt x="717" y="1"/>
                  </a:moveTo>
                  <a:lnTo>
                    <a:pt x="1" y="9441"/>
                  </a:lnTo>
                  <a:cubicBezTo>
                    <a:pt x="406" y="7498"/>
                    <a:pt x="947" y="5591"/>
                    <a:pt x="1634" y="3757"/>
                  </a:cubicBezTo>
                  <a:cubicBezTo>
                    <a:pt x="1764" y="3410"/>
                    <a:pt x="1937" y="3093"/>
                    <a:pt x="2140" y="2811"/>
                  </a:cubicBezTo>
                  <a:lnTo>
                    <a:pt x="1923" y="1"/>
                  </a:lnTo>
                  <a:close/>
                </a:path>
              </a:pathLst>
            </a:custGeom>
            <a:solidFill>
              <a:srgbClr val="212529">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9"/>
            <p:cNvSpPr/>
            <p:nvPr/>
          </p:nvSpPr>
          <p:spPr>
            <a:xfrm>
              <a:off x="5517569" y="1764632"/>
              <a:ext cx="201035" cy="128160"/>
            </a:xfrm>
            <a:custGeom>
              <a:avLst/>
              <a:gdLst/>
              <a:ahLst/>
              <a:cxnLst/>
              <a:rect l="l" t="t" r="r" b="b"/>
              <a:pathLst>
                <a:path w="2775" h="1769" extrusionOk="0">
                  <a:moveTo>
                    <a:pt x="101" y="0"/>
                  </a:moveTo>
                  <a:lnTo>
                    <a:pt x="1" y="1286"/>
                  </a:lnTo>
                  <a:cubicBezTo>
                    <a:pt x="1" y="1608"/>
                    <a:pt x="694" y="1769"/>
                    <a:pt x="1387" y="1769"/>
                  </a:cubicBezTo>
                  <a:cubicBezTo>
                    <a:pt x="2081" y="1769"/>
                    <a:pt x="2774" y="1608"/>
                    <a:pt x="2774" y="1286"/>
                  </a:cubicBezTo>
                  <a:lnTo>
                    <a:pt x="2674" y="0"/>
                  </a:lnTo>
                  <a:cubicBezTo>
                    <a:pt x="2674" y="303"/>
                    <a:pt x="2031" y="455"/>
                    <a:pt x="1387" y="455"/>
                  </a:cubicBezTo>
                  <a:cubicBezTo>
                    <a:pt x="744" y="455"/>
                    <a:pt x="101" y="303"/>
                    <a:pt x="101"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9"/>
            <p:cNvSpPr/>
            <p:nvPr/>
          </p:nvSpPr>
          <p:spPr>
            <a:xfrm>
              <a:off x="5504021" y="1945675"/>
              <a:ext cx="228129" cy="142359"/>
            </a:xfrm>
            <a:custGeom>
              <a:avLst/>
              <a:gdLst/>
              <a:ahLst/>
              <a:cxnLst/>
              <a:rect l="l" t="t" r="r" b="b"/>
              <a:pathLst>
                <a:path w="3149" h="1965" extrusionOk="0">
                  <a:moveTo>
                    <a:pt x="94" y="1"/>
                  </a:moveTo>
                  <a:lnTo>
                    <a:pt x="0" y="1287"/>
                  </a:lnTo>
                  <a:cubicBezTo>
                    <a:pt x="0" y="1739"/>
                    <a:pt x="787" y="1964"/>
                    <a:pt x="1574" y="1964"/>
                  </a:cubicBezTo>
                  <a:cubicBezTo>
                    <a:pt x="2361" y="1964"/>
                    <a:pt x="3148" y="1739"/>
                    <a:pt x="3148" y="1287"/>
                  </a:cubicBezTo>
                  <a:lnTo>
                    <a:pt x="3048" y="1"/>
                  </a:lnTo>
                  <a:cubicBezTo>
                    <a:pt x="3048" y="384"/>
                    <a:pt x="2309" y="575"/>
                    <a:pt x="1571" y="575"/>
                  </a:cubicBezTo>
                  <a:cubicBezTo>
                    <a:pt x="833" y="575"/>
                    <a:pt x="94" y="384"/>
                    <a:pt x="94"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9"/>
            <p:cNvSpPr/>
            <p:nvPr/>
          </p:nvSpPr>
          <p:spPr>
            <a:xfrm>
              <a:off x="5610155" y="535000"/>
              <a:ext cx="517112" cy="553644"/>
            </a:xfrm>
            <a:custGeom>
              <a:avLst/>
              <a:gdLst/>
              <a:ahLst/>
              <a:cxnLst/>
              <a:rect l="l" t="t" r="r" b="b"/>
              <a:pathLst>
                <a:path w="7138" h="7642" extrusionOk="0">
                  <a:moveTo>
                    <a:pt x="6797" y="0"/>
                  </a:moveTo>
                  <a:cubicBezTo>
                    <a:pt x="6797" y="0"/>
                    <a:pt x="0" y="3684"/>
                    <a:pt x="189" y="7642"/>
                  </a:cubicBezTo>
                  <a:cubicBezTo>
                    <a:pt x="1200" y="7368"/>
                    <a:pt x="7137" y="144"/>
                    <a:pt x="67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9"/>
            <p:cNvSpPr/>
            <p:nvPr/>
          </p:nvSpPr>
          <p:spPr>
            <a:xfrm>
              <a:off x="5621674" y="926935"/>
              <a:ext cx="174882" cy="161703"/>
            </a:xfrm>
            <a:custGeom>
              <a:avLst/>
              <a:gdLst/>
              <a:ahLst/>
              <a:cxnLst/>
              <a:rect l="l" t="t" r="r" b="b"/>
              <a:pathLst>
                <a:path w="2414" h="2232" extrusionOk="0">
                  <a:moveTo>
                    <a:pt x="2414" y="1"/>
                  </a:moveTo>
                  <a:cubicBezTo>
                    <a:pt x="1864" y="158"/>
                    <a:pt x="1200" y="295"/>
                    <a:pt x="413" y="382"/>
                  </a:cubicBezTo>
                  <a:cubicBezTo>
                    <a:pt x="145" y="982"/>
                    <a:pt x="1" y="1604"/>
                    <a:pt x="30" y="2232"/>
                  </a:cubicBezTo>
                  <a:cubicBezTo>
                    <a:pt x="384" y="2138"/>
                    <a:pt x="1337" y="1191"/>
                    <a:pt x="2414"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9"/>
            <p:cNvSpPr/>
            <p:nvPr/>
          </p:nvSpPr>
          <p:spPr>
            <a:xfrm>
              <a:off x="5879654" y="650624"/>
              <a:ext cx="51943" cy="164383"/>
            </a:xfrm>
            <a:custGeom>
              <a:avLst/>
              <a:gdLst/>
              <a:ahLst/>
              <a:cxnLst/>
              <a:rect l="l" t="t" r="r" b="b"/>
              <a:pathLst>
                <a:path w="717" h="2269" extrusionOk="0">
                  <a:moveTo>
                    <a:pt x="630" y="1"/>
                  </a:moveTo>
                  <a:lnTo>
                    <a:pt x="630" y="1"/>
                  </a:lnTo>
                  <a:cubicBezTo>
                    <a:pt x="427" y="152"/>
                    <a:pt x="217" y="311"/>
                    <a:pt x="7" y="484"/>
                  </a:cubicBezTo>
                  <a:cubicBezTo>
                    <a:pt x="0" y="1171"/>
                    <a:pt x="110" y="1835"/>
                    <a:pt x="203" y="2268"/>
                  </a:cubicBezTo>
                  <a:cubicBezTo>
                    <a:pt x="377" y="2065"/>
                    <a:pt x="550" y="1856"/>
                    <a:pt x="716" y="1661"/>
                  </a:cubicBezTo>
                  <a:cubicBezTo>
                    <a:pt x="623" y="1221"/>
                    <a:pt x="571" y="658"/>
                    <a:pt x="63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9"/>
            <p:cNvSpPr/>
            <p:nvPr/>
          </p:nvSpPr>
          <p:spPr>
            <a:xfrm>
              <a:off x="4903950" y="946713"/>
              <a:ext cx="719451" cy="187132"/>
            </a:xfrm>
            <a:custGeom>
              <a:avLst/>
              <a:gdLst/>
              <a:ahLst/>
              <a:cxnLst/>
              <a:rect l="l" t="t" r="r" b="b"/>
              <a:pathLst>
                <a:path w="9931" h="2583" extrusionOk="0">
                  <a:moveTo>
                    <a:pt x="282" y="1"/>
                  </a:moveTo>
                  <a:cubicBezTo>
                    <a:pt x="100" y="1"/>
                    <a:pt x="0" y="19"/>
                    <a:pt x="6" y="59"/>
                  </a:cubicBezTo>
                  <a:cubicBezTo>
                    <a:pt x="6" y="59"/>
                    <a:pt x="4124" y="2583"/>
                    <a:pt x="7498" y="2583"/>
                  </a:cubicBezTo>
                  <a:cubicBezTo>
                    <a:pt x="8391" y="2583"/>
                    <a:pt x="9232" y="2406"/>
                    <a:pt x="9930" y="1959"/>
                  </a:cubicBezTo>
                  <a:cubicBezTo>
                    <a:pt x="9264" y="1294"/>
                    <a:pt x="1820" y="1"/>
                    <a:pt x="2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9"/>
            <p:cNvSpPr/>
            <p:nvPr/>
          </p:nvSpPr>
          <p:spPr>
            <a:xfrm>
              <a:off x="5396656" y="1019521"/>
              <a:ext cx="226753" cy="112076"/>
            </a:xfrm>
            <a:custGeom>
              <a:avLst/>
              <a:gdLst/>
              <a:ahLst/>
              <a:cxnLst/>
              <a:rect l="l" t="t" r="r" b="b"/>
              <a:pathLst>
                <a:path w="3130" h="1547" extrusionOk="0">
                  <a:moveTo>
                    <a:pt x="0" y="0"/>
                  </a:moveTo>
                  <a:lnTo>
                    <a:pt x="0" y="0"/>
                  </a:lnTo>
                  <a:cubicBezTo>
                    <a:pt x="413" y="397"/>
                    <a:pt x="867" y="903"/>
                    <a:pt x="1337" y="1546"/>
                  </a:cubicBezTo>
                  <a:cubicBezTo>
                    <a:pt x="1987" y="1474"/>
                    <a:pt x="2601" y="1293"/>
                    <a:pt x="3129" y="954"/>
                  </a:cubicBezTo>
                  <a:cubicBezTo>
                    <a:pt x="2869" y="694"/>
                    <a:pt x="1576" y="340"/>
                    <a:pt x="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9"/>
            <p:cNvSpPr/>
            <p:nvPr/>
          </p:nvSpPr>
          <p:spPr>
            <a:xfrm>
              <a:off x="5605228" y="1089070"/>
              <a:ext cx="274494" cy="692236"/>
            </a:xfrm>
            <a:custGeom>
              <a:avLst/>
              <a:gdLst/>
              <a:ahLst/>
              <a:cxnLst/>
              <a:rect l="l" t="t" r="r" b="b"/>
              <a:pathLst>
                <a:path w="3789" h="9555" extrusionOk="0">
                  <a:moveTo>
                    <a:pt x="264" y="0"/>
                  </a:moveTo>
                  <a:lnTo>
                    <a:pt x="264" y="0"/>
                  </a:lnTo>
                  <a:cubicBezTo>
                    <a:pt x="1" y="1007"/>
                    <a:pt x="3202" y="9555"/>
                    <a:pt x="3566" y="9555"/>
                  </a:cubicBezTo>
                  <a:cubicBezTo>
                    <a:pt x="3571" y="9555"/>
                    <a:pt x="3575" y="9553"/>
                    <a:pt x="3579" y="9550"/>
                  </a:cubicBezTo>
                  <a:cubicBezTo>
                    <a:pt x="3579" y="9550"/>
                    <a:pt x="3788" y="1821"/>
                    <a:pt x="2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9"/>
            <p:cNvSpPr/>
            <p:nvPr/>
          </p:nvSpPr>
          <p:spPr>
            <a:xfrm>
              <a:off x="5617544" y="1089070"/>
              <a:ext cx="108812" cy="230890"/>
            </a:xfrm>
            <a:custGeom>
              <a:avLst/>
              <a:gdLst/>
              <a:ahLst/>
              <a:cxnLst/>
              <a:rect l="l" t="t" r="r" b="b"/>
              <a:pathLst>
                <a:path w="1502" h="3187" extrusionOk="0">
                  <a:moveTo>
                    <a:pt x="94" y="0"/>
                  </a:moveTo>
                  <a:lnTo>
                    <a:pt x="94" y="0"/>
                  </a:lnTo>
                  <a:cubicBezTo>
                    <a:pt x="1" y="354"/>
                    <a:pt x="340" y="1654"/>
                    <a:pt x="838" y="3187"/>
                  </a:cubicBezTo>
                  <a:cubicBezTo>
                    <a:pt x="975" y="2630"/>
                    <a:pt x="1185" y="1987"/>
                    <a:pt x="1502" y="1257"/>
                  </a:cubicBezTo>
                  <a:cubicBezTo>
                    <a:pt x="1120" y="723"/>
                    <a:pt x="658" y="290"/>
                    <a:pt x="94"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9"/>
            <p:cNvSpPr/>
            <p:nvPr/>
          </p:nvSpPr>
          <p:spPr>
            <a:xfrm>
              <a:off x="5726286" y="1460647"/>
              <a:ext cx="126779" cy="108889"/>
            </a:xfrm>
            <a:custGeom>
              <a:avLst/>
              <a:gdLst/>
              <a:ahLst/>
              <a:cxnLst/>
              <a:rect l="l" t="t" r="r" b="b"/>
              <a:pathLst>
                <a:path w="1750" h="1503" extrusionOk="0">
                  <a:moveTo>
                    <a:pt x="1" y="1"/>
                  </a:moveTo>
                  <a:lnTo>
                    <a:pt x="1" y="1"/>
                  </a:lnTo>
                  <a:cubicBezTo>
                    <a:pt x="87" y="245"/>
                    <a:pt x="183" y="498"/>
                    <a:pt x="269" y="745"/>
                  </a:cubicBezTo>
                  <a:cubicBezTo>
                    <a:pt x="694" y="882"/>
                    <a:pt x="1207" y="1119"/>
                    <a:pt x="1750" y="1502"/>
                  </a:cubicBezTo>
                  <a:cubicBezTo>
                    <a:pt x="1720" y="1249"/>
                    <a:pt x="1684" y="989"/>
                    <a:pt x="1641" y="722"/>
                  </a:cubicBezTo>
                  <a:cubicBezTo>
                    <a:pt x="1050" y="368"/>
                    <a:pt x="420" y="138"/>
                    <a:pt x="1"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9"/>
            <p:cNvSpPr/>
            <p:nvPr/>
          </p:nvSpPr>
          <p:spPr>
            <a:xfrm>
              <a:off x="5766131" y="1568447"/>
              <a:ext cx="96859" cy="115699"/>
            </a:xfrm>
            <a:custGeom>
              <a:avLst/>
              <a:gdLst/>
              <a:ahLst/>
              <a:cxnLst/>
              <a:rect l="l" t="t" r="r" b="b"/>
              <a:pathLst>
                <a:path w="1337" h="1597" extrusionOk="0">
                  <a:moveTo>
                    <a:pt x="0" y="0"/>
                  </a:moveTo>
                  <a:lnTo>
                    <a:pt x="0" y="0"/>
                  </a:lnTo>
                  <a:cubicBezTo>
                    <a:pt x="116" y="297"/>
                    <a:pt x="231" y="578"/>
                    <a:pt x="333" y="845"/>
                  </a:cubicBezTo>
                  <a:cubicBezTo>
                    <a:pt x="657" y="1040"/>
                    <a:pt x="997" y="1287"/>
                    <a:pt x="1337" y="1597"/>
                  </a:cubicBezTo>
                  <a:cubicBezTo>
                    <a:pt x="1323" y="1351"/>
                    <a:pt x="1300" y="1077"/>
                    <a:pt x="1280" y="787"/>
                  </a:cubicBezTo>
                  <a:cubicBezTo>
                    <a:pt x="890" y="463"/>
                    <a:pt x="434" y="203"/>
                    <a:pt x="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9"/>
            <p:cNvSpPr/>
            <p:nvPr/>
          </p:nvSpPr>
          <p:spPr>
            <a:xfrm>
              <a:off x="5556762" y="1021115"/>
              <a:ext cx="122504" cy="122509"/>
            </a:xfrm>
            <a:custGeom>
              <a:avLst/>
              <a:gdLst/>
              <a:ahLst/>
              <a:cxnLst/>
              <a:rect l="l" t="t" r="r" b="b"/>
              <a:pathLst>
                <a:path w="1691" h="1691" extrusionOk="0">
                  <a:moveTo>
                    <a:pt x="846" y="1"/>
                  </a:moveTo>
                  <a:cubicBezTo>
                    <a:pt x="377" y="1"/>
                    <a:pt x="1" y="375"/>
                    <a:pt x="1" y="845"/>
                  </a:cubicBezTo>
                  <a:cubicBezTo>
                    <a:pt x="1" y="1308"/>
                    <a:pt x="377" y="1691"/>
                    <a:pt x="846" y="1691"/>
                  </a:cubicBezTo>
                  <a:cubicBezTo>
                    <a:pt x="1309" y="1691"/>
                    <a:pt x="1691" y="1308"/>
                    <a:pt x="1691" y="845"/>
                  </a:cubicBezTo>
                  <a:cubicBezTo>
                    <a:pt x="1691" y="375"/>
                    <a:pt x="1309" y="1"/>
                    <a:pt x="846" y="1"/>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8" name="Google Shape;1838;p59"/>
          <p:cNvGrpSpPr/>
          <p:nvPr/>
        </p:nvGrpSpPr>
        <p:grpSpPr>
          <a:xfrm>
            <a:off x="7278477" y="3539451"/>
            <a:ext cx="1393725" cy="2138091"/>
            <a:chOff x="4903950" y="535000"/>
            <a:chExt cx="1223317" cy="1876671"/>
          </a:xfrm>
        </p:grpSpPr>
        <p:sp>
          <p:nvSpPr>
            <p:cNvPr id="1839" name="Google Shape;1839;p59"/>
            <p:cNvSpPr/>
            <p:nvPr/>
          </p:nvSpPr>
          <p:spPr>
            <a:xfrm>
              <a:off x="5964416" y="585205"/>
              <a:ext cx="55058" cy="140838"/>
            </a:xfrm>
            <a:custGeom>
              <a:avLst/>
              <a:gdLst/>
              <a:ahLst/>
              <a:cxnLst/>
              <a:rect l="l" t="t" r="r" b="b"/>
              <a:pathLst>
                <a:path w="760" h="1944" extrusionOk="0">
                  <a:moveTo>
                    <a:pt x="760" y="1"/>
                  </a:moveTo>
                  <a:lnTo>
                    <a:pt x="760" y="1"/>
                  </a:lnTo>
                  <a:cubicBezTo>
                    <a:pt x="557" y="131"/>
                    <a:pt x="333" y="281"/>
                    <a:pt x="94" y="448"/>
                  </a:cubicBezTo>
                  <a:cubicBezTo>
                    <a:pt x="1" y="947"/>
                    <a:pt x="7" y="1474"/>
                    <a:pt x="44" y="1944"/>
                  </a:cubicBezTo>
                  <a:cubicBezTo>
                    <a:pt x="247" y="1698"/>
                    <a:pt x="434" y="1459"/>
                    <a:pt x="614" y="1235"/>
                  </a:cubicBezTo>
                  <a:cubicBezTo>
                    <a:pt x="623" y="860"/>
                    <a:pt x="666" y="448"/>
                    <a:pt x="76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59"/>
            <p:cNvSpPr/>
            <p:nvPr/>
          </p:nvSpPr>
          <p:spPr>
            <a:xfrm>
              <a:off x="5480404" y="1117324"/>
              <a:ext cx="275363" cy="1294347"/>
            </a:xfrm>
            <a:custGeom>
              <a:avLst/>
              <a:gdLst/>
              <a:ahLst/>
              <a:cxnLst/>
              <a:rect l="l" t="t" r="r" b="b"/>
              <a:pathLst>
                <a:path w="3801" h="17866" extrusionOk="0">
                  <a:moveTo>
                    <a:pt x="1294" y="1"/>
                  </a:moveTo>
                  <a:lnTo>
                    <a:pt x="1" y="16918"/>
                  </a:lnTo>
                  <a:cubicBezTo>
                    <a:pt x="1" y="17550"/>
                    <a:pt x="950" y="17866"/>
                    <a:pt x="1900" y="17866"/>
                  </a:cubicBezTo>
                  <a:cubicBezTo>
                    <a:pt x="2850" y="17866"/>
                    <a:pt x="3800" y="17550"/>
                    <a:pt x="3800" y="16918"/>
                  </a:cubicBezTo>
                  <a:lnTo>
                    <a:pt x="250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59"/>
            <p:cNvSpPr/>
            <p:nvPr/>
          </p:nvSpPr>
          <p:spPr>
            <a:xfrm>
              <a:off x="5522205" y="1117324"/>
              <a:ext cx="155032" cy="684049"/>
            </a:xfrm>
            <a:custGeom>
              <a:avLst/>
              <a:gdLst/>
              <a:ahLst/>
              <a:cxnLst/>
              <a:rect l="l" t="t" r="r" b="b"/>
              <a:pathLst>
                <a:path w="2140" h="9442" extrusionOk="0">
                  <a:moveTo>
                    <a:pt x="717" y="1"/>
                  </a:moveTo>
                  <a:lnTo>
                    <a:pt x="1" y="9441"/>
                  </a:lnTo>
                  <a:cubicBezTo>
                    <a:pt x="406" y="7498"/>
                    <a:pt x="947" y="5591"/>
                    <a:pt x="1634" y="3757"/>
                  </a:cubicBezTo>
                  <a:cubicBezTo>
                    <a:pt x="1764" y="3410"/>
                    <a:pt x="1937" y="3093"/>
                    <a:pt x="2140" y="2811"/>
                  </a:cubicBezTo>
                  <a:lnTo>
                    <a:pt x="1923" y="1"/>
                  </a:lnTo>
                  <a:close/>
                </a:path>
              </a:pathLst>
            </a:custGeom>
            <a:solidFill>
              <a:srgbClr val="212529">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59"/>
            <p:cNvSpPr/>
            <p:nvPr/>
          </p:nvSpPr>
          <p:spPr>
            <a:xfrm>
              <a:off x="5517569" y="1764632"/>
              <a:ext cx="201035" cy="128160"/>
            </a:xfrm>
            <a:custGeom>
              <a:avLst/>
              <a:gdLst/>
              <a:ahLst/>
              <a:cxnLst/>
              <a:rect l="l" t="t" r="r" b="b"/>
              <a:pathLst>
                <a:path w="2775" h="1769" extrusionOk="0">
                  <a:moveTo>
                    <a:pt x="101" y="0"/>
                  </a:moveTo>
                  <a:lnTo>
                    <a:pt x="1" y="1286"/>
                  </a:lnTo>
                  <a:cubicBezTo>
                    <a:pt x="1" y="1608"/>
                    <a:pt x="694" y="1769"/>
                    <a:pt x="1387" y="1769"/>
                  </a:cubicBezTo>
                  <a:cubicBezTo>
                    <a:pt x="2081" y="1769"/>
                    <a:pt x="2774" y="1608"/>
                    <a:pt x="2774" y="1286"/>
                  </a:cubicBezTo>
                  <a:lnTo>
                    <a:pt x="2674" y="0"/>
                  </a:lnTo>
                  <a:cubicBezTo>
                    <a:pt x="2674" y="303"/>
                    <a:pt x="2031" y="455"/>
                    <a:pt x="1387" y="455"/>
                  </a:cubicBezTo>
                  <a:cubicBezTo>
                    <a:pt x="744" y="455"/>
                    <a:pt x="101" y="303"/>
                    <a:pt x="101"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59"/>
            <p:cNvSpPr/>
            <p:nvPr/>
          </p:nvSpPr>
          <p:spPr>
            <a:xfrm>
              <a:off x="5504021" y="1945675"/>
              <a:ext cx="228129" cy="142359"/>
            </a:xfrm>
            <a:custGeom>
              <a:avLst/>
              <a:gdLst/>
              <a:ahLst/>
              <a:cxnLst/>
              <a:rect l="l" t="t" r="r" b="b"/>
              <a:pathLst>
                <a:path w="3149" h="1965" extrusionOk="0">
                  <a:moveTo>
                    <a:pt x="94" y="1"/>
                  </a:moveTo>
                  <a:lnTo>
                    <a:pt x="0" y="1287"/>
                  </a:lnTo>
                  <a:cubicBezTo>
                    <a:pt x="0" y="1739"/>
                    <a:pt x="787" y="1964"/>
                    <a:pt x="1574" y="1964"/>
                  </a:cubicBezTo>
                  <a:cubicBezTo>
                    <a:pt x="2361" y="1964"/>
                    <a:pt x="3148" y="1739"/>
                    <a:pt x="3148" y="1287"/>
                  </a:cubicBezTo>
                  <a:lnTo>
                    <a:pt x="3048" y="1"/>
                  </a:lnTo>
                  <a:cubicBezTo>
                    <a:pt x="3048" y="384"/>
                    <a:pt x="2309" y="575"/>
                    <a:pt x="1571" y="575"/>
                  </a:cubicBezTo>
                  <a:cubicBezTo>
                    <a:pt x="833" y="575"/>
                    <a:pt x="94" y="384"/>
                    <a:pt x="94"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59"/>
            <p:cNvSpPr/>
            <p:nvPr/>
          </p:nvSpPr>
          <p:spPr>
            <a:xfrm>
              <a:off x="5610155" y="535000"/>
              <a:ext cx="517112" cy="553644"/>
            </a:xfrm>
            <a:custGeom>
              <a:avLst/>
              <a:gdLst/>
              <a:ahLst/>
              <a:cxnLst/>
              <a:rect l="l" t="t" r="r" b="b"/>
              <a:pathLst>
                <a:path w="7138" h="7642" extrusionOk="0">
                  <a:moveTo>
                    <a:pt x="6797" y="0"/>
                  </a:moveTo>
                  <a:cubicBezTo>
                    <a:pt x="6797" y="0"/>
                    <a:pt x="0" y="3684"/>
                    <a:pt x="189" y="7642"/>
                  </a:cubicBezTo>
                  <a:cubicBezTo>
                    <a:pt x="1200" y="7368"/>
                    <a:pt x="7137" y="144"/>
                    <a:pt x="67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59"/>
            <p:cNvSpPr/>
            <p:nvPr/>
          </p:nvSpPr>
          <p:spPr>
            <a:xfrm>
              <a:off x="5621674" y="926935"/>
              <a:ext cx="174882" cy="161703"/>
            </a:xfrm>
            <a:custGeom>
              <a:avLst/>
              <a:gdLst/>
              <a:ahLst/>
              <a:cxnLst/>
              <a:rect l="l" t="t" r="r" b="b"/>
              <a:pathLst>
                <a:path w="2414" h="2232" extrusionOk="0">
                  <a:moveTo>
                    <a:pt x="2414" y="1"/>
                  </a:moveTo>
                  <a:cubicBezTo>
                    <a:pt x="1864" y="158"/>
                    <a:pt x="1200" y="295"/>
                    <a:pt x="413" y="382"/>
                  </a:cubicBezTo>
                  <a:cubicBezTo>
                    <a:pt x="145" y="982"/>
                    <a:pt x="1" y="1604"/>
                    <a:pt x="30" y="2232"/>
                  </a:cubicBezTo>
                  <a:cubicBezTo>
                    <a:pt x="384" y="2138"/>
                    <a:pt x="1337" y="1191"/>
                    <a:pt x="2414"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59"/>
            <p:cNvSpPr/>
            <p:nvPr/>
          </p:nvSpPr>
          <p:spPr>
            <a:xfrm>
              <a:off x="5879654" y="650624"/>
              <a:ext cx="51943" cy="164383"/>
            </a:xfrm>
            <a:custGeom>
              <a:avLst/>
              <a:gdLst/>
              <a:ahLst/>
              <a:cxnLst/>
              <a:rect l="l" t="t" r="r" b="b"/>
              <a:pathLst>
                <a:path w="717" h="2269" extrusionOk="0">
                  <a:moveTo>
                    <a:pt x="630" y="1"/>
                  </a:moveTo>
                  <a:lnTo>
                    <a:pt x="630" y="1"/>
                  </a:lnTo>
                  <a:cubicBezTo>
                    <a:pt x="427" y="152"/>
                    <a:pt x="217" y="311"/>
                    <a:pt x="7" y="484"/>
                  </a:cubicBezTo>
                  <a:cubicBezTo>
                    <a:pt x="0" y="1171"/>
                    <a:pt x="110" y="1835"/>
                    <a:pt x="203" y="2268"/>
                  </a:cubicBezTo>
                  <a:cubicBezTo>
                    <a:pt x="377" y="2065"/>
                    <a:pt x="550" y="1856"/>
                    <a:pt x="716" y="1661"/>
                  </a:cubicBezTo>
                  <a:cubicBezTo>
                    <a:pt x="623" y="1221"/>
                    <a:pt x="571" y="658"/>
                    <a:pt x="63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59"/>
            <p:cNvSpPr/>
            <p:nvPr/>
          </p:nvSpPr>
          <p:spPr>
            <a:xfrm>
              <a:off x="4903950" y="946713"/>
              <a:ext cx="719451" cy="187132"/>
            </a:xfrm>
            <a:custGeom>
              <a:avLst/>
              <a:gdLst/>
              <a:ahLst/>
              <a:cxnLst/>
              <a:rect l="l" t="t" r="r" b="b"/>
              <a:pathLst>
                <a:path w="9931" h="2583" extrusionOk="0">
                  <a:moveTo>
                    <a:pt x="282" y="1"/>
                  </a:moveTo>
                  <a:cubicBezTo>
                    <a:pt x="100" y="1"/>
                    <a:pt x="0" y="19"/>
                    <a:pt x="6" y="59"/>
                  </a:cubicBezTo>
                  <a:cubicBezTo>
                    <a:pt x="6" y="59"/>
                    <a:pt x="4124" y="2583"/>
                    <a:pt x="7498" y="2583"/>
                  </a:cubicBezTo>
                  <a:cubicBezTo>
                    <a:pt x="8391" y="2583"/>
                    <a:pt x="9232" y="2406"/>
                    <a:pt x="9930" y="1959"/>
                  </a:cubicBezTo>
                  <a:cubicBezTo>
                    <a:pt x="9264" y="1294"/>
                    <a:pt x="1820" y="1"/>
                    <a:pt x="2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59"/>
            <p:cNvSpPr/>
            <p:nvPr/>
          </p:nvSpPr>
          <p:spPr>
            <a:xfrm>
              <a:off x="5396656" y="1019521"/>
              <a:ext cx="226753" cy="112076"/>
            </a:xfrm>
            <a:custGeom>
              <a:avLst/>
              <a:gdLst/>
              <a:ahLst/>
              <a:cxnLst/>
              <a:rect l="l" t="t" r="r" b="b"/>
              <a:pathLst>
                <a:path w="3130" h="1547" extrusionOk="0">
                  <a:moveTo>
                    <a:pt x="0" y="0"/>
                  </a:moveTo>
                  <a:lnTo>
                    <a:pt x="0" y="0"/>
                  </a:lnTo>
                  <a:cubicBezTo>
                    <a:pt x="413" y="397"/>
                    <a:pt x="867" y="903"/>
                    <a:pt x="1337" y="1546"/>
                  </a:cubicBezTo>
                  <a:cubicBezTo>
                    <a:pt x="1987" y="1474"/>
                    <a:pt x="2601" y="1293"/>
                    <a:pt x="3129" y="954"/>
                  </a:cubicBezTo>
                  <a:cubicBezTo>
                    <a:pt x="2869" y="694"/>
                    <a:pt x="1576" y="340"/>
                    <a:pt x="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59"/>
            <p:cNvSpPr/>
            <p:nvPr/>
          </p:nvSpPr>
          <p:spPr>
            <a:xfrm>
              <a:off x="5605228" y="1089070"/>
              <a:ext cx="274494" cy="692236"/>
            </a:xfrm>
            <a:custGeom>
              <a:avLst/>
              <a:gdLst/>
              <a:ahLst/>
              <a:cxnLst/>
              <a:rect l="l" t="t" r="r" b="b"/>
              <a:pathLst>
                <a:path w="3789" h="9555" extrusionOk="0">
                  <a:moveTo>
                    <a:pt x="264" y="0"/>
                  </a:moveTo>
                  <a:lnTo>
                    <a:pt x="264" y="0"/>
                  </a:lnTo>
                  <a:cubicBezTo>
                    <a:pt x="1" y="1007"/>
                    <a:pt x="3202" y="9555"/>
                    <a:pt x="3566" y="9555"/>
                  </a:cubicBezTo>
                  <a:cubicBezTo>
                    <a:pt x="3571" y="9555"/>
                    <a:pt x="3575" y="9553"/>
                    <a:pt x="3579" y="9550"/>
                  </a:cubicBezTo>
                  <a:cubicBezTo>
                    <a:pt x="3579" y="9550"/>
                    <a:pt x="3788" y="1821"/>
                    <a:pt x="2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59"/>
            <p:cNvSpPr/>
            <p:nvPr/>
          </p:nvSpPr>
          <p:spPr>
            <a:xfrm>
              <a:off x="5617544" y="1089070"/>
              <a:ext cx="108812" cy="230890"/>
            </a:xfrm>
            <a:custGeom>
              <a:avLst/>
              <a:gdLst/>
              <a:ahLst/>
              <a:cxnLst/>
              <a:rect l="l" t="t" r="r" b="b"/>
              <a:pathLst>
                <a:path w="1502" h="3187" extrusionOk="0">
                  <a:moveTo>
                    <a:pt x="94" y="0"/>
                  </a:moveTo>
                  <a:lnTo>
                    <a:pt x="94" y="0"/>
                  </a:lnTo>
                  <a:cubicBezTo>
                    <a:pt x="1" y="354"/>
                    <a:pt x="340" y="1654"/>
                    <a:pt x="838" y="3187"/>
                  </a:cubicBezTo>
                  <a:cubicBezTo>
                    <a:pt x="975" y="2630"/>
                    <a:pt x="1185" y="1987"/>
                    <a:pt x="1502" y="1257"/>
                  </a:cubicBezTo>
                  <a:cubicBezTo>
                    <a:pt x="1120" y="723"/>
                    <a:pt x="658" y="290"/>
                    <a:pt x="94"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59"/>
            <p:cNvSpPr/>
            <p:nvPr/>
          </p:nvSpPr>
          <p:spPr>
            <a:xfrm>
              <a:off x="5726286" y="1460647"/>
              <a:ext cx="126779" cy="108889"/>
            </a:xfrm>
            <a:custGeom>
              <a:avLst/>
              <a:gdLst/>
              <a:ahLst/>
              <a:cxnLst/>
              <a:rect l="l" t="t" r="r" b="b"/>
              <a:pathLst>
                <a:path w="1750" h="1503" extrusionOk="0">
                  <a:moveTo>
                    <a:pt x="1" y="1"/>
                  </a:moveTo>
                  <a:lnTo>
                    <a:pt x="1" y="1"/>
                  </a:lnTo>
                  <a:cubicBezTo>
                    <a:pt x="87" y="245"/>
                    <a:pt x="183" y="498"/>
                    <a:pt x="269" y="745"/>
                  </a:cubicBezTo>
                  <a:cubicBezTo>
                    <a:pt x="694" y="882"/>
                    <a:pt x="1207" y="1119"/>
                    <a:pt x="1750" y="1502"/>
                  </a:cubicBezTo>
                  <a:cubicBezTo>
                    <a:pt x="1720" y="1249"/>
                    <a:pt x="1684" y="989"/>
                    <a:pt x="1641" y="722"/>
                  </a:cubicBezTo>
                  <a:cubicBezTo>
                    <a:pt x="1050" y="368"/>
                    <a:pt x="420" y="138"/>
                    <a:pt x="1"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59"/>
            <p:cNvSpPr/>
            <p:nvPr/>
          </p:nvSpPr>
          <p:spPr>
            <a:xfrm>
              <a:off x="5766131" y="1568447"/>
              <a:ext cx="96859" cy="115699"/>
            </a:xfrm>
            <a:custGeom>
              <a:avLst/>
              <a:gdLst/>
              <a:ahLst/>
              <a:cxnLst/>
              <a:rect l="l" t="t" r="r" b="b"/>
              <a:pathLst>
                <a:path w="1337" h="1597" extrusionOk="0">
                  <a:moveTo>
                    <a:pt x="0" y="0"/>
                  </a:moveTo>
                  <a:lnTo>
                    <a:pt x="0" y="0"/>
                  </a:lnTo>
                  <a:cubicBezTo>
                    <a:pt x="116" y="297"/>
                    <a:pt x="231" y="578"/>
                    <a:pt x="333" y="845"/>
                  </a:cubicBezTo>
                  <a:cubicBezTo>
                    <a:pt x="657" y="1040"/>
                    <a:pt x="997" y="1287"/>
                    <a:pt x="1337" y="1597"/>
                  </a:cubicBezTo>
                  <a:cubicBezTo>
                    <a:pt x="1323" y="1351"/>
                    <a:pt x="1300" y="1077"/>
                    <a:pt x="1280" y="787"/>
                  </a:cubicBezTo>
                  <a:cubicBezTo>
                    <a:pt x="890" y="463"/>
                    <a:pt x="434" y="203"/>
                    <a:pt x="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59"/>
            <p:cNvSpPr/>
            <p:nvPr/>
          </p:nvSpPr>
          <p:spPr>
            <a:xfrm>
              <a:off x="5556762" y="1021115"/>
              <a:ext cx="122504" cy="122509"/>
            </a:xfrm>
            <a:custGeom>
              <a:avLst/>
              <a:gdLst/>
              <a:ahLst/>
              <a:cxnLst/>
              <a:rect l="l" t="t" r="r" b="b"/>
              <a:pathLst>
                <a:path w="1691" h="1691" extrusionOk="0">
                  <a:moveTo>
                    <a:pt x="846" y="1"/>
                  </a:moveTo>
                  <a:cubicBezTo>
                    <a:pt x="377" y="1"/>
                    <a:pt x="1" y="375"/>
                    <a:pt x="1" y="845"/>
                  </a:cubicBezTo>
                  <a:cubicBezTo>
                    <a:pt x="1" y="1308"/>
                    <a:pt x="377" y="1691"/>
                    <a:pt x="846" y="1691"/>
                  </a:cubicBezTo>
                  <a:cubicBezTo>
                    <a:pt x="1309" y="1691"/>
                    <a:pt x="1691" y="1308"/>
                    <a:pt x="1691" y="845"/>
                  </a:cubicBezTo>
                  <a:cubicBezTo>
                    <a:pt x="1691" y="375"/>
                    <a:pt x="1309" y="1"/>
                    <a:pt x="846" y="1"/>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4" name="Google Shape;1854;p59"/>
          <p:cNvGrpSpPr/>
          <p:nvPr/>
        </p:nvGrpSpPr>
        <p:grpSpPr>
          <a:xfrm flipH="1">
            <a:off x="6661224" y="1727893"/>
            <a:ext cx="724107" cy="645559"/>
            <a:chOff x="4356650" y="5185725"/>
            <a:chExt cx="239850" cy="213825"/>
          </a:xfrm>
        </p:grpSpPr>
        <p:sp>
          <p:nvSpPr>
            <p:cNvPr id="1855" name="Google Shape;1855;p59"/>
            <p:cNvSpPr/>
            <p:nvPr/>
          </p:nvSpPr>
          <p:spPr>
            <a:xfrm>
              <a:off x="4437800" y="5317675"/>
              <a:ext cx="46625" cy="44625"/>
            </a:xfrm>
            <a:custGeom>
              <a:avLst/>
              <a:gdLst/>
              <a:ahLst/>
              <a:cxnLst/>
              <a:rect l="l" t="t" r="r" b="b"/>
              <a:pathLst>
                <a:path w="1865" h="1785" extrusionOk="0">
                  <a:moveTo>
                    <a:pt x="1453" y="1"/>
                  </a:moveTo>
                  <a:cubicBezTo>
                    <a:pt x="906" y="1"/>
                    <a:pt x="0" y="1737"/>
                    <a:pt x="265" y="1784"/>
                  </a:cubicBezTo>
                  <a:cubicBezTo>
                    <a:pt x="269" y="1784"/>
                    <a:pt x="273" y="1784"/>
                    <a:pt x="277" y="1784"/>
                  </a:cubicBezTo>
                  <a:cubicBezTo>
                    <a:pt x="590" y="1784"/>
                    <a:pt x="1865" y="236"/>
                    <a:pt x="1588" y="43"/>
                  </a:cubicBezTo>
                  <a:cubicBezTo>
                    <a:pt x="1546" y="14"/>
                    <a:pt x="1501" y="1"/>
                    <a:pt x="1453" y="1"/>
                  </a:cubicBezTo>
                  <a:close/>
                </a:path>
              </a:pathLst>
            </a:custGeom>
            <a:solidFill>
              <a:srgbClr val="06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59"/>
            <p:cNvSpPr/>
            <p:nvPr/>
          </p:nvSpPr>
          <p:spPr>
            <a:xfrm>
              <a:off x="4476925" y="5245800"/>
              <a:ext cx="46075" cy="73475"/>
            </a:xfrm>
            <a:custGeom>
              <a:avLst/>
              <a:gdLst/>
              <a:ahLst/>
              <a:cxnLst/>
              <a:rect l="l" t="t" r="r" b="b"/>
              <a:pathLst>
                <a:path w="1843" h="2939" extrusionOk="0">
                  <a:moveTo>
                    <a:pt x="896" y="1"/>
                  </a:moveTo>
                  <a:cubicBezTo>
                    <a:pt x="889" y="1"/>
                    <a:pt x="883" y="8"/>
                    <a:pt x="883" y="21"/>
                  </a:cubicBezTo>
                  <a:cubicBezTo>
                    <a:pt x="883" y="261"/>
                    <a:pt x="824" y="571"/>
                    <a:pt x="746" y="881"/>
                  </a:cubicBezTo>
                  <a:cubicBezTo>
                    <a:pt x="622" y="1358"/>
                    <a:pt x="434" y="1864"/>
                    <a:pt x="283" y="2254"/>
                  </a:cubicBezTo>
                  <a:cubicBezTo>
                    <a:pt x="203" y="2448"/>
                    <a:pt x="139" y="2608"/>
                    <a:pt x="87" y="2724"/>
                  </a:cubicBezTo>
                  <a:cubicBezTo>
                    <a:pt x="59" y="2781"/>
                    <a:pt x="43" y="2831"/>
                    <a:pt x="30" y="2861"/>
                  </a:cubicBezTo>
                  <a:cubicBezTo>
                    <a:pt x="16" y="2890"/>
                    <a:pt x="9" y="2911"/>
                    <a:pt x="9" y="2911"/>
                  </a:cubicBezTo>
                  <a:cubicBezTo>
                    <a:pt x="0" y="2918"/>
                    <a:pt x="9" y="2925"/>
                    <a:pt x="16" y="2934"/>
                  </a:cubicBezTo>
                  <a:cubicBezTo>
                    <a:pt x="19" y="2937"/>
                    <a:pt x="23" y="2939"/>
                    <a:pt x="26" y="2939"/>
                  </a:cubicBezTo>
                  <a:cubicBezTo>
                    <a:pt x="30" y="2939"/>
                    <a:pt x="33" y="2937"/>
                    <a:pt x="37" y="2934"/>
                  </a:cubicBezTo>
                  <a:cubicBezTo>
                    <a:pt x="37" y="2934"/>
                    <a:pt x="1113" y="2110"/>
                    <a:pt x="1836" y="441"/>
                  </a:cubicBezTo>
                  <a:cubicBezTo>
                    <a:pt x="1843" y="427"/>
                    <a:pt x="1836" y="411"/>
                    <a:pt x="1829" y="411"/>
                  </a:cubicBezTo>
                  <a:cubicBezTo>
                    <a:pt x="1825" y="409"/>
                    <a:pt x="1821" y="409"/>
                    <a:pt x="1818" y="409"/>
                  </a:cubicBezTo>
                  <a:cubicBezTo>
                    <a:pt x="1809" y="409"/>
                    <a:pt x="1804" y="414"/>
                    <a:pt x="1800" y="420"/>
                  </a:cubicBezTo>
                  <a:cubicBezTo>
                    <a:pt x="1439" y="1250"/>
                    <a:pt x="990" y="1871"/>
                    <a:pt x="636" y="2284"/>
                  </a:cubicBezTo>
                  <a:cubicBezTo>
                    <a:pt x="456" y="2492"/>
                    <a:pt x="297" y="2644"/>
                    <a:pt x="189" y="2745"/>
                  </a:cubicBezTo>
                  <a:cubicBezTo>
                    <a:pt x="143" y="2791"/>
                    <a:pt x="107" y="2822"/>
                    <a:pt x="80" y="2844"/>
                  </a:cubicBezTo>
                  <a:lnTo>
                    <a:pt x="80" y="2844"/>
                  </a:lnTo>
                  <a:cubicBezTo>
                    <a:pt x="150" y="2684"/>
                    <a:pt x="315" y="2302"/>
                    <a:pt x="486" y="1850"/>
                  </a:cubicBezTo>
                  <a:cubicBezTo>
                    <a:pt x="593" y="1547"/>
                    <a:pt x="702" y="1214"/>
                    <a:pt x="780" y="897"/>
                  </a:cubicBezTo>
                  <a:cubicBezTo>
                    <a:pt x="867" y="578"/>
                    <a:pt x="919" y="268"/>
                    <a:pt x="919" y="21"/>
                  </a:cubicBezTo>
                  <a:cubicBezTo>
                    <a:pt x="919" y="8"/>
                    <a:pt x="910" y="1"/>
                    <a:pt x="896"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59"/>
            <p:cNvSpPr/>
            <p:nvPr/>
          </p:nvSpPr>
          <p:spPr>
            <a:xfrm>
              <a:off x="4356650" y="5185725"/>
              <a:ext cx="131125" cy="166450"/>
            </a:xfrm>
            <a:custGeom>
              <a:avLst/>
              <a:gdLst/>
              <a:ahLst/>
              <a:cxnLst/>
              <a:rect l="l" t="t" r="r" b="b"/>
              <a:pathLst>
                <a:path w="5245" h="6658" extrusionOk="0">
                  <a:moveTo>
                    <a:pt x="3749" y="0"/>
                  </a:moveTo>
                  <a:cubicBezTo>
                    <a:pt x="2732" y="0"/>
                    <a:pt x="2107" y="3318"/>
                    <a:pt x="1223" y="4217"/>
                  </a:cubicBezTo>
                  <a:cubicBezTo>
                    <a:pt x="261" y="5198"/>
                    <a:pt x="1" y="5538"/>
                    <a:pt x="789" y="6058"/>
                  </a:cubicBezTo>
                  <a:cubicBezTo>
                    <a:pt x="1569" y="6578"/>
                    <a:pt x="3511" y="6658"/>
                    <a:pt x="3511" y="6658"/>
                  </a:cubicBezTo>
                  <a:cubicBezTo>
                    <a:pt x="5087" y="6030"/>
                    <a:pt x="5245" y="837"/>
                    <a:pt x="4047" y="93"/>
                  </a:cubicBezTo>
                  <a:cubicBezTo>
                    <a:pt x="3944" y="30"/>
                    <a:pt x="3845" y="0"/>
                    <a:pt x="37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59"/>
            <p:cNvSpPr/>
            <p:nvPr/>
          </p:nvSpPr>
          <p:spPr>
            <a:xfrm>
              <a:off x="4384475" y="5269650"/>
              <a:ext cx="92675" cy="82525"/>
            </a:xfrm>
            <a:custGeom>
              <a:avLst/>
              <a:gdLst/>
              <a:ahLst/>
              <a:cxnLst/>
              <a:rect l="l" t="t" r="r" b="b"/>
              <a:pathLst>
                <a:path w="3707" h="3301" extrusionOk="0">
                  <a:moveTo>
                    <a:pt x="3707" y="0"/>
                  </a:moveTo>
                  <a:lnTo>
                    <a:pt x="3707" y="0"/>
                  </a:lnTo>
                  <a:cubicBezTo>
                    <a:pt x="3554" y="426"/>
                    <a:pt x="3331" y="830"/>
                    <a:pt x="3027" y="1184"/>
                  </a:cubicBezTo>
                  <a:cubicBezTo>
                    <a:pt x="2311" y="2007"/>
                    <a:pt x="1200" y="2867"/>
                    <a:pt x="51" y="2867"/>
                  </a:cubicBezTo>
                  <a:lnTo>
                    <a:pt x="1" y="2867"/>
                  </a:lnTo>
                  <a:cubicBezTo>
                    <a:pt x="897" y="3243"/>
                    <a:pt x="2398" y="3301"/>
                    <a:pt x="2398" y="3301"/>
                  </a:cubicBezTo>
                  <a:cubicBezTo>
                    <a:pt x="3194" y="2983"/>
                    <a:pt x="3634" y="1487"/>
                    <a:pt x="3707"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9"/>
            <p:cNvSpPr/>
            <p:nvPr/>
          </p:nvSpPr>
          <p:spPr>
            <a:xfrm>
              <a:off x="4448975" y="5273650"/>
              <a:ext cx="147525" cy="125900"/>
            </a:xfrm>
            <a:custGeom>
              <a:avLst/>
              <a:gdLst/>
              <a:ahLst/>
              <a:cxnLst/>
              <a:rect l="l" t="t" r="r" b="b"/>
              <a:pathLst>
                <a:path w="5901" h="5036" extrusionOk="0">
                  <a:moveTo>
                    <a:pt x="5035" y="1"/>
                  </a:moveTo>
                  <a:cubicBezTo>
                    <a:pt x="3946" y="1"/>
                    <a:pt x="427" y="2126"/>
                    <a:pt x="0" y="3350"/>
                  </a:cubicBezTo>
                  <a:cubicBezTo>
                    <a:pt x="0" y="3350"/>
                    <a:pt x="101" y="4628"/>
                    <a:pt x="534" y="4931"/>
                  </a:cubicBezTo>
                  <a:cubicBezTo>
                    <a:pt x="636" y="5000"/>
                    <a:pt x="729" y="5036"/>
                    <a:pt x="821" y="5036"/>
                  </a:cubicBezTo>
                  <a:cubicBezTo>
                    <a:pt x="1126" y="5036"/>
                    <a:pt x="1421" y="4650"/>
                    <a:pt x="2014" y="3813"/>
                  </a:cubicBezTo>
                  <a:cubicBezTo>
                    <a:pt x="2788" y="2721"/>
                    <a:pt x="5901" y="547"/>
                    <a:pt x="5279" y="64"/>
                  </a:cubicBezTo>
                  <a:cubicBezTo>
                    <a:pt x="5224" y="21"/>
                    <a:pt x="5141" y="1"/>
                    <a:pt x="50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59"/>
            <p:cNvSpPr/>
            <p:nvPr/>
          </p:nvSpPr>
          <p:spPr>
            <a:xfrm>
              <a:off x="4448975" y="5274150"/>
              <a:ext cx="120800" cy="125400"/>
            </a:xfrm>
            <a:custGeom>
              <a:avLst/>
              <a:gdLst/>
              <a:ahLst/>
              <a:cxnLst/>
              <a:rect l="l" t="t" r="r" b="b"/>
              <a:pathLst>
                <a:path w="4832" h="5016" extrusionOk="0">
                  <a:moveTo>
                    <a:pt x="4831" y="0"/>
                  </a:moveTo>
                  <a:cubicBezTo>
                    <a:pt x="3561" y="217"/>
                    <a:pt x="404" y="2174"/>
                    <a:pt x="0" y="3330"/>
                  </a:cubicBezTo>
                  <a:cubicBezTo>
                    <a:pt x="0" y="3330"/>
                    <a:pt x="101" y="4608"/>
                    <a:pt x="534" y="4911"/>
                  </a:cubicBezTo>
                  <a:cubicBezTo>
                    <a:pt x="636" y="4980"/>
                    <a:pt x="730" y="5015"/>
                    <a:pt x="822" y="5015"/>
                  </a:cubicBezTo>
                  <a:cubicBezTo>
                    <a:pt x="1004" y="5015"/>
                    <a:pt x="1183" y="4879"/>
                    <a:pt x="1422" y="4587"/>
                  </a:cubicBezTo>
                  <a:cubicBezTo>
                    <a:pt x="1408" y="3533"/>
                    <a:pt x="1675" y="2441"/>
                    <a:pt x="2384" y="1633"/>
                  </a:cubicBezTo>
                  <a:cubicBezTo>
                    <a:pt x="2982" y="933"/>
                    <a:pt x="3878" y="210"/>
                    <a:pt x="483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1" name="Google Shape;1861;p59"/>
          <p:cNvGrpSpPr/>
          <p:nvPr/>
        </p:nvGrpSpPr>
        <p:grpSpPr>
          <a:xfrm rot="5400000" flipH="1">
            <a:off x="2175278" y="569614"/>
            <a:ext cx="793346" cy="724104"/>
            <a:chOff x="4783350" y="5161650"/>
            <a:chExt cx="195825" cy="178725"/>
          </a:xfrm>
        </p:grpSpPr>
        <p:sp>
          <p:nvSpPr>
            <p:cNvPr id="1862" name="Google Shape;1862;p59"/>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59"/>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59"/>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9"/>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6" name="Google Shape;1866;p59"/>
          <p:cNvGrpSpPr/>
          <p:nvPr/>
        </p:nvGrpSpPr>
        <p:grpSpPr>
          <a:xfrm>
            <a:off x="482310" y="1727892"/>
            <a:ext cx="465597" cy="415098"/>
            <a:chOff x="4356650" y="5185725"/>
            <a:chExt cx="239850" cy="213825"/>
          </a:xfrm>
        </p:grpSpPr>
        <p:sp>
          <p:nvSpPr>
            <p:cNvPr id="1867" name="Google Shape;1867;p59"/>
            <p:cNvSpPr/>
            <p:nvPr/>
          </p:nvSpPr>
          <p:spPr>
            <a:xfrm>
              <a:off x="4437800" y="5317675"/>
              <a:ext cx="46625" cy="44625"/>
            </a:xfrm>
            <a:custGeom>
              <a:avLst/>
              <a:gdLst/>
              <a:ahLst/>
              <a:cxnLst/>
              <a:rect l="l" t="t" r="r" b="b"/>
              <a:pathLst>
                <a:path w="1865" h="1785" extrusionOk="0">
                  <a:moveTo>
                    <a:pt x="1453" y="1"/>
                  </a:moveTo>
                  <a:cubicBezTo>
                    <a:pt x="906" y="1"/>
                    <a:pt x="0" y="1737"/>
                    <a:pt x="265" y="1784"/>
                  </a:cubicBezTo>
                  <a:cubicBezTo>
                    <a:pt x="269" y="1784"/>
                    <a:pt x="273" y="1784"/>
                    <a:pt x="277" y="1784"/>
                  </a:cubicBezTo>
                  <a:cubicBezTo>
                    <a:pt x="590" y="1784"/>
                    <a:pt x="1865" y="236"/>
                    <a:pt x="1588" y="43"/>
                  </a:cubicBezTo>
                  <a:cubicBezTo>
                    <a:pt x="1546" y="14"/>
                    <a:pt x="1501" y="1"/>
                    <a:pt x="1453" y="1"/>
                  </a:cubicBezTo>
                  <a:close/>
                </a:path>
              </a:pathLst>
            </a:custGeom>
            <a:solidFill>
              <a:srgbClr val="06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9"/>
            <p:cNvSpPr/>
            <p:nvPr/>
          </p:nvSpPr>
          <p:spPr>
            <a:xfrm>
              <a:off x="4476925" y="5245800"/>
              <a:ext cx="46075" cy="73475"/>
            </a:xfrm>
            <a:custGeom>
              <a:avLst/>
              <a:gdLst/>
              <a:ahLst/>
              <a:cxnLst/>
              <a:rect l="l" t="t" r="r" b="b"/>
              <a:pathLst>
                <a:path w="1843" h="2939" extrusionOk="0">
                  <a:moveTo>
                    <a:pt x="896" y="1"/>
                  </a:moveTo>
                  <a:cubicBezTo>
                    <a:pt x="889" y="1"/>
                    <a:pt x="883" y="8"/>
                    <a:pt x="883" y="21"/>
                  </a:cubicBezTo>
                  <a:cubicBezTo>
                    <a:pt x="883" y="261"/>
                    <a:pt x="824" y="571"/>
                    <a:pt x="746" y="881"/>
                  </a:cubicBezTo>
                  <a:cubicBezTo>
                    <a:pt x="622" y="1358"/>
                    <a:pt x="434" y="1864"/>
                    <a:pt x="283" y="2254"/>
                  </a:cubicBezTo>
                  <a:cubicBezTo>
                    <a:pt x="203" y="2448"/>
                    <a:pt x="139" y="2608"/>
                    <a:pt x="87" y="2724"/>
                  </a:cubicBezTo>
                  <a:cubicBezTo>
                    <a:pt x="59" y="2781"/>
                    <a:pt x="43" y="2831"/>
                    <a:pt x="30" y="2861"/>
                  </a:cubicBezTo>
                  <a:cubicBezTo>
                    <a:pt x="16" y="2890"/>
                    <a:pt x="9" y="2911"/>
                    <a:pt x="9" y="2911"/>
                  </a:cubicBezTo>
                  <a:cubicBezTo>
                    <a:pt x="0" y="2918"/>
                    <a:pt x="9" y="2925"/>
                    <a:pt x="16" y="2934"/>
                  </a:cubicBezTo>
                  <a:cubicBezTo>
                    <a:pt x="19" y="2937"/>
                    <a:pt x="23" y="2939"/>
                    <a:pt x="26" y="2939"/>
                  </a:cubicBezTo>
                  <a:cubicBezTo>
                    <a:pt x="30" y="2939"/>
                    <a:pt x="33" y="2937"/>
                    <a:pt x="37" y="2934"/>
                  </a:cubicBezTo>
                  <a:cubicBezTo>
                    <a:pt x="37" y="2934"/>
                    <a:pt x="1113" y="2110"/>
                    <a:pt x="1836" y="441"/>
                  </a:cubicBezTo>
                  <a:cubicBezTo>
                    <a:pt x="1843" y="427"/>
                    <a:pt x="1836" y="411"/>
                    <a:pt x="1829" y="411"/>
                  </a:cubicBezTo>
                  <a:cubicBezTo>
                    <a:pt x="1825" y="409"/>
                    <a:pt x="1821" y="409"/>
                    <a:pt x="1818" y="409"/>
                  </a:cubicBezTo>
                  <a:cubicBezTo>
                    <a:pt x="1809" y="409"/>
                    <a:pt x="1804" y="414"/>
                    <a:pt x="1800" y="420"/>
                  </a:cubicBezTo>
                  <a:cubicBezTo>
                    <a:pt x="1439" y="1250"/>
                    <a:pt x="990" y="1871"/>
                    <a:pt x="636" y="2284"/>
                  </a:cubicBezTo>
                  <a:cubicBezTo>
                    <a:pt x="456" y="2492"/>
                    <a:pt x="297" y="2644"/>
                    <a:pt x="189" y="2745"/>
                  </a:cubicBezTo>
                  <a:cubicBezTo>
                    <a:pt x="143" y="2791"/>
                    <a:pt x="107" y="2822"/>
                    <a:pt x="80" y="2844"/>
                  </a:cubicBezTo>
                  <a:lnTo>
                    <a:pt x="80" y="2844"/>
                  </a:lnTo>
                  <a:cubicBezTo>
                    <a:pt x="150" y="2684"/>
                    <a:pt x="315" y="2302"/>
                    <a:pt x="486" y="1850"/>
                  </a:cubicBezTo>
                  <a:cubicBezTo>
                    <a:pt x="593" y="1547"/>
                    <a:pt x="702" y="1214"/>
                    <a:pt x="780" y="897"/>
                  </a:cubicBezTo>
                  <a:cubicBezTo>
                    <a:pt x="867" y="578"/>
                    <a:pt x="919" y="268"/>
                    <a:pt x="919" y="21"/>
                  </a:cubicBezTo>
                  <a:cubicBezTo>
                    <a:pt x="919" y="8"/>
                    <a:pt x="910" y="1"/>
                    <a:pt x="896"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9"/>
            <p:cNvSpPr/>
            <p:nvPr/>
          </p:nvSpPr>
          <p:spPr>
            <a:xfrm>
              <a:off x="4356650" y="5185725"/>
              <a:ext cx="131125" cy="166450"/>
            </a:xfrm>
            <a:custGeom>
              <a:avLst/>
              <a:gdLst/>
              <a:ahLst/>
              <a:cxnLst/>
              <a:rect l="l" t="t" r="r" b="b"/>
              <a:pathLst>
                <a:path w="5245" h="6658" extrusionOk="0">
                  <a:moveTo>
                    <a:pt x="3749" y="0"/>
                  </a:moveTo>
                  <a:cubicBezTo>
                    <a:pt x="2732" y="0"/>
                    <a:pt x="2107" y="3318"/>
                    <a:pt x="1223" y="4217"/>
                  </a:cubicBezTo>
                  <a:cubicBezTo>
                    <a:pt x="261" y="5198"/>
                    <a:pt x="1" y="5538"/>
                    <a:pt x="789" y="6058"/>
                  </a:cubicBezTo>
                  <a:cubicBezTo>
                    <a:pt x="1569" y="6578"/>
                    <a:pt x="3511" y="6658"/>
                    <a:pt x="3511" y="6658"/>
                  </a:cubicBezTo>
                  <a:cubicBezTo>
                    <a:pt x="5087" y="6030"/>
                    <a:pt x="5245" y="837"/>
                    <a:pt x="4047" y="93"/>
                  </a:cubicBezTo>
                  <a:cubicBezTo>
                    <a:pt x="3944" y="30"/>
                    <a:pt x="3845" y="0"/>
                    <a:pt x="37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9"/>
            <p:cNvSpPr/>
            <p:nvPr/>
          </p:nvSpPr>
          <p:spPr>
            <a:xfrm>
              <a:off x="4384475" y="5269650"/>
              <a:ext cx="92675" cy="82525"/>
            </a:xfrm>
            <a:custGeom>
              <a:avLst/>
              <a:gdLst/>
              <a:ahLst/>
              <a:cxnLst/>
              <a:rect l="l" t="t" r="r" b="b"/>
              <a:pathLst>
                <a:path w="3707" h="3301" extrusionOk="0">
                  <a:moveTo>
                    <a:pt x="3707" y="0"/>
                  </a:moveTo>
                  <a:lnTo>
                    <a:pt x="3707" y="0"/>
                  </a:lnTo>
                  <a:cubicBezTo>
                    <a:pt x="3554" y="426"/>
                    <a:pt x="3331" y="830"/>
                    <a:pt x="3027" y="1184"/>
                  </a:cubicBezTo>
                  <a:cubicBezTo>
                    <a:pt x="2311" y="2007"/>
                    <a:pt x="1200" y="2867"/>
                    <a:pt x="51" y="2867"/>
                  </a:cubicBezTo>
                  <a:lnTo>
                    <a:pt x="1" y="2867"/>
                  </a:lnTo>
                  <a:cubicBezTo>
                    <a:pt x="897" y="3243"/>
                    <a:pt x="2398" y="3301"/>
                    <a:pt x="2398" y="3301"/>
                  </a:cubicBezTo>
                  <a:cubicBezTo>
                    <a:pt x="3194" y="2983"/>
                    <a:pt x="3634" y="1487"/>
                    <a:pt x="3707"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9"/>
            <p:cNvSpPr/>
            <p:nvPr/>
          </p:nvSpPr>
          <p:spPr>
            <a:xfrm>
              <a:off x="4448975" y="5273650"/>
              <a:ext cx="147525" cy="125900"/>
            </a:xfrm>
            <a:custGeom>
              <a:avLst/>
              <a:gdLst/>
              <a:ahLst/>
              <a:cxnLst/>
              <a:rect l="l" t="t" r="r" b="b"/>
              <a:pathLst>
                <a:path w="5901" h="5036" extrusionOk="0">
                  <a:moveTo>
                    <a:pt x="5035" y="1"/>
                  </a:moveTo>
                  <a:cubicBezTo>
                    <a:pt x="3946" y="1"/>
                    <a:pt x="427" y="2126"/>
                    <a:pt x="0" y="3350"/>
                  </a:cubicBezTo>
                  <a:cubicBezTo>
                    <a:pt x="0" y="3350"/>
                    <a:pt x="101" y="4628"/>
                    <a:pt x="534" y="4931"/>
                  </a:cubicBezTo>
                  <a:cubicBezTo>
                    <a:pt x="636" y="5000"/>
                    <a:pt x="729" y="5036"/>
                    <a:pt x="821" y="5036"/>
                  </a:cubicBezTo>
                  <a:cubicBezTo>
                    <a:pt x="1126" y="5036"/>
                    <a:pt x="1421" y="4650"/>
                    <a:pt x="2014" y="3813"/>
                  </a:cubicBezTo>
                  <a:cubicBezTo>
                    <a:pt x="2788" y="2721"/>
                    <a:pt x="5901" y="547"/>
                    <a:pt x="5279" y="64"/>
                  </a:cubicBezTo>
                  <a:cubicBezTo>
                    <a:pt x="5224" y="21"/>
                    <a:pt x="5141" y="1"/>
                    <a:pt x="50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9"/>
            <p:cNvSpPr/>
            <p:nvPr/>
          </p:nvSpPr>
          <p:spPr>
            <a:xfrm>
              <a:off x="4448975" y="5274150"/>
              <a:ext cx="120800" cy="125400"/>
            </a:xfrm>
            <a:custGeom>
              <a:avLst/>
              <a:gdLst/>
              <a:ahLst/>
              <a:cxnLst/>
              <a:rect l="l" t="t" r="r" b="b"/>
              <a:pathLst>
                <a:path w="4832" h="5016" extrusionOk="0">
                  <a:moveTo>
                    <a:pt x="4831" y="0"/>
                  </a:moveTo>
                  <a:cubicBezTo>
                    <a:pt x="3561" y="217"/>
                    <a:pt x="404" y="2174"/>
                    <a:pt x="0" y="3330"/>
                  </a:cubicBezTo>
                  <a:cubicBezTo>
                    <a:pt x="0" y="3330"/>
                    <a:pt x="101" y="4608"/>
                    <a:pt x="534" y="4911"/>
                  </a:cubicBezTo>
                  <a:cubicBezTo>
                    <a:pt x="636" y="4980"/>
                    <a:pt x="730" y="5015"/>
                    <a:pt x="822" y="5015"/>
                  </a:cubicBezTo>
                  <a:cubicBezTo>
                    <a:pt x="1004" y="5015"/>
                    <a:pt x="1183" y="4879"/>
                    <a:pt x="1422" y="4587"/>
                  </a:cubicBezTo>
                  <a:cubicBezTo>
                    <a:pt x="1408" y="3533"/>
                    <a:pt x="1675" y="2441"/>
                    <a:pt x="2384" y="1633"/>
                  </a:cubicBezTo>
                  <a:cubicBezTo>
                    <a:pt x="2982" y="933"/>
                    <a:pt x="3878" y="210"/>
                    <a:pt x="483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68675"/>
            <a:ext cx="3670898" cy="22334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0194" y="267641"/>
            <a:ext cx="4143426" cy="2266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1121" y="2713102"/>
            <a:ext cx="3894423" cy="22691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895350"/>
            <a:ext cx="4218300" cy="1725600"/>
          </a:xfrm>
        </p:spPr>
        <p:txBody>
          <a:bodyPr/>
          <a:lstStyle/>
          <a:p>
            <a:pPr algn="l"/>
            <a:r>
              <a:rPr lang="en-US" dirty="0" err="1"/>
              <a:t>Các</a:t>
            </a:r>
            <a:r>
              <a:rPr lang="en-US" dirty="0"/>
              <a:t> </a:t>
            </a:r>
            <a:r>
              <a:rPr lang="en-US" dirty="0" err="1"/>
              <a:t>chất</a:t>
            </a:r>
            <a:r>
              <a:rPr lang="en-US" dirty="0"/>
              <a:t> </a:t>
            </a:r>
            <a:r>
              <a:rPr lang="en-US" dirty="0" err="1"/>
              <a:t>gây</a:t>
            </a:r>
            <a:r>
              <a:rPr lang="en-US" dirty="0"/>
              <a:t> ô </a:t>
            </a:r>
            <a:r>
              <a:rPr lang="en-US" dirty="0" err="1"/>
              <a:t>nhiễm</a:t>
            </a:r>
            <a:r>
              <a:rPr lang="en-US" dirty="0"/>
              <a:t> </a:t>
            </a:r>
            <a:r>
              <a:rPr lang="en-US" dirty="0" err="1"/>
              <a:t>trong</a:t>
            </a:r>
            <a:r>
              <a:rPr lang="en-US" dirty="0"/>
              <a:t> </a:t>
            </a:r>
            <a:r>
              <a:rPr lang="en-US" dirty="0" err="1"/>
              <a:t>mưa</a:t>
            </a:r>
            <a:r>
              <a:rPr lang="en-US" dirty="0"/>
              <a:t> acid</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42950"/>
            <a:ext cx="1165225"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ubtitle 3"/>
          <p:cNvSpPr>
            <a:spLocks noGrp="1"/>
          </p:cNvSpPr>
          <p:nvPr>
            <p:ph type="subTitle" idx="1"/>
          </p:nvPr>
        </p:nvSpPr>
        <p:spPr>
          <a:xfrm>
            <a:off x="934512" y="838312"/>
            <a:ext cx="972600" cy="1084038"/>
          </a:xfrm>
        </p:spPr>
        <p:txBody>
          <a:bodyPr/>
          <a:lstStyle/>
          <a:p>
            <a:r>
              <a:rPr lang="en-US" sz="6000" dirty="0">
                <a:latin typeface="Anton" charset="0"/>
              </a:rPr>
              <a:t>3.</a:t>
            </a:r>
          </a:p>
        </p:txBody>
      </p:sp>
    </p:spTree>
    <p:extLst>
      <p:ext uri="{BB962C8B-B14F-4D97-AF65-F5344CB8AC3E}">
        <p14:creationId xmlns:p14="http://schemas.microsoft.com/office/powerpoint/2010/main" val="1305739665"/>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7"/>
        <p:cNvGrpSpPr/>
        <p:nvPr/>
      </p:nvGrpSpPr>
      <p:grpSpPr>
        <a:xfrm>
          <a:off x="0" y="0"/>
          <a:ext cx="0" cy="0"/>
          <a:chOff x="0" y="0"/>
          <a:chExt cx="0" cy="0"/>
        </a:xfrm>
      </p:grpSpPr>
      <p:sp>
        <p:nvSpPr>
          <p:cNvPr id="2" name="Subtitle 1"/>
          <p:cNvSpPr>
            <a:spLocks noGrp="1"/>
          </p:cNvSpPr>
          <p:nvPr>
            <p:ph type="subTitle" idx="1"/>
          </p:nvPr>
        </p:nvSpPr>
        <p:spPr>
          <a:xfrm>
            <a:off x="36576" y="514350"/>
            <a:ext cx="4123944" cy="3657600"/>
          </a:xfrm>
        </p:spPr>
        <p:txBody>
          <a:bodyPr/>
          <a:lstStyle/>
          <a:p>
            <a:pPr algn="l">
              <a:buFont typeface="Arial" pitchFamily="34" charset="0"/>
              <a:buChar char="•"/>
            </a:pPr>
            <a:r>
              <a:rPr lang="en-US" dirty="0" err="1">
                <a:latin typeface="Aachen" pitchFamily="18" charset="0"/>
                <a:ea typeface="Aachen" pitchFamily="18" charset="0"/>
                <a:cs typeface="Aachen" pitchFamily="18" charset="0"/>
              </a:rPr>
              <a:t>Mưa</a:t>
            </a:r>
            <a:r>
              <a:rPr lang="en-US" dirty="0">
                <a:latin typeface="Aachen" pitchFamily="18" charset="0"/>
                <a:ea typeface="Aachen" pitchFamily="18" charset="0"/>
                <a:cs typeface="Aachen" pitchFamily="18" charset="0"/>
              </a:rPr>
              <a:t> acid </a:t>
            </a:r>
            <a:r>
              <a:rPr lang="en-US" dirty="0" err="1">
                <a:latin typeface="Aachen" pitchFamily="18" charset="0"/>
                <a:ea typeface="Aachen" pitchFamily="18" charset="0"/>
                <a:cs typeface="Aachen" pitchFamily="18" charset="0"/>
              </a:rPr>
              <a:t>là</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hiện</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tượng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mưa</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mà</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trong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nước</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mưa</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có</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độ</a:t>
            </a:r>
            <a:r>
              <a:rPr lang="en-US" dirty="0">
                <a:latin typeface="Aachen" pitchFamily="18" charset="0"/>
                <a:ea typeface="Aachen" pitchFamily="18" charset="0"/>
                <a:cs typeface="Aachen" pitchFamily="18" charset="0"/>
              </a:rPr>
              <a:t> pH </a:t>
            </a:r>
            <a:r>
              <a:rPr lang="en-US" dirty="0" err="1">
                <a:latin typeface="Aachen" pitchFamily="18" charset="0"/>
                <a:ea typeface="Aachen" pitchFamily="18" charset="0"/>
                <a:cs typeface="Aachen" pitchFamily="18" charset="0"/>
              </a:rPr>
              <a:t>thấp</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hơn</a:t>
            </a:r>
            <a:r>
              <a:rPr lang="en-US" dirty="0">
                <a:latin typeface="Aachen" pitchFamily="18" charset="0"/>
                <a:ea typeface="Aachen" pitchFamily="18" charset="0"/>
                <a:cs typeface="Aachen" pitchFamily="18" charset="0"/>
              </a:rPr>
              <a:t> 5,6 do </a:t>
            </a:r>
            <a:r>
              <a:rPr lang="en-US" dirty="0" err="1">
                <a:latin typeface="Aachen" pitchFamily="18" charset="0"/>
                <a:ea typeface="Aachen" pitchFamily="18" charset="0"/>
                <a:cs typeface="Aachen" pitchFamily="18" charset="0"/>
              </a:rPr>
              <a:t>lượng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khí</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thải</a:t>
            </a:r>
            <a:r>
              <a:rPr lang="en-US" dirty="0">
                <a:latin typeface="Aachen" pitchFamily="18" charset="0"/>
                <a:ea typeface="Aachen" pitchFamily="18" charset="0"/>
                <a:cs typeface="Aachen" pitchFamily="18" charset="0"/>
              </a:rPr>
              <a:t> SO2 </a:t>
            </a:r>
            <a:r>
              <a:rPr lang="en-US" dirty="0" err="1">
                <a:latin typeface="Aachen" pitchFamily="18" charset="0"/>
                <a:ea typeface="Aachen" pitchFamily="18" charset="0"/>
                <a:cs typeface="Aachen" pitchFamily="18" charset="0"/>
              </a:rPr>
              <a:t>và</a:t>
            </a:r>
            <a:r>
              <a:rPr lang="en-US" dirty="0">
                <a:latin typeface="Aachen" pitchFamily="18" charset="0"/>
                <a:ea typeface="Aachen" pitchFamily="18" charset="0"/>
                <a:cs typeface="Aachen" pitchFamily="18" charset="0"/>
              </a:rPr>
              <a:t> NO2.</a:t>
            </a:r>
          </a:p>
          <a:p>
            <a:pPr marL="425450" indent="-285750" algn="l">
              <a:buFont typeface="Arial" pitchFamily="34" charset="0"/>
              <a:buChar char="•"/>
            </a:pPr>
            <a:r>
              <a:rPr lang="en-US" dirty="0" err="1">
                <a:latin typeface="Aachen" pitchFamily="18" charset="0"/>
                <a:ea typeface="Aachen" pitchFamily="18" charset="0"/>
                <a:cs typeface="Aachen" pitchFamily="18" charset="0"/>
              </a:rPr>
              <a:t>Nguyên</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nhân</a:t>
            </a:r>
            <a:r>
              <a:rPr lang="en-US" dirty="0">
                <a:latin typeface="Aachen" pitchFamily="18" charset="0"/>
                <a:ea typeface="Aachen" pitchFamily="18" charset="0"/>
                <a:cs typeface="Aachen" pitchFamily="18" charset="0"/>
              </a:rPr>
              <a:t>: </a:t>
            </a:r>
          </a:p>
          <a:p>
            <a:pPr marL="139700" indent="0" algn="l"/>
            <a:r>
              <a:rPr lang="en-US" dirty="0">
                <a:latin typeface="Aachen" pitchFamily="18" charset="0"/>
                <a:ea typeface="Aachen" pitchFamily="18" charset="0"/>
                <a:cs typeface="Aachen" pitchFamily="18" charset="0"/>
              </a:rPr>
              <a:t>          - </a:t>
            </a:r>
            <a:r>
              <a:rPr lang="en-US" dirty="0" err="1">
                <a:latin typeface="Aachen" pitchFamily="18" charset="0"/>
                <a:ea typeface="Aachen" pitchFamily="18" charset="0"/>
                <a:cs typeface="Aachen" pitchFamily="18" charset="0"/>
              </a:rPr>
              <a:t>Qúa</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trình</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phát</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triển</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công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nghiệp</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hóa</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chất</a:t>
            </a:r>
            <a:endParaRPr lang="en-US" dirty="0">
              <a:latin typeface="Aachen" pitchFamily="18" charset="0"/>
              <a:ea typeface="Aachen" pitchFamily="18" charset="0"/>
              <a:cs typeface="Aachen" pitchFamily="18" charset="0"/>
            </a:endParaRPr>
          </a:p>
          <a:p>
            <a:pPr marL="139700" indent="0" algn="l"/>
            <a:r>
              <a:rPr lang="en-US" dirty="0">
                <a:latin typeface="Aachen" pitchFamily="18" charset="0"/>
                <a:ea typeface="Aachen" pitchFamily="18" charset="0"/>
                <a:cs typeface="Aachen" pitchFamily="18" charset="0"/>
              </a:rPr>
              <a:t>          - Con </a:t>
            </a:r>
            <a:r>
              <a:rPr lang="en-US" dirty="0" err="1">
                <a:latin typeface="Aachen" pitchFamily="18" charset="0"/>
                <a:ea typeface="Aachen" pitchFamily="18" charset="0"/>
                <a:cs typeface="Aachen" pitchFamily="18" charset="0"/>
              </a:rPr>
              <a:t>người</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khai</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thác</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nhiều</a:t>
            </a:r>
            <a:r>
              <a:rPr lang="en-US" dirty="0">
                <a:latin typeface="Aachen" pitchFamily="18" charset="0"/>
                <a:ea typeface="Aachen" pitchFamily="18" charset="0"/>
                <a:cs typeface="Aachen" pitchFamily="18" charset="0"/>
              </a:rPr>
              <a:t> than </a:t>
            </a:r>
            <a:r>
              <a:rPr lang="en-US" dirty="0" err="1">
                <a:latin typeface="Aachen" pitchFamily="18" charset="0"/>
                <a:ea typeface="Aachen" pitchFamily="18" charset="0"/>
                <a:cs typeface="Aachen" pitchFamily="18" charset="0"/>
              </a:rPr>
              <a:t>đá</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dầu</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mỏ</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và</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các</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nhiên</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liệu</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tự</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nhiên</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không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hợp</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lý</a:t>
            </a:r>
            <a:endParaRPr lang="en-US" dirty="0">
              <a:latin typeface="Aachen" pitchFamily="18" charset="0"/>
              <a:ea typeface="Aachen" pitchFamily="18" charset="0"/>
              <a:cs typeface="Aachen" pitchFamily="18" charset="0"/>
            </a:endParaRPr>
          </a:p>
          <a:p>
            <a:pPr marL="139700" indent="0" algn="l"/>
            <a:r>
              <a:rPr lang="en-US" dirty="0">
                <a:latin typeface="Aachen" pitchFamily="18" charset="0"/>
                <a:ea typeface="Aachen" pitchFamily="18" charset="0"/>
                <a:cs typeface="Aachen" pitchFamily="18" charset="0"/>
              </a:rPr>
              <a:t>          - </a:t>
            </a:r>
            <a:r>
              <a:rPr lang="en-US" dirty="0" err="1">
                <a:latin typeface="Aachen" pitchFamily="18" charset="0"/>
                <a:ea typeface="Aachen" pitchFamily="18" charset="0"/>
                <a:cs typeface="Aachen" pitchFamily="18" charset="0"/>
              </a:rPr>
              <a:t>Sự</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phun</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trào</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núi</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lửa</a:t>
            </a:r>
            <a:r>
              <a:rPr lang="en-US" dirty="0">
                <a:latin typeface="Aachen" pitchFamily="18" charset="0"/>
                <a:ea typeface="Aachen" pitchFamily="18" charset="0"/>
                <a:cs typeface="Aachen" pitchFamily="18" charset="0"/>
              </a:rPr>
              <a:t> hay </a:t>
            </a:r>
            <a:r>
              <a:rPr lang="en-US" dirty="0" err="1">
                <a:latin typeface="Aachen" pitchFamily="18" charset="0"/>
                <a:ea typeface="Aachen" pitchFamily="18" charset="0"/>
                <a:cs typeface="Aachen" pitchFamily="18" charset="0"/>
              </a:rPr>
              <a:t>các</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đám</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cháy</a:t>
            </a:r>
            <a:endParaRPr lang="en-US" dirty="0">
              <a:latin typeface="Aachen" pitchFamily="18" charset="0"/>
              <a:ea typeface="Aachen" pitchFamily="18" charset="0"/>
              <a:cs typeface="Aachen" pitchFamily="18" charset="0"/>
            </a:endParaRPr>
          </a:p>
          <a:p>
            <a:pPr marL="425450" indent="-285750" algn="l">
              <a:buFont typeface="Arial" pitchFamily="34" charset="0"/>
              <a:buChar char="•"/>
            </a:pP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Tác</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động</a:t>
            </a:r>
            <a:r>
              <a:rPr lang="en-US" dirty="0">
                <a:latin typeface="Aachen" pitchFamily="18" charset="0"/>
                <a:ea typeface="Aachen" pitchFamily="18" charset="0"/>
                <a:cs typeface="Aachen" pitchFamily="18" charset="0"/>
              </a:rPr>
              <a:t>: - </a:t>
            </a:r>
            <a:r>
              <a:rPr lang="en-US" dirty="0" err="1">
                <a:latin typeface="Aachen" pitchFamily="18" charset="0"/>
                <a:ea typeface="Aachen" pitchFamily="18" charset="0"/>
                <a:cs typeface="Aachen" pitchFamily="18" charset="0"/>
              </a:rPr>
              <a:t>ảnh</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hưởng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đến</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nguồn</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nước</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và</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đất</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làm</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chết</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côn</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trùng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thủy</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sinh</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làm</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tróc</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sơn</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ăn</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mòn</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các</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kết</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cấu</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thép</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của</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công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trình</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phong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hóa</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các</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kiến</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trúc</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bằng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đá</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gây</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ảnh</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hưởng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đến</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sức</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khỏe</a:t>
            </a:r>
            <a:r>
              <a:rPr lang="en-US" dirty="0">
                <a:latin typeface="Aachen" pitchFamily="18" charset="0"/>
                <a:ea typeface="Aachen" pitchFamily="18" charset="0"/>
                <a:cs typeface="Aachen" pitchFamily="18" charset="0"/>
              </a:rPr>
              <a:t> con </a:t>
            </a:r>
            <a:r>
              <a:rPr lang="en-US" dirty="0" err="1">
                <a:latin typeface="Aachen" pitchFamily="18" charset="0"/>
                <a:ea typeface="Aachen" pitchFamily="18" charset="0"/>
                <a:cs typeface="Aachen" pitchFamily="18" charset="0"/>
              </a:rPr>
              <a:t>người</a:t>
            </a:r>
            <a:endParaRPr lang="en-US" dirty="0">
              <a:latin typeface="Aachen" pitchFamily="18" charset="0"/>
              <a:ea typeface="Aachen" pitchFamily="18" charset="0"/>
              <a:cs typeface="Aachen" pitchFamily="18" charset="0"/>
            </a:endParaRPr>
          </a:p>
          <a:p>
            <a:pPr marL="139700" indent="0" algn="l"/>
            <a:r>
              <a:rPr lang="en-US" dirty="0">
                <a:latin typeface="Anton" charset="0"/>
              </a:rPr>
              <a: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361950"/>
            <a:ext cx="4504818" cy="441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additive="base">
                                        <p:cTn id="15"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12" fill="hold"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auses of Global Warming Lesson for Middle School by Slidesgo">
  <a:themeElements>
    <a:clrScheme name="Simple Light">
      <a:dk1>
        <a:srgbClr val="064947"/>
      </a:dk1>
      <a:lt1>
        <a:srgbClr val="D2EDEE"/>
      </a:lt1>
      <a:dk2>
        <a:srgbClr val="B8DEE0"/>
      </a:dk2>
      <a:lt2>
        <a:srgbClr val="DEE8B6"/>
      </a:lt2>
      <a:accent1>
        <a:srgbClr val="73925D"/>
      </a:accent1>
      <a:accent2>
        <a:srgbClr val="18664E"/>
      </a:accent2>
      <a:accent3>
        <a:srgbClr val="FFD534"/>
      </a:accent3>
      <a:accent4>
        <a:srgbClr val="DA9F00"/>
      </a:accent4>
      <a:accent5>
        <a:srgbClr val="AB6E4B"/>
      </a:accent5>
      <a:accent6>
        <a:srgbClr val="002416"/>
      </a:accent6>
      <a:hlink>
        <a:srgbClr val="0649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TotalTime>
  <Words>862</Words>
  <PresentationFormat>On-screen Show (16:9)</PresentationFormat>
  <Paragraphs>63</Paragraphs>
  <Slides>17</Slides>
  <Notes>14</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Broad</vt:lpstr>
      <vt:lpstr>Aachen</vt:lpstr>
      <vt:lpstr>Arial</vt:lpstr>
      <vt:lpstr>Lato</vt:lpstr>
      <vt:lpstr>Anton</vt:lpstr>
      <vt:lpstr>Bebas Neue</vt:lpstr>
      <vt:lpstr>Anaheim</vt:lpstr>
      <vt:lpstr>Causes of Global Warming Lesson for Middle School by Slidesgo</vt:lpstr>
      <vt:lpstr>BÀI 9: SƠ LƯỢC VỀ CÁC CHẤT GÂY Ô NHIỄM  MÔI TRƯỜNG</vt:lpstr>
      <vt:lpstr>Hiện         Trạng</vt:lpstr>
      <vt:lpstr>PowerPoint Presentation</vt:lpstr>
      <vt:lpstr>Các chất gây ô nhiễm trong nhiên liệu</vt:lpstr>
      <vt:lpstr>PowerPoint Presentation</vt:lpstr>
      <vt:lpstr>Một số loại nhiên liệu điển hình</vt:lpstr>
      <vt:lpstr>PowerPoint Presentation</vt:lpstr>
      <vt:lpstr>Các chất gây ô nhiễm trong mưa acid</vt:lpstr>
      <vt:lpstr>PowerPoint Presentation</vt:lpstr>
      <vt:lpstr>PowerPoint Presentation</vt:lpstr>
      <vt:lpstr>Năng lượng hạt nhân ảnh hưởng tới môi trường?</vt:lpstr>
      <vt:lpstr>- Năng lượng hạt nhân hay năng lượng nguyên tử là loại năng lượng được lấy ra từ lò phản ứng hạt nhân -NLHN được sử dụng vì mục đích hòa bình tạo ra nguồn năng lượng bền vững, làm giảm phát thải carbon và gia tăng an ninh năng lượng do giảm sự phụ thuộc vào nhiên liệu hóa thạch</vt:lpstr>
      <vt:lpstr>5.</vt:lpstr>
      <vt:lpstr>TẦNG OZONE</vt:lpstr>
      <vt:lpstr>6.</vt:lpstr>
      <vt:lpstr>Biến đổi khí hậu</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2023-04-03T15:10:09Z</dcterms:modified>
</cp:coreProperties>
</file>