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00" r:id="rId2"/>
    <p:sldId id="350" r:id="rId3"/>
    <p:sldId id="302" r:id="rId4"/>
    <p:sldId id="292" r:id="rId5"/>
    <p:sldId id="407" r:id="rId6"/>
    <p:sldId id="408" r:id="rId7"/>
    <p:sldId id="409" r:id="rId8"/>
    <p:sldId id="395" r:id="rId9"/>
    <p:sldId id="334" r:id="rId10"/>
    <p:sldId id="306" r:id="rId11"/>
    <p:sldId id="396" r:id="rId12"/>
    <p:sldId id="410" r:id="rId13"/>
    <p:sldId id="411" r:id="rId14"/>
    <p:sldId id="412" r:id="rId15"/>
    <p:sldId id="413" r:id="rId16"/>
    <p:sldId id="414" r:id="rId17"/>
    <p:sldId id="397" r:id="rId18"/>
    <p:sldId id="380" r:id="rId19"/>
    <p:sldId id="415" r:id="rId20"/>
    <p:sldId id="416" r:id="rId21"/>
    <p:sldId id="417" r:id="rId22"/>
    <p:sldId id="418" r:id="rId23"/>
    <p:sldId id="419" r:id="rId24"/>
    <p:sldId id="420" r:id="rId25"/>
    <p:sldId id="421" r:id="rId26"/>
    <p:sldId id="422" r:id="rId27"/>
    <p:sldId id="423" r:id="rId28"/>
    <p:sldId id="337" r:id="rId29"/>
    <p:sldId id="404" r:id="rId30"/>
    <p:sldId id="424" r:id="rId31"/>
    <p:sldId id="405" r:id="rId32"/>
    <p:sldId id="425" r:id="rId33"/>
    <p:sldId id="426" r:id="rId34"/>
    <p:sldId id="315" r:id="rId35"/>
    <p:sldId id="427" r:id="rId36"/>
    <p:sldId id="406" r:id="rId37"/>
    <p:sldId id="331" r:id="rId38"/>
    <p:sldId id="295" r:id="rId39"/>
    <p:sldId id="329" r:id="rId40"/>
    <p:sldId id="34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7030A0"/>
    <a:srgbClr val="FFFF00"/>
    <a:srgbClr val="FF3300"/>
    <a:srgbClr val="006699"/>
    <a:srgbClr val="44C844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3679" autoAdjust="0"/>
  </p:normalViewPr>
  <p:slideViewPr>
    <p:cSldViewPr snapToGrid="0">
      <p:cViewPr varScale="1">
        <p:scale>
          <a:sx n="70" d="100"/>
          <a:sy n="70" d="100"/>
        </p:scale>
        <p:origin x="804" y="72"/>
      </p:cViewPr>
      <p:guideLst>
        <p:guide orient="horz" pos="2160"/>
        <p:guide pos="36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14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08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75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04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78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1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eduhome.com.vn/DHALesson?idGrade=3&amp;idSubject=1&amp;idSeries=119&amp;idTheme=1068&amp;IdLevel=2&amp;idThemeServer=74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2792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91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5400" i="1" dirty="0"/>
              <a:t>uniform,</a:t>
            </a:r>
          </a:p>
          <a:p>
            <a:pPr algn="ctr"/>
            <a:r>
              <a:rPr lang="en-US" sz="5400" i="1" dirty="0"/>
              <a:t>polo shirt,</a:t>
            </a:r>
          </a:p>
          <a:p>
            <a:pPr algn="ctr"/>
            <a:r>
              <a:rPr lang="en-US" sz="5400" i="1" dirty="0"/>
              <a:t>sneakers,</a:t>
            </a:r>
          </a:p>
          <a:p>
            <a:pPr algn="ctr"/>
            <a:r>
              <a:rPr lang="en-US" sz="5400" i="1" dirty="0"/>
              <a:t>tie.</a:t>
            </a:r>
          </a:p>
          <a:p>
            <a:pPr algn="ctr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77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1317"/>
            <a:ext cx="6800850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154" y="1747730"/>
            <a:ext cx="3920306" cy="33625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2C3076-0C5C-4E72-8FBD-024F6A8A14B8}"/>
              </a:ext>
            </a:extLst>
          </p:cNvPr>
          <p:cNvSpPr txBox="1"/>
          <p:nvPr/>
        </p:nvSpPr>
        <p:spPr>
          <a:xfrm>
            <a:off x="6565099" y="2470602"/>
            <a:ext cx="3672781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uniform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C92237-03F3-4005-A708-FB2855A7556F}"/>
              </a:ext>
            </a:extLst>
          </p:cNvPr>
          <p:cNvSpPr txBox="1"/>
          <p:nvPr/>
        </p:nvSpPr>
        <p:spPr>
          <a:xfrm>
            <a:off x="6565098" y="3819345"/>
            <a:ext cx="3672782" cy="187743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/ˈ</a:t>
            </a:r>
            <a:r>
              <a:rPr lang="en-US" sz="3600" dirty="0" err="1"/>
              <a:t>juːnɪfɔːrm</a:t>
            </a:r>
            <a:r>
              <a:rPr lang="en-US" sz="3600" dirty="0"/>
              <a:t>/</a:t>
            </a:r>
          </a:p>
          <a:p>
            <a:pPr algn="ctr"/>
            <a:r>
              <a:rPr lang="en-US" sz="4000" dirty="0" err="1"/>
              <a:t>đồng</a:t>
            </a:r>
            <a:r>
              <a:rPr lang="en-US" sz="4000" dirty="0"/>
              <a:t> </a:t>
            </a:r>
            <a:r>
              <a:rPr lang="en-US" sz="4000" dirty="0" err="1"/>
              <a:t>phục</a:t>
            </a:r>
            <a:endParaRPr lang="en-US" sz="4000" dirty="0"/>
          </a:p>
          <a:p>
            <a:pPr algn="ctr"/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827927" y="1463614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word to hear the sound.</a:t>
            </a:r>
          </a:p>
        </p:txBody>
      </p:sp>
      <p:pic>
        <p:nvPicPr>
          <p:cNvPr id="8" name="uniform">
            <a:hlinkClick r:id="" action="ppaction://media"/>
            <a:extLst>
              <a:ext uri="{FF2B5EF4-FFF2-40B4-BE49-F238E27FC236}">
                <a16:creationId xmlns:a16="http://schemas.microsoft.com/office/drawing/2014/main" id="{7712E680-841D-D9BE-A2A8-6F990B50CB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94198" y="528329"/>
            <a:ext cx="487363" cy="48736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EA5E10-CDE5-F66F-6556-F3923827927D}"/>
              </a:ext>
            </a:extLst>
          </p:cNvPr>
          <p:cNvSpPr/>
          <p:nvPr/>
        </p:nvSpPr>
        <p:spPr>
          <a:xfrm>
            <a:off x="9701561" y="390293"/>
            <a:ext cx="892098" cy="7709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982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1317"/>
            <a:ext cx="6800850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2C3076-0C5C-4E72-8FBD-024F6A8A14B8}"/>
              </a:ext>
            </a:extLst>
          </p:cNvPr>
          <p:cNvSpPr txBox="1"/>
          <p:nvPr/>
        </p:nvSpPr>
        <p:spPr>
          <a:xfrm>
            <a:off x="6565099" y="2470602"/>
            <a:ext cx="3672781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polo shirt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7927" y="1463614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word to hear the sound.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168" y="1821874"/>
            <a:ext cx="4860513" cy="39949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9C92237-03F3-4005-A708-FB2855A7556F}"/>
              </a:ext>
            </a:extLst>
          </p:cNvPr>
          <p:cNvSpPr txBox="1"/>
          <p:nvPr/>
        </p:nvSpPr>
        <p:spPr>
          <a:xfrm>
            <a:off x="6565098" y="3819345"/>
            <a:ext cx="3672782" cy="175432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ctr"/>
            <a:r>
              <a:rPr lang="en-US" sz="3600" dirty="0"/>
              <a:t>/ˈ</a:t>
            </a:r>
            <a:r>
              <a:rPr lang="en-US" sz="3600" dirty="0" err="1"/>
              <a:t>pəʊləʊ</a:t>
            </a:r>
            <a:r>
              <a:rPr lang="en-US" sz="3600" dirty="0"/>
              <a:t> </a:t>
            </a:r>
            <a:r>
              <a:rPr lang="en-US" sz="3600" dirty="0" err="1"/>
              <a:t>ʃɜːrt</a:t>
            </a:r>
            <a:r>
              <a:rPr lang="en-US" sz="3600" dirty="0"/>
              <a:t>/</a:t>
            </a:r>
          </a:p>
          <a:p>
            <a:pPr algn="ctr" fontAlgn="ctr"/>
            <a:r>
              <a:rPr lang="en-US" sz="3600" dirty="0" err="1"/>
              <a:t>áo</a:t>
            </a:r>
            <a:r>
              <a:rPr lang="en-US" sz="3600" dirty="0"/>
              <a:t> </a:t>
            </a:r>
            <a:r>
              <a:rPr lang="en-US" sz="3600" dirty="0" err="1"/>
              <a:t>thun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cổ</a:t>
            </a:r>
            <a:endParaRPr lang="en-US" sz="3600" dirty="0"/>
          </a:p>
          <a:p>
            <a:pPr algn="ctr"/>
            <a:endParaRPr lang="en-US" sz="3600" dirty="0"/>
          </a:p>
        </p:txBody>
      </p:sp>
      <p:pic>
        <p:nvPicPr>
          <p:cNvPr id="3" name="polo shirt">
            <a:hlinkClick r:id="" action="ppaction://media"/>
            <a:extLst>
              <a:ext uri="{FF2B5EF4-FFF2-40B4-BE49-F238E27FC236}">
                <a16:creationId xmlns:a16="http://schemas.microsoft.com/office/drawing/2014/main" id="{4D4CDF07-C723-A95E-3470-085E904ED8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37880" y="539661"/>
            <a:ext cx="487363" cy="48736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1B2577-D77F-0EAD-FB93-F2D278858C89}"/>
              </a:ext>
            </a:extLst>
          </p:cNvPr>
          <p:cNvSpPr/>
          <p:nvPr/>
        </p:nvSpPr>
        <p:spPr>
          <a:xfrm>
            <a:off x="10035512" y="471273"/>
            <a:ext cx="892098" cy="7709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817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1317"/>
            <a:ext cx="6800850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2C3076-0C5C-4E72-8FBD-024F6A8A14B8}"/>
              </a:ext>
            </a:extLst>
          </p:cNvPr>
          <p:cNvSpPr txBox="1"/>
          <p:nvPr/>
        </p:nvSpPr>
        <p:spPr>
          <a:xfrm>
            <a:off x="6565098" y="2333703"/>
            <a:ext cx="251199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tie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C92237-03F3-4005-A708-FB2855A7556F}"/>
              </a:ext>
            </a:extLst>
          </p:cNvPr>
          <p:cNvSpPr txBox="1"/>
          <p:nvPr/>
        </p:nvSpPr>
        <p:spPr>
          <a:xfrm>
            <a:off x="6565098" y="3819345"/>
            <a:ext cx="2511995" cy="126188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/</a:t>
            </a:r>
            <a:r>
              <a:rPr lang="en-US" sz="3600" dirty="0" err="1"/>
              <a:t>taɪ</a:t>
            </a:r>
            <a:r>
              <a:rPr lang="en-US" sz="3600" dirty="0"/>
              <a:t>/</a:t>
            </a:r>
          </a:p>
          <a:p>
            <a:pPr algn="ctr"/>
            <a:r>
              <a:rPr lang="en-US" sz="4000" dirty="0" err="1"/>
              <a:t>cà</a:t>
            </a:r>
            <a:r>
              <a:rPr lang="en-US" sz="4000" dirty="0"/>
              <a:t> </a:t>
            </a:r>
            <a:r>
              <a:rPr lang="en-US" sz="4000" dirty="0" err="1"/>
              <a:t>vạt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827927" y="1463614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word to hear the sound.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737" y="1663669"/>
            <a:ext cx="4905375" cy="3961025"/>
          </a:xfrm>
          <a:prstGeom prst="rect">
            <a:avLst/>
          </a:prstGeom>
        </p:spPr>
      </p:pic>
      <p:pic>
        <p:nvPicPr>
          <p:cNvPr id="3" name="tie">
            <a:hlinkClick r:id="" action="ppaction://media"/>
            <a:extLst>
              <a:ext uri="{FF2B5EF4-FFF2-40B4-BE49-F238E27FC236}">
                <a16:creationId xmlns:a16="http://schemas.microsoft.com/office/drawing/2014/main" id="{69EEDA5B-00A5-516A-8CE1-CCA48C5BA8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79281" y="511602"/>
            <a:ext cx="487363" cy="48736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DD98D7-EF8D-A3EB-71BA-C025371153BB}"/>
              </a:ext>
            </a:extLst>
          </p:cNvPr>
          <p:cNvSpPr/>
          <p:nvPr/>
        </p:nvSpPr>
        <p:spPr>
          <a:xfrm>
            <a:off x="10392937" y="460364"/>
            <a:ext cx="892098" cy="7709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687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1317"/>
            <a:ext cx="6800850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2C3076-0C5C-4E72-8FBD-024F6A8A14B8}"/>
              </a:ext>
            </a:extLst>
          </p:cNvPr>
          <p:cNvSpPr txBox="1"/>
          <p:nvPr/>
        </p:nvSpPr>
        <p:spPr>
          <a:xfrm>
            <a:off x="6565098" y="2333703"/>
            <a:ext cx="3672781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sneakers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C92237-03F3-4005-A708-FB2855A7556F}"/>
              </a:ext>
            </a:extLst>
          </p:cNvPr>
          <p:cNvSpPr txBox="1"/>
          <p:nvPr/>
        </p:nvSpPr>
        <p:spPr>
          <a:xfrm>
            <a:off x="6565098" y="3819345"/>
            <a:ext cx="3672782" cy="126188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/ˈ</a:t>
            </a:r>
            <a:r>
              <a:rPr lang="en-US" sz="3600" dirty="0" err="1"/>
              <a:t>sniːkərz</a:t>
            </a:r>
            <a:r>
              <a:rPr lang="en-US" sz="3600" dirty="0"/>
              <a:t>/</a:t>
            </a:r>
          </a:p>
          <a:p>
            <a:pPr algn="ctr"/>
            <a:r>
              <a:rPr lang="en-US" sz="4000" dirty="0" err="1"/>
              <a:t>giày</a:t>
            </a:r>
            <a:r>
              <a:rPr lang="en-US" sz="4000" dirty="0"/>
              <a:t> </a:t>
            </a:r>
            <a:r>
              <a:rPr lang="en-US" sz="4000" dirty="0" err="1"/>
              <a:t>thể</a:t>
            </a:r>
            <a:r>
              <a:rPr lang="en-US" sz="4000" dirty="0"/>
              <a:t> </a:t>
            </a:r>
            <a:r>
              <a:rPr lang="en-US" sz="4000" dirty="0" err="1"/>
              <a:t>thao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827927" y="1463614"/>
            <a:ext cx="453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word to hear the sound.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075" y="1463614"/>
            <a:ext cx="4583904" cy="3996224"/>
          </a:xfrm>
          <a:prstGeom prst="rect">
            <a:avLst/>
          </a:prstGeom>
        </p:spPr>
      </p:pic>
      <p:pic>
        <p:nvPicPr>
          <p:cNvPr id="7" name="sneakers">
            <a:hlinkClick r:id="" action="ppaction://media"/>
            <a:extLst>
              <a:ext uri="{FF2B5EF4-FFF2-40B4-BE49-F238E27FC236}">
                <a16:creationId xmlns:a16="http://schemas.microsoft.com/office/drawing/2014/main" id="{EEC2257B-07FF-FBCA-AEC5-844F03A1CD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37879" y="567358"/>
            <a:ext cx="487363" cy="48736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EAE8A36-E8E0-3155-AD5F-4DEF5287D457}"/>
              </a:ext>
            </a:extLst>
          </p:cNvPr>
          <p:cNvSpPr/>
          <p:nvPr/>
        </p:nvSpPr>
        <p:spPr>
          <a:xfrm>
            <a:off x="9791830" y="425576"/>
            <a:ext cx="892098" cy="7709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556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317"/>
            <a:ext cx="6800850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11699" y="61558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22" y="1861456"/>
            <a:ext cx="11410155" cy="37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89484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02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CFA56E1A-E10E-8E17-384D-101126B9CFCE}"/>
              </a:ext>
            </a:extLst>
          </p:cNvPr>
          <p:cNvSpPr/>
          <p:nvPr/>
        </p:nvSpPr>
        <p:spPr>
          <a:xfrm>
            <a:off x="139679" y="386590"/>
            <a:ext cx="7842099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>
                <a:solidFill>
                  <a:schemeClr val="bg1"/>
                </a:solidFill>
              </a:rPr>
              <a:t>Listen and choose the correct picture.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67A2B7-E901-BA04-AFDC-F8E736581F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186" y="2316383"/>
            <a:ext cx="2126274" cy="27351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AD974B-FCA9-695D-FD69-0FDF27BEC0A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269" y="2725728"/>
            <a:ext cx="1737511" cy="21871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E8A466-CAC4-7BF8-60DE-44AB46B6F04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296" y="2820986"/>
            <a:ext cx="2019475" cy="1996613"/>
          </a:xfrm>
          <a:prstGeom prst="rect">
            <a:avLst/>
          </a:prstGeom>
        </p:spPr>
      </p:pic>
      <p:pic>
        <p:nvPicPr>
          <p:cNvPr id="2" name="tie">
            <a:hlinkClick r:id="" action="ppaction://media"/>
            <a:extLst>
              <a:ext uri="{FF2B5EF4-FFF2-40B4-BE49-F238E27FC236}">
                <a16:creationId xmlns:a16="http://schemas.microsoft.com/office/drawing/2014/main" id="{1FA5AC01-065A-0B4A-3C64-3A86019A8A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051925" y="561701"/>
            <a:ext cx="487363" cy="48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08475F-AD32-6AE3-15F4-04F6F892336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5082" y="335157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2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CFA56E1A-E10E-8E17-384D-101126B9CFCE}"/>
              </a:ext>
            </a:extLst>
          </p:cNvPr>
          <p:cNvSpPr/>
          <p:nvPr/>
        </p:nvSpPr>
        <p:spPr>
          <a:xfrm>
            <a:off x="139679" y="386590"/>
            <a:ext cx="7568926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>
                <a:solidFill>
                  <a:schemeClr val="bg1"/>
                </a:solidFill>
              </a:rPr>
              <a:t>Listen and choose the correct picture.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67A2B7-E901-BA04-AFDC-F8E736581F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186" y="2316383"/>
            <a:ext cx="2126274" cy="2735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E8A466-CAC4-7BF8-60DE-44AB46B6F0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296" y="2820986"/>
            <a:ext cx="2019475" cy="19966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511410-06B8-E30B-56EF-B46F8F51A54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879" y="2826269"/>
            <a:ext cx="1928027" cy="2225233"/>
          </a:xfrm>
          <a:prstGeom prst="rect">
            <a:avLst/>
          </a:prstGeom>
        </p:spPr>
      </p:pic>
      <p:pic>
        <p:nvPicPr>
          <p:cNvPr id="2" name="uniform">
            <a:hlinkClick r:id="" action="ppaction://media"/>
            <a:extLst>
              <a:ext uri="{FF2B5EF4-FFF2-40B4-BE49-F238E27FC236}">
                <a16:creationId xmlns:a16="http://schemas.microsoft.com/office/drawing/2014/main" id="{EE61F0DD-EB3D-6CC0-D223-EDB6A997B2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57340" y="745705"/>
            <a:ext cx="487363" cy="48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8572CF-1407-42E5-BD12-E4EE185F11E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016" y="668505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243" y="396551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92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CFA56E1A-E10E-8E17-384D-101126B9CFCE}"/>
              </a:ext>
            </a:extLst>
          </p:cNvPr>
          <p:cNvSpPr/>
          <p:nvPr/>
        </p:nvSpPr>
        <p:spPr>
          <a:xfrm>
            <a:off x="139679" y="386590"/>
            <a:ext cx="7388172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>
                <a:solidFill>
                  <a:schemeClr val="bg1"/>
                </a:solidFill>
              </a:rPr>
              <a:t>Listen and choose the correct picture.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E8A466-CAC4-7BF8-60DE-44AB46B6F0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296" y="2820986"/>
            <a:ext cx="2019475" cy="19966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511410-06B8-E30B-56EF-B46F8F51A5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879" y="2826269"/>
            <a:ext cx="1928027" cy="2225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C7943F-A404-0067-AFE0-71AD2DE992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978" y="2820986"/>
            <a:ext cx="1737511" cy="2187130"/>
          </a:xfrm>
          <a:prstGeom prst="rect">
            <a:avLst/>
          </a:prstGeom>
        </p:spPr>
      </p:pic>
      <p:pic>
        <p:nvPicPr>
          <p:cNvPr id="2" name="polo shirt">
            <a:hlinkClick r:id="" action="ppaction://media"/>
            <a:extLst>
              <a:ext uri="{FF2B5EF4-FFF2-40B4-BE49-F238E27FC236}">
                <a16:creationId xmlns:a16="http://schemas.microsoft.com/office/drawing/2014/main" id="{36F92067-4123-43C3-8EC9-5EC9E35B84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34804" y="745705"/>
            <a:ext cx="487363" cy="48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3CB55B-E3BE-FA49-A0C5-54DF10CCFBE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016" y="717827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6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CFA56E1A-E10E-8E17-384D-101126B9CFCE}"/>
              </a:ext>
            </a:extLst>
          </p:cNvPr>
          <p:cNvSpPr/>
          <p:nvPr/>
        </p:nvSpPr>
        <p:spPr>
          <a:xfrm>
            <a:off x="139679" y="386590"/>
            <a:ext cx="7420070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>
                <a:solidFill>
                  <a:schemeClr val="bg1"/>
                </a:solidFill>
              </a:rPr>
              <a:t>Listen and choose the correct picture.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67A2B7-E901-BA04-AFDC-F8E736581F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186" y="2316383"/>
            <a:ext cx="2126274" cy="2735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E8A466-CAC4-7BF8-60DE-44AB46B6F0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296" y="2820986"/>
            <a:ext cx="2019475" cy="1996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0B4E24-B8DE-8DF9-6DF3-6E480151441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986" y="2820986"/>
            <a:ext cx="1928027" cy="2225233"/>
          </a:xfrm>
          <a:prstGeom prst="rect">
            <a:avLst/>
          </a:prstGeom>
        </p:spPr>
      </p:pic>
      <p:pic>
        <p:nvPicPr>
          <p:cNvPr id="2" name="sneakers">
            <a:hlinkClick r:id="" action="ppaction://media"/>
            <a:extLst>
              <a:ext uri="{FF2B5EF4-FFF2-40B4-BE49-F238E27FC236}">
                <a16:creationId xmlns:a16="http://schemas.microsoft.com/office/drawing/2014/main" id="{B694B311-4590-2025-5016-93DDF0205B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30920" y="578428"/>
            <a:ext cx="487363" cy="48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26A356-68FB-0611-AD9C-9C97AF8106F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0001" y="515774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3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arredondado 106">
            <a:extLst>
              <a:ext uri="{FF2B5EF4-FFF2-40B4-BE49-F238E27FC236}">
                <a16:creationId xmlns:a16="http://schemas.microsoft.com/office/drawing/2014/main" id="{0C88EA89-3C4D-4766-ACDC-9C9AD59817D8}"/>
              </a:ext>
            </a:extLst>
          </p:cNvPr>
          <p:cNvSpPr/>
          <p:nvPr/>
        </p:nvSpPr>
        <p:spPr>
          <a:xfrm>
            <a:off x="2106061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E04FD4-C078-4261-814E-DE4FD856C6A8}"/>
              </a:ext>
            </a:extLst>
          </p:cNvPr>
          <p:cNvSpPr/>
          <p:nvPr/>
        </p:nvSpPr>
        <p:spPr>
          <a:xfrm>
            <a:off x="7388386" y="2403652"/>
            <a:ext cx="3014076" cy="755999"/>
          </a:xfrm>
          <a:prstGeom prst="rect">
            <a:avLst/>
          </a:prstGeom>
          <a:solidFill>
            <a:srgbClr val="009900"/>
          </a:solidFill>
          <a:ln w="76200" cap="rnd" cmpd="dbl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sneakers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A0ABA2-D6BA-4043-A0DC-85F7F00CD2B7}"/>
              </a:ext>
            </a:extLst>
          </p:cNvPr>
          <p:cNvSpPr/>
          <p:nvPr/>
        </p:nvSpPr>
        <p:spPr>
          <a:xfrm>
            <a:off x="7388386" y="914363"/>
            <a:ext cx="3014076" cy="755999"/>
          </a:xfrm>
          <a:prstGeom prst="rect">
            <a:avLst/>
          </a:prstGeom>
          <a:solidFill>
            <a:srgbClr val="7030A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</a:t>
            </a:r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tie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6C79F0-5E90-4951-A114-74DFECA3616D}"/>
              </a:ext>
            </a:extLst>
          </p:cNvPr>
          <p:cNvSpPr/>
          <p:nvPr/>
        </p:nvSpPr>
        <p:spPr>
          <a:xfrm>
            <a:off x="7388386" y="5060817"/>
            <a:ext cx="3014076" cy="755999"/>
          </a:xfrm>
          <a:prstGeom prst="rect">
            <a:avLst/>
          </a:prstGeom>
          <a:solidFill>
            <a:srgbClr val="FF33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polo </a:t>
            </a:r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shirt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DED9E-3695-4775-A91E-259BFE9DDC85}"/>
              </a:ext>
            </a:extLst>
          </p:cNvPr>
          <p:cNvSpPr/>
          <p:nvPr/>
        </p:nvSpPr>
        <p:spPr>
          <a:xfrm>
            <a:off x="7388386" y="3703524"/>
            <a:ext cx="3014076" cy="755999"/>
          </a:xfrm>
          <a:prstGeom prst="rect">
            <a:avLst/>
          </a:prstGeom>
          <a:solidFill>
            <a:srgbClr val="FFFF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</a:t>
            </a:r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uniform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D41E91-3145-5A6B-1698-AD7ED68EE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68" y="1821874"/>
            <a:ext cx="4860513" cy="399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4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arredondado 106">
            <a:extLst>
              <a:ext uri="{FF2B5EF4-FFF2-40B4-BE49-F238E27FC236}">
                <a16:creationId xmlns:a16="http://schemas.microsoft.com/office/drawing/2014/main" id="{0C88EA89-3C4D-4766-ACDC-9C9AD59817D8}"/>
              </a:ext>
            </a:extLst>
          </p:cNvPr>
          <p:cNvSpPr/>
          <p:nvPr/>
        </p:nvSpPr>
        <p:spPr>
          <a:xfrm>
            <a:off x="2106061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E04FD4-C078-4261-814E-DE4FD856C6A8}"/>
              </a:ext>
            </a:extLst>
          </p:cNvPr>
          <p:cNvSpPr/>
          <p:nvPr/>
        </p:nvSpPr>
        <p:spPr>
          <a:xfrm>
            <a:off x="7388386" y="2403652"/>
            <a:ext cx="3014076" cy="755999"/>
          </a:xfrm>
          <a:prstGeom prst="rect">
            <a:avLst/>
          </a:prstGeom>
          <a:solidFill>
            <a:srgbClr val="009900"/>
          </a:solidFill>
          <a:ln w="76200" cap="rnd" cmpd="dbl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sneakers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A0ABA2-D6BA-4043-A0DC-85F7F00CD2B7}"/>
              </a:ext>
            </a:extLst>
          </p:cNvPr>
          <p:cNvSpPr/>
          <p:nvPr/>
        </p:nvSpPr>
        <p:spPr>
          <a:xfrm>
            <a:off x="7388386" y="914363"/>
            <a:ext cx="3014076" cy="755999"/>
          </a:xfrm>
          <a:prstGeom prst="rect">
            <a:avLst/>
          </a:prstGeom>
          <a:solidFill>
            <a:srgbClr val="7030A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</a:t>
            </a:r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tie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6C79F0-5E90-4951-A114-74DFECA3616D}"/>
              </a:ext>
            </a:extLst>
          </p:cNvPr>
          <p:cNvSpPr/>
          <p:nvPr/>
        </p:nvSpPr>
        <p:spPr>
          <a:xfrm>
            <a:off x="7388386" y="5187638"/>
            <a:ext cx="3014076" cy="755999"/>
          </a:xfrm>
          <a:prstGeom prst="rect">
            <a:avLst/>
          </a:prstGeom>
          <a:solidFill>
            <a:srgbClr val="FF33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polo </a:t>
            </a:r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shirt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DED9E-3695-4775-A91E-259BFE9DDC85}"/>
              </a:ext>
            </a:extLst>
          </p:cNvPr>
          <p:cNvSpPr/>
          <p:nvPr/>
        </p:nvSpPr>
        <p:spPr>
          <a:xfrm>
            <a:off x="7388386" y="3703524"/>
            <a:ext cx="3014076" cy="755999"/>
          </a:xfrm>
          <a:prstGeom prst="rect">
            <a:avLst/>
          </a:prstGeom>
          <a:solidFill>
            <a:srgbClr val="FFFF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</a:t>
            </a:r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uniform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4B3C96-6C9B-2C3F-2009-6899E7644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456" y="2022254"/>
            <a:ext cx="3920306" cy="336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5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arredondado 106">
            <a:extLst>
              <a:ext uri="{FF2B5EF4-FFF2-40B4-BE49-F238E27FC236}">
                <a16:creationId xmlns:a16="http://schemas.microsoft.com/office/drawing/2014/main" id="{0C88EA89-3C4D-4766-ACDC-9C9AD59817D8}"/>
              </a:ext>
            </a:extLst>
          </p:cNvPr>
          <p:cNvSpPr/>
          <p:nvPr/>
        </p:nvSpPr>
        <p:spPr>
          <a:xfrm>
            <a:off x="2106061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E04FD4-C078-4261-814E-DE4FD856C6A8}"/>
              </a:ext>
            </a:extLst>
          </p:cNvPr>
          <p:cNvSpPr/>
          <p:nvPr/>
        </p:nvSpPr>
        <p:spPr>
          <a:xfrm>
            <a:off x="7388386" y="2403652"/>
            <a:ext cx="3014076" cy="755999"/>
          </a:xfrm>
          <a:prstGeom prst="rect">
            <a:avLst/>
          </a:prstGeom>
          <a:solidFill>
            <a:srgbClr val="009900"/>
          </a:solidFill>
          <a:ln w="76200" cap="rnd" cmpd="dbl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sneakers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A0ABA2-D6BA-4043-A0DC-85F7F00CD2B7}"/>
              </a:ext>
            </a:extLst>
          </p:cNvPr>
          <p:cNvSpPr/>
          <p:nvPr/>
        </p:nvSpPr>
        <p:spPr>
          <a:xfrm>
            <a:off x="7388386" y="914363"/>
            <a:ext cx="3014076" cy="755999"/>
          </a:xfrm>
          <a:prstGeom prst="rect">
            <a:avLst/>
          </a:prstGeom>
          <a:solidFill>
            <a:srgbClr val="7030A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</a:t>
            </a: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tie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6C79F0-5E90-4951-A114-74DFECA3616D}"/>
              </a:ext>
            </a:extLst>
          </p:cNvPr>
          <p:cNvSpPr/>
          <p:nvPr/>
        </p:nvSpPr>
        <p:spPr>
          <a:xfrm>
            <a:off x="7388386" y="5187638"/>
            <a:ext cx="3014076" cy="755999"/>
          </a:xfrm>
          <a:prstGeom prst="rect">
            <a:avLst/>
          </a:prstGeom>
          <a:solidFill>
            <a:srgbClr val="FF33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polo </a:t>
            </a: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shirt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DED9E-3695-4775-A91E-259BFE9DDC85}"/>
              </a:ext>
            </a:extLst>
          </p:cNvPr>
          <p:cNvSpPr/>
          <p:nvPr/>
        </p:nvSpPr>
        <p:spPr>
          <a:xfrm>
            <a:off x="7388386" y="3703524"/>
            <a:ext cx="3014076" cy="755999"/>
          </a:xfrm>
          <a:prstGeom prst="rect">
            <a:avLst/>
          </a:prstGeom>
          <a:solidFill>
            <a:srgbClr val="FFFF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</a:t>
            </a: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uniform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26A346-3070-CD0C-2B1B-B82F3B3ED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1663669"/>
            <a:ext cx="4905375" cy="396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8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arredondado 106">
            <a:extLst>
              <a:ext uri="{FF2B5EF4-FFF2-40B4-BE49-F238E27FC236}">
                <a16:creationId xmlns:a16="http://schemas.microsoft.com/office/drawing/2014/main" id="{0C88EA89-3C4D-4766-ACDC-9C9AD59817D8}"/>
              </a:ext>
            </a:extLst>
          </p:cNvPr>
          <p:cNvSpPr/>
          <p:nvPr/>
        </p:nvSpPr>
        <p:spPr>
          <a:xfrm>
            <a:off x="2106061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E04FD4-C078-4261-814E-DE4FD856C6A8}"/>
              </a:ext>
            </a:extLst>
          </p:cNvPr>
          <p:cNvSpPr/>
          <p:nvPr/>
        </p:nvSpPr>
        <p:spPr>
          <a:xfrm>
            <a:off x="7388386" y="2403652"/>
            <a:ext cx="3014076" cy="755999"/>
          </a:xfrm>
          <a:prstGeom prst="rect">
            <a:avLst/>
          </a:prstGeom>
          <a:solidFill>
            <a:srgbClr val="009900"/>
          </a:solidFill>
          <a:ln w="76200" cap="rnd" cmpd="dbl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sneakers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A0ABA2-D6BA-4043-A0DC-85F7F00CD2B7}"/>
              </a:ext>
            </a:extLst>
          </p:cNvPr>
          <p:cNvSpPr/>
          <p:nvPr/>
        </p:nvSpPr>
        <p:spPr>
          <a:xfrm>
            <a:off x="7388386" y="914363"/>
            <a:ext cx="3014076" cy="755999"/>
          </a:xfrm>
          <a:prstGeom prst="rect">
            <a:avLst/>
          </a:prstGeom>
          <a:solidFill>
            <a:srgbClr val="7030A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</a:t>
            </a: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tie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6C79F0-5E90-4951-A114-74DFECA3616D}"/>
              </a:ext>
            </a:extLst>
          </p:cNvPr>
          <p:cNvSpPr/>
          <p:nvPr/>
        </p:nvSpPr>
        <p:spPr>
          <a:xfrm>
            <a:off x="7388386" y="5187638"/>
            <a:ext cx="3014076" cy="755999"/>
          </a:xfrm>
          <a:prstGeom prst="rect">
            <a:avLst/>
          </a:prstGeom>
          <a:solidFill>
            <a:srgbClr val="FF33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polo </a:t>
            </a: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shirt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DED9E-3695-4775-A91E-259BFE9DDC85}"/>
              </a:ext>
            </a:extLst>
          </p:cNvPr>
          <p:cNvSpPr/>
          <p:nvPr/>
        </p:nvSpPr>
        <p:spPr>
          <a:xfrm>
            <a:off x="7388386" y="3703524"/>
            <a:ext cx="3014076" cy="755999"/>
          </a:xfrm>
          <a:prstGeom prst="rect">
            <a:avLst/>
          </a:prstGeom>
          <a:solidFill>
            <a:srgbClr val="FFFF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a </a:t>
            </a: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uniform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61884B-494A-3CE2-C8CB-D5E3DCB93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83" y="1798151"/>
            <a:ext cx="4583904" cy="39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1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8D8EC8-D983-4CD9-5989-9B3E69D283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08" y="390726"/>
            <a:ext cx="5677392" cy="723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4E7962-F428-66FF-AC56-A151507FDC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933" y="1333358"/>
            <a:ext cx="8458933" cy="327688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163C2E1-5702-266C-1571-48C54DAC047A}"/>
              </a:ext>
            </a:extLst>
          </p:cNvPr>
          <p:cNvSpPr/>
          <p:nvPr/>
        </p:nvSpPr>
        <p:spPr>
          <a:xfrm>
            <a:off x="960863" y="5078593"/>
            <a:ext cx="4906537" cy="8920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002060"/>
                </a:solidFill>
              </a:rPr>
              <a:t>skanerse</a:t>
            </a:r>
            <a:r>
              <a:rPr lang="en-US" sz="4000" dirty="0">
                <a:solidFill>
                  <a:srgbClr val="002060"/>
                </a:solidFill>
              </a:rPr>
              <a:t>  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651651-62EB-C9D8-85EE-2283556B8F4A}"/>
              </a:ext>
            </a:extLst>
          </p:cNvPr>
          <p:cNvCxnSpPr/>
          <p:nvPr/>
        </p:nvCxnSpPr>
        <p:spPr>
          <a:xfrm>
            <a:off x="3017554" y="5536864"/>
            <a:ext cx="75155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CCCA4C-EA6E-141A-3019-97E75E8C1D19}"/>
              </a:ext>
            </a:extLst>
          </p:cNvPr>
          <p:cNvSpPr/>
          <p:nvPr/>
        </p:nvSpPr>
        <p:spPr>
          <a:xfrm>
            <a:off x="3769112" y="5201257"/>
            <a:ext cx="2098287" cy="6021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sneakers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ADC9B80-064E-A43E-962D-67DF157F2AA7}"/>
              </a:ext>
            </a:extLst>
          </p:cNvPr>
          <p:cNvSpPr/>
          <p:nvPr/>
        </p:nvSpPr>
        <p:spPr>
          <a:xfrm>
            <a:off x="6499291" y="5078593"/>
            <a:ext cx="5398542" cy="8920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2060"/>
                </a:solidFill>
              </a:rPr>
              <a:t>loop </a:t>
            </a:r>
            <a:r>
              <a:rPr lang="en-US" sz="4000" dirty="0" err="1">
                <a:solidFill>
                  <a:srgbClr val="002060"/>
                </a:solidFill>
              </a:rPr>
              <a:t>thsri</a:t>
            </a:r>
            <a:r>
              <a:rPr lang="en-US" sz="4000" dirty="0">
                <a:solidFill>
                  <a:srgbClr val="002060"/>
                </a:solidFill>
              </a:rPr>
              <a:t>  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F90FAAF-F399-D073-C9A3-5BB386825AEC}"/>
              </a:ext>
            </a:extLst>
          </p:cNvPr>
          <p:cNvSpPr/>
          <p:nvPr/>
        </p:nvSpPr>
        <p:spPr>
          <a:xfrm>
            <a:off x="9212767" y="5152937"/>
            <a:ext cx="2685066" cy="6021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</a:rPr>
              <a:t>polo shirt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316BDC-C24A-1BE7-FC1A-66E87BB12B22}"/>
              </a:ext>
            </a:extLst>
          </p:cNvPr>
          <p:cNvCxnSpPr/>
          <p:nvPr/>
        </p:nvCxnSpPr>
        <p:spPr>
          <a:xfrm>
            <a:off x="8685133" y="5524641"/>
            <a:ext cx="75155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7852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8D8EC8-D983-4CD9-5989-9B3E69D283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08" y="390726"/>
            <a:ext cx="5677392" cy="72396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163C2E1-5702-266C-1571-48C54DAC047A}"/>
              </a:ext>
            </a:extLst>
          </p:cNvPr>
          <p:cNvSpPr/>
          <p:nvPr/>
        </p:nvSpPr>
        <p:spPr>
          <a:xfrm>
            <a:off x="960863" y="5078593"/>
            <a:ext cx="4906537" cy="8920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002060"/>
                </a:solidFill>
              </a:rPr>
              <a:t>fmruoin</a:t>
            </a:r>
            <a:r>
              <a:rPr lang="en-US" sz="4000" dirty="0">
                <a:solidFill>
                  <a:srgbClr val="002060"/>
                </a:solidFill>
              </a:rPr>
              <a:t>  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651651-62EB-C9D8-85EE-2283556B8F4A}"/>
              </a:ext>
            </a:extLst>
          </p:cNvPr>
          <p:cNvCxnSpPr/>
          <p:nvPr/>
        </p:nvCxnSpPr>
        <p:spPr>
          <a:xfrm>
            <a:off x="3017554" y="5579256"/>
            <a:ext cx="75155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CCCA4C-EA6E-141A-3019-97E75E8C1D19}"/>
              </a:ext>
            </a:extLst>
          </p:cNvPr>
          <p:cNvSpPr/>
          <p:nvPr/>
        </p:nvSpPr>
        <p:spPr>
          <a:xfrm>
            <a:off x="3769113" y="5201257"/>
            <a:ext cx="1986776" cy="6021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uniform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ADC9B80-064E-A43E-962D-67DF157F2AA7}"/>
              </a:ext>
            </a:extLst>
          </p:cNvPr>
          <p:cNvSpPr/>
          <p:nvPr/>
        </p:nvSpPr>
        <p:spPr>
          <a:xfrm>
            <a:off x="6532749" y="5007971"/>
            <a:ext cx="4906537" cy="8920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</a:rPr>
              <a:t>      </a:t>
            </a:r>
            <a:r>
              <a:rPr lang="en-US" sz="4000" dirty="0" err="1">
                <a:solidFill>
                  <a:srgbClr val="002060"/>
                </a:solidFill>
              </a:rPr>
              <a:t>ite</a:t>
            </a:r>
            <a:r>
              <a:rPr lang="en-US" sz="4000" dirty="0">
                <a:solidFill>
                  <a:srgbClr val="002060"/>
                </a:solidFill>
              </a:rPr>
              <a:t>  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F90FAAF-F399-D073-C9A3-5BB386825AEC}"/>
              </a:ext>
            </a:extLst>
          </p:cNvPr>
          <p:cNvSpPr/>
          <p:nvPr/>
        </p:nvSpPr>
        <p:spPr>
          <a:xfrm>
            <a:off x="9212767" y="5152937"/>
            <a:ext cx="2183775" cy="6021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tie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316BDC-C24A-1BE7-FC1A-66E87BB12B22}"/>
              </a:ext>
            </a:extLst>
          </p:cNvPr>
          <p:cNvCxnSpPr/>
          <p:nvPr/>
        </p:nvCxnSpPr>
        <p:spPr>
          <a:xfrm>
            <a:off x="8589440" y="5536864"/>
            <a:ext cx="75155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C5097A3-9108-94D1-664D-7EC72F5EDC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033" y="1465698"/>
            <a:ext cx="8786621" cy="31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292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9092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81174" y="69111"/>
            <a:ext cx="6543675" cy="638883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r>
              <a:rPr lang="en-US" sz="4000" dirty="0"/>
              <a:t>What do you wear at  school?</a:t>
            </a:r>
          </a:p>
          <a:p>
            <a:r>
              <a:rPr lang="en-US" sz="4000" i="1" dirty="0">
                <a:solidFill>
                  <a:schemeClr val="bg1"/>
                </a:solidFill>
              </a:rPr>
              <a:t> </a:t>
            </a:r>
            <a:r>
              <a:rPr lang="en-US" sz="4000" dirty="0"/>
              <a:t>I wear a blue tie.</a:t>
            </a:r>
            <a:endParaRPr lang="en-US" sz="4000" i="1" dirty="0">
              <a:solidFill>
                <a:schemeClr val="bg1"/>
              </a:solidFill>
            </a:endParaRPr>
          </a:p>
          <a:p>
            <a:r>
              <a:rPr lang="en-US" sz="4000" dirty="0"/>
              <a:t>Do you like your uniform? </a:t>
            </a:r>
          </a:p>
          <a:p>
            <a:r>
              <a:rPr lang="en-US" sz="4000" dirty="0"/>
              <a:t>Yes, I do.</a:t>
            </a:r>
            <a:endParaRPr lang="en-US" sz="40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2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232616"/>
            <a:ext cx="10832836" cy="614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their school uniform.</a:t>
            </a:r>
          </a:p>
          <a:p>
            <a:endParaRPr lang="en-US" sz="32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</a:rPr>
              <a:t>Vocabulary</a:t>
            </a:r>
            <a:r>
              <a:rPr lang="en-US" sz="4000" dirty="0">
                <a:solidFill>
                  <a:srgbClr val="0070C0"/>
                </a:solidFill>
              </a:rPr>
              <a:t>: Uniform, polo shirt, sneakers, tie.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4000" b="1" dirty="0">
                <a:solidFill>
                  <a:srgbClr val="0070C0"/>
                </a:solidFill>
              </a:rPr>
              <a:t>Structure</a:t>
            </a:r>
            <a:r>
              <a:rPr lang="en-US" sz="4000" dirty="0">
                <a:solidFill>
                  <a:srgbClr val="0070C0"/>
                </a:solidFill>
              </a:rPr>
              <a:t>: What do you wear at school?</a:t>
            </a:r>
          </a:p>
          <a:p>
            <a:r>
              <a:rPr lang="en-US" sz="4000" dirty="0">
                <a:solidFill>
                  <a:srgbClr val="0070C0"/>
                </a:solidFill>
              </a:rPr>
              <a:t>		  I wear a blue tie.</a:t>
            </a:r>
          </a:p>
          <a:p>
            <a:r>
              <a:rPr lang="en-US" sz="4000" dirty="0">
                <a:solidFill>
                  <a:srgbClr val="0070C0"/>
                </a:solidFill>
              </a:rPr>
              <a:t>		                          Do you like your uniform? </a:t>
            </a:r>
          </a:p>
          <a:p>
            <a:r>
              <a:rPr lang="en-US" sz="4000" dirty="0">
                <a:solidFill>
                  <a:srgbClr val="0070C0"/>
                </a:solidFill>
              </a:rPr>
              <a:t>		                          Yes, I do./ No, I don’t.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B1070C-6D2D-43C5-C5FE-C22BE535B0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1722"/>
            <a:ext cx="8740897" cy="11049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C7B1C0-4FA8-C65C-9122-11FBBE02CD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22" y="2128858"/>
            <a:ext cx="7083567" cy="15018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DD9997-BCB6-005E-6EFF-323F9344CEB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678" y="2480122"/>
            <a:ext cx="4420829" cy="1385329"/>
          </a:xfrm>
          <a:prstGeom prst="rect">
            <a:avLst/>
          </a:prstGeom>
        </p:spPr>
      </p:pic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id="{2A338BCD-FA29-1218-17F2-AD2A34F9BA43}"/>
              </a:ext>
            </a:extLst>
          </p:cNvPr>
          <p:cNvSpPr/>
          <p:nvPr/>
        </p:nvSpPr>
        <p:spPr>
          <a:xfrm>
            <a:off x="2353591" y="2249707"/>
            <a:ext cx="4772038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5">
            <a:extLst>
              <a:ext uri="{FF2B5EF4-FFF2-40B4-BE49-F238E27FC236}">
                <a16:creationId xmlns:a16="http://schemas.microsoft.com/office/drawing/2014/main" id="{268134FC-0155-D8D2-4FE3-7F25926CBEF2}"/>
              </a:ext>
            </a:extLst>
          </p:cNvPr>
          <p:cNvSpPr/>
          <p:nvPr/>
        </p:nvSpPr>
        <p:spPr>
          <a:xfrm>
            <a:off x="7636642" y="2639386"/>
            <a:ext cx="2495379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6">
            <a:extLst>
              <a:ext uri="{FF2B5EF4-FFF2-40B4-BE49-F238E27FC236}">
                <a16:creationId xmlns:a16="http://schemas.microsoft.com/office/drawing/2014/main" id="{B480F832-0661-698D-2565-ED68A975CF1E}"/>
              </a:ext>
            </a:extLst>
          </p:cNvPr>
          <p:cNvSpPr/>
          <p:nvPr/>
        </p:nvSpPr>
        <p:spPr>
          <a:xfrm>
            <a:off x="8341111" y="3395038"/>
            <a:ext cx="1657095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9">
            <a:extLst>
              <a:ext uri="{FF2B5EF4-FFF2-40B4-BE49-F238E27FC236}">
                <a16:creationId xmlns:a16="http://schemas.microsoft.com/office/drawing/2014/main" id="{BE600822-8137-0AA1-9898-A86C11FF3973}"/>
              </a:ext>
            </a:extLst>
          </p:cNvPr>
          <p:cNvSpPr/>
          <p:nvPr/>
        </p:nvSpPr>
        <p:spPr>
          <a:xfrm>
            <a:off x="2502617" y="3070987"/>
            <a:ext cx="4054300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D3-TRACK 20">
            <a:hlinkClick r:id="" action="ppaction://media"/>
            <a:extLst>
              <a:ext uri="{FF2B5EF4-FFF2-40B4-BE49-F238E27FC236}">
                <a16:creationId xmlns:a16="http://schemas.microsoft.com/office/drawing/2014/main" id="{A2DD59B5-8FB6-969E-873C-5D82E95FCA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34315" y="620538"/>
            <a:ext cx="487363" cy="487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CE5C1B-0F6A-C8A5-110D-A1AEADC9400D}"/>
              </a:ext>
            </a:extLst>
          </p:cNvPr>
          <p:cNvSpPr/>
          <p:nvPr/>
        </p:nvSpPr>
        <p:spPr>
          <a:xfrm>
            <a:off x="9782092" y="423746"/>
            <a:ext cx="1335674" cy="99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2A6D77-7BE9-63FA-C2C0-7C3D548C296F}"/>
              </a:ext>
            </a:extLst>
          </p:cNvPr>
          <p:cNvSpPr txBox="1"/>
          <p:nvPr/>
        </p:nvSpPr>
        <p:spPr>
          <a:xfrm>
            <a:off x="7460509" y="1419931"/>
            <a:ext cx="453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12809995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9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19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D2CDEA-C1DF-9783-8B42-AADE3CAC94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0040"/>
            <a:ext cx="5128704" cy="823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C8EF84-0279-0B88-63B9-190026FCC7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87" y="1153071"/>
            <a:ext cx="11897226" cy="537488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E946492-D03D-1CF4-8029-F79892895075}"/>
              </a:ext>
            </a:extLst>
          </p:cNvPr>
          <p:cNvSpPr/>
          <p:nvPr/>
        </p:nvSpPr>
        <p:spPr>
          <a:xfrm>
            <a:off x="2932771" y="1516566"/>
            <a:ext cx="1650380" cy="7136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do you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E1E53E1-01F7-E1C9-5D90-E08638CC0F71}"/>
              </a:ext>
            </a:extLst>
          </p:cNvPr>
          <p:cNvSpPr/>
          <p:nvPr/>
        </p:nvSpPr>
        <p:spPr>
          <a:xfrm>
            <a:off x="3876907" y="2339597"/>
            <a:ext cx="1650380" cy="7136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shorts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C1E544-4588-84AB-DDE2-4978CFD6208D}"/>
              </a:ext>
            </a:extLst>
          </p:cNvPr>
          <p:cNvSpPr/>
          <p:nvPr/>
        </p:nvSpPr>
        <p:spPr>
          <a:xfrm>
            <a:off x="4445620" y="3308585"/>
            <a:ext cx="2066692" cy="7136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polo shirt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9E2C63-87E8-B816-9674-F6FDE8A844D9}"/>
              </a:ext>
            </a:extLst>
          </p:cNvPr>
          <p:cNvSpPr/>
          <p:nvPr/>
        </p:nvSpPr>
        <p:spPr>
          <a:xfrm>
            <a:off x="3162371" y="4263097"/>
            <a:ext cx="1383608" cy="7136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like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8611F14-8657-E3F2-3E87-52757E3086DE}"/>
              </a:ext>
            </a:extLst>
          </p:cNvPr>
          <p:cNvSpPr/>
          <p:nvPr/>
        </p:nvSpPr>
        <p:spPr>
          <a:xfrm>
            <a:off x="6084849" y="4263681"/>
            <a:ext cx="1769745" cy="7136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uniform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737B579-75CD-1B19-F980-ACDB5CDDF795}"/>
              </a:ext>
            </a:extLst>
          </p:cNvPr>
          <p:cNvSpPr/>
          <p:nvPr/>
        </p:nvSpPr>
        <p:spPr>
          <a:xfrm>
            <a:off x="2564352" y="5232085"/>
            <a:ext cx="1769745" cy="7136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 do</a:t>
            </a:r>
          </a:p>
        </p:txBody>
      </p:sp>
    </p:spTree>
    <p:extLst>
      <p:ext uri="{BB962C8B-B14F-4D97-AF65-F5344CB8AC3E}">
        <p14:creationId xmlns:p14="http://schemas.microsoft.com/office/powerpoint/2010/main" val="5548658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9A0658-2150-3695-5EF2-33C79FA606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0102"/>
            <a:ext cx="5258256" cy="586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1561F4-17FF-978D-CFD5-35BEC4CAA5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04" y="1232054"/>
            <a:ext cx="10988992" cy="53116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A9FD1E-8903-086F-226C-C499123A6089}"/>
              </a:ext>
            </a:extLst>
          </p:cNvPr>
          <p:cNvSpPr/>
          <p:nvPr/>
        </p:nvSpPr>
        <p:spPr>
          <a:xfrm>
            <a:off x="1298416" y="3245005"/>
            <a:ext cx="1330712" cy="5870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white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9FAF5FA-FB15-E3E7-55AD-528AD8BC58E2}"/>
              </a:ext>
            </a:extLst>
          </p:cNvPr>
          <p:cNvSpPr/>
          <p:nvPr/>
        </p:nvSpPr>
        <p:spPr>
          <a:xfrm>
            <a:off x="5430644" y="3213510"/>
            <a:ext cx="1330712" cy="5870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tie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9416AE-4310-3754-02DF-92D59F535A2D}"/>
              </a:ext>
            </a:extLst>
          </p:cNvPr>
          <p:cNvCxnSpPr/>
          <p:nvPr/>
        </p:nvCxnSpPr>
        <p:spPr>
          <a:xfrm>
            <a:off x="1427356" y="5943599"/>
            <a:ext cx="76943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F191072-172C-18C3-400B-B341FD59C6A4}"/>
              </a:ext>
            </a:extLst>
          </p:cNvPr>
          <p:cNvSpPr/>
          <p:nvPr/>
        </p:nvSpPr>
        <p:spPr>
          <a:xfrm>
            <a:off x="2628179" y="3873086"/>
            <a:ext cx="1330712" cy="5870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black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8BD7C7-3529-64C6-3581-3B375D4F533C}"/>
              </a:ext>
            </a:extLst>
          </p:cNvPr>
          <p:cNvSpPr/>
          <p:nvPr/>
        </p:nvSpPr>
        <p:spPr>
          <a:xfrm>
            <a:off x="6282062" y="3832098"/>
            <a:ext cx="1330712" cy="5870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love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D4F161-A5C7-A89A-F1B1-035408A12867}"/>
              </a:ext>
            </a:extLst>
          </p:cNvPr>
          <p:cNvCxnSpPr>
            <a:cxnSpLocks/>
          </p:cNvCxnSpPr>
          <p:nvPr/>
        </p:nvCxnSpPr>
        <p:spPr>
          <a:xfrm>
            <a:off x="2550122" y="5943599"/>
            <a:ext cx="9736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54E51D-623E-200A-94C1-B86851A99681}"/>
              </a:ext>
            </a:extLst>
          </p:cNvPr>
          <p:cNvCxnSpPr/>
          <p:nvPr/>
        </p:nvCxnSpPr>
        <p:spPr>
          <a:xfrm>
            <a:off x="4189141" y="5943599"/>
            <a:ext cx="76943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6156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65FAE316-6093-5A72-5A2B-B890E9169E22}"/>
              </a:ext>
            </a:extLst>
          </p:cNvPr>
          <p:cNvSpPr/>
          <p:nvPr/>
        </p:nvSpPr>
        <p:spPr>
          <a:xfrm>
            <a:off x="1407177" y="1253118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tie</a:t>
            </a:r>
            <a:endParaRPr lang="en-US" b="1" dirty="0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5F4AEDD9-E2EE-E618-205F-197C7390DCA6}"/>
              </a:ext>
            </a:extLst>
          </p:cNvPr>
          <p:cNvSpPr/>
          <p:nvPr/>
        </p:nvSpPr>
        <p:spPr>
          <a:xfrm>
            <a:off x="1407177" y="2487186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uniform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9C686812-728F-59B6-7B71-FB565F09CB4A}"/>
              </a:ext>
            </a:extLst>
          </p:cNvPr>
          <p:cNvSpPr/>
          <p:nvPr/>
        </p:nvSpPr>
        <p:spPr>
          <a:xfrm>
            <a:off x="1407177" y="3721254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polo shirt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5705C81A-6136-9F8D-F193-CFC8F714B0D8}"/>
              </a:ext>
            </a:extLst>
          </p:cNvPr>
          <p:cNvSpPr/>
          <p:nvPr/>
        </p:nvSpPr>
        <p:spPr>
          <a:xfrm>
            <a:off x="1407177" y="4955322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sneakers</a:t>
            </a: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DB334039-991D-E160-03C4-37B711CED944}"/>
              </a:ext>
            </a:extLst>
          </p:cNvPr>
          <p:cNvSpPr/>
          <p:nvPr/>
        </p:nvSpPr>
        <p:spPr>
          <a:xfrm>
            <a:off x="7099233" y="1253118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Áo</a:t>
            </a:r>
            <a:r>
              <a:rPr lang="en-US" sz="3600" b="1" dirty="0"/>
              <a:t> </a:t>
            </a:r>
            <a:r>
              <a:rPr lang="en-US" sz="3600" b="1" dirty="0" err="1"/>
              <a:t>thun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</a:t>
            </a:r>
            <a:r>
              <a:rPr lang="en-US" sz="3600" b="1" dirty="0" err="1"/>
              <a:t>cổ</a:t>
            </a:r>
            <a:endParaRPr lang="en-US" sz="3600" b="1" dirty="0"/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E7BB971C-4CF5-0894-D447-56B3AC35052B}"/>
              </a:ext>
            </a:extLst>
          </p:cNvPr>
          <p:cNvSpPr/>
          <p:nvPr/>
        </p:nvSpPr>
        <p:spPr>
          <a:xfrm>
            <a:off x="7099233" y="2510371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Giầy</a:t>
            </a:r>
            <a:r>
              <a:rPr lang="en-US" sz="3600" b="1" dirty="0"/>
              <a:t> </a:t>
            </a:r>
            <a:r>
              <a:rPr lang="en-US" sz="3600" b="1" dirty="0" err="1"/>
              <a:t>thể</a:t>
            </a:r>
            <a:r>
              <a:rPr lang="en-US" sz="3600" b="1" dirty="0"/>
              <a:t> </a:t>
            </a:r>
            <a:r>
              <a:rPr lang="en-US" sz="3600" b="1" dirty="0" err="1"/>
              <a:t>thao</a:t>
            </a:r>
            <a:endParaRPr lang="en-US" b="1" dirty="0"/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ECFBD47B-04CE-A2ED-3F1E-3E0B49025366}"/>
              </a:ext>
            </a:extLst>
          </p:cNvPr>
          <p:cNvSpPr/>
          <p:nvPr/>
        </p:nvSpPr>
        <p:spPr>
          <a:xfrm>
            <a:off x="7140117" y="3658061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Cà</a:t>
            </a:r>
            <a:r>
              <a:rPr lang="en-US" sz="3600" b="1" dirty="0"/>
              <a:t> </a:t>
            </a:r>
            <a:r>
              <a:rPr lang="en-US" sz="3600" b="1" dirty="0" err="1"/>
              <a:t>vạt</a:t>
            </a:r>
            <a:endParaRPr lang="en-US" b="1" dirty="0"/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52FDADE8-DA6A-BC8B-59D1-F530C37A7DA4}"/>
              </a:ext>
            </a:extLst>
          </p:cNvPr>
          <p:cNvSpPr/>
          <p:nvPr/>
        </p:nvSpPr>
        <p:spPr>
          <a:xfrm>
            <a:off x="7140117" y="4915314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Đồng</a:t>
            </a:r>
            <a:r>
              <a:rPr lang="en-US" sz="3600" b="1" dirty="0"/>
              <a:t> </a:t>
            </a:r>
            <a:r>
              <a:rPr lang="en-US" sz="3600" b="1" dirty="0" err="1"/>
              <a:t>phục</a:t>
            </a:r>
            <a:endParaRPr lang="en-US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5FCD26-0FFA-DAC7-380D-4D8BDE28C4AC}"/>
              </a:ext>
            </a:extLst>
          </p:cNvPr>
          <p:cNvCxnSpPr>
            <a:cxnSpLocks/>
          </p:cNvCxnSpPr>
          <p:nvPr/>
        </p:nvCxnSpPr>
        <p:spPr>
          <a:xfrm>
            <a:off x="4850780" y="1639229"/>
            <a:ext cx="2141035" cy="23752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744A4B-A313-32AC-AF61-0BEA8CB4D6D7}"/>
              </a:ext>
            </a:extLst>
          </p:cNvPr>
          <p:cNvCxnSpPr>
            <a:cxnSpLocks/>
          </p:cNvCxnSpPr>
          <p:nvPr/>
        </p:nvCxnSpPr>
        <p:spPr>
          <a:xfrm>
            <a:off x="4850780" y="2821259"/>
            <a:ext cx="2141035" cy="24978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6218EF-3BB2-6FBB-2BC2-733CAA5674D8}"/>
              </a:ext>
            </a:extLst>
          </p:cNvPr>
          <p:cNvCxnSpPr>
            <a:cxnSpLocks/>
          </p:cNvCxnSpPr>
          <p:nvPr/>
        </p:nvCxnSpPr>
        <p:spPr>
          <a:xfrm flipV="1">
            <a:off x="4850780" y="1639229"/>
            <a:ext cx="2141035" cy="23752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162968-879C-2DEB-842A-020D9F994696}"/>
              </a:ext>
            </a:extLst>
          </p:cNvPr>
          <p:cNvCxnSpPr>
            <a:cxnSpLocks/>
          </p:cNvCxnSpPr>
          <p:nvPr/>
        </p:nvCxnSpPr>
        <p:spPr>
          <a:xfrm flipV="1">
            <a:off x="4884047" y="2943922"/>
            <a:ext cx="2141035" cy="23752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164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777532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231838" y="3493302"/>
            <a:ext cx="1994995" cy="6158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Click here to play the games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835" y="1979443"/>
            <a:ext cx="9529693" cy="425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647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b="1" i="1" dirty="0">
                <a:solidFill>
                  <a:srgbClr val="002060"/>
                </a:solidFill>
              </a:rPr>
              <a:t>Uniform,</a:t>
            </a:r>
          </a:p>
          <a:p>
            <a:r>
              <a:rPr lang="en-US" sz="3600" b="1" i="1" dirty="0">
                <a:solidFill>
                  <a:srgbClr val="002060"/>
                </a:solidFill>
              </a:rPr>
              <a:t>Polo shirt,</a:t>
            </a:r>
          </a:p>
          <a:p>
            <a:r>
              <a:rPr lang="en-US" sz="3600" b="1" i="1" dirty="0">
                <a:solidFill>
                  <a:srgbClr val="002060"/>
                </a:solidFill>
              </a:rPr>
              <a:t>Sneakers,</a:t>
            </a:r>
          </a:p>
          <a:p>
            <a:r>
              <a:rPr lang="en-US" sz="3600" b="1" i="1" dirty="0">
                <a:solidFill>
                  <a:srgbClr val="002060"/>
                </a:solidFill>
              </a:rPr>
              <a:t>Tie.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23118" y="1616401"/>
            <a:ext cx="6102214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00B0F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What do you wear at school?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 wear a blue tie.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       Do you like your uniform?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       Yes, I do.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6" y="1273529"/>
            <a:ext cx="11711280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64).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92 SB).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F3E2F4-DAE5-4311-A1B1-76C13F89CF65}"/>
              </a:ext>
            </a:extLst>
          </p:cNvPr>
          <p:cNvSpPr/>
          <p:nvPr/>
        </p:nvSpPr>
        <p:spPr>
          <a:xfrm>
            <a:off x="1439335" y="1212207"/>
            <a:ext cx="10312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Vocabulary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61E802-C011-44A6-9323-6765E7F17B41}"/>
              </a:ext>
            </a:extLst>
          </p:cNvPr>
          <p:cNvSpPr/>
          <p:nvPr/>
        </p:nvSpPr>
        <p:spPr>
          <a:xfrm>
            <a:off x="237068" y="2535646"/>
            <a:ext cx="5367865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en-US" sz="9000" b="0" cap="none" spc="0" dirty="0">
                <a:ln w="5715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BINGO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968EF2-2AE5-462B-A566-30DE796AA1A6}"/>
              </a:ext>
            </a:extLst>
          </p:cNvPr>
          <p:cNvSpPr/>
          <p:nvPr/>
        </p:nvSpPr>
        <p:spPr>
          <a:xfrm>
            <a:off x="6299200" y="1367700"/>
            <a:ext cx="5215467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How to play?</a:t>
            </a:r>
          </a:p>
          <a:p>
            <a:r>
              <a:rPr lang="en-US" sz="3600" dirty="0"/>
              <a:t>- T calls out the words.</a:t>
            </a:r>
          </a:p>
          <a:p>
            <a:r>
              <a:rPr lang="en-US" sz="3600" dirty="0"/>
              <a:t>- </a:t>
            </a:r>
            <a:r>
              <a:rPr lang="en-US" sz="3600" dirty="0" err="1"/>
              <a:t>Sts</a:t>
            </a:r>
            <a:r>
              <a:rPr lang="en-US" sz="3600" dirty="0"/>
              <a:t> cross off ONE square that has the word.</a:t>
            </a:r>
          </a:p>
          <a:p>
            <a:r>
              <a:rPr lang="en-US" sz="3600" dirty="0"/>
              <a:t>- If you get the pattern, say BINGO, you win!</a:t>
            </a:r>
          </a:p>
        </p:txBody>
      </p:sp>
    </p:spTree>
    <p:extLst>
      <p:ext uri="{BB962C8B-B14F-4D97-AF65-F5344CB8AC3E}">
        <p14:creationId xmlns:p14="http://schemas.microsoft.com/office/powerpoint/2010/main" val="613764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EDE99682-A6CB-406B-84CF-C1768A69D2D7}"/>
              </a:ext>
            </a:extLst>
          </p:cNvPr>
          <p:cNvSpPr/>
          <p:nvPr/>
        </p:nvSpPr>
        <p:spPr>
          <a:xfrm>
            <a:off x="567266" y="660400"/>
            <a:ext cx="11057467" cy="4995333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42CAEB-D192-4351-A3FF-70E1D5DC61D3}"/>
              </a:ext>
            </a:extLst>
          </p:cNvPr>
          <p:cNvSpPr txBox="1"/>
          <p:nvPr/>
        </p:nvSpPr>
        <p:spPr>
          <a:xfrm>
            <a:off x="770467" y="895908"/>
            <a:ext cx="101938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Word list </a:t>
            </a:r>
          </a:p>
          <a:p>
            <a:pPr algn="ctr"/>
            <a:r>
              <a:rPr lang="en-US" sz="3600" i="1" dirty="0"/>
              <a:t>     dress                   shirt                            shorts  </a:t>
            </a:r>
          </a:p>
          <a:p>
            <a:pPr algn="ctr"/>
            <a:r>
              <a:rPr lang="en-US" sz="3600" i="1" dirty="0"/>
              <a:t>    socks                    pants                            skirt</a:t>
            </a:r>
          </a:p>
          <a:p>
            <a:pPr algn="ctr"/>
            <a:r>
              <a:rPr lang="en-US" sz="3600" i="1" dirty="0"/>
              <a:t>     jacket                    jeans                         boots </a:t>
            </a:r>
          </a:p>
          <a:p>
            <a:pPr algn="ctr"/>
            <a:r>
              <a:rPr lang="en-US" sz="3600" i="1" dirty="0"/>
              <a:t>   T-shirt                    belt                           scarf</a:t>
            </a:r>
          </a:p>
          <a:p>
            <a:pPr algn="ctr"/>
            <a:r>
              <a:rPr lang="en-US" sz="3600" i="1" dirty="0"/>
              <a:t> sweater                    pajamas                   skiing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620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D67CA6-FC39-45A7-80A6-BE9EBB671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135" y="1805837"/>
            <a:ext cx="6209414" cy="437151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CE5A4E-0D46-4800-BE01-5976DECB331A}"/>
              </a:ext>
            </a:extLst>
          </p:cNvPr>
          <p:cNvSpPr/>
          <p:nvPr/>
        </p:nvSpPr>
        <p:spPr>
          <a:xfrm>
            <a:off x="1770734" y="633968"/>
            <a:ext cx="94508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i="1" dirty="0">
                <a:solidFill>
                  <a:srgbClr val="00B0F0"/>
                </a:solidFill>
              </a:rPr>
              <a:t>Fill in this BINGO card with vocabulary from the list in slide 6</a:t>
            </a:r>
          </a:p>
        </p:txBody>
      </p:sp>
    </p:spTree>
    <p:extLst>
      <p:ext uri="{BB962C8B-B14F-4D97-AF65-F5344CB8AC3E}">
        <p14:creationId xmlns:p14="http://schemas.microsoft.com/office/powerpoint/2010/main" val="3133494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0BE0BD5-9CAA-443A-BE87-70635705FAB1}"/>
              </a:ext>
            </a:extLst>
          </p:cNvPr>
          <p:cNvSpPr/>
          <p:nvPr/>
        </p:nvSpPr>
        <p:spPr>
          <a:xfrm>
            <a:off x="764111" y="491996"/>
            <a:ext cx="65510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 dirty="0">
                <a:solidFill>
                  <a:srgbClr val="00B0F0"/>
                </a:solidFill>
              </a:rPr>
              <a:t>Any straight line pattern like this.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4406E86-B12F-40E9-B191-E81F408F1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044" y="1304963"/>
            <a:ext cx="6176963" cy="473734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52520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6827</TotalTime>
  <Words>539</Words>
  <Application>Microsoft Office PowerPoint</Application>
  <PresentationFormat>Màn hình rộng</PresentationFormat>
  <Paragraphs>150</Paragraphs>
  <Slides>40</Slides>
  <Notes>6</Notes>
  <HiddenSlides>0</HiddenSlides>
  <MMClips>9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40</vt:i4>
      </vt:variant>
    </vt:vector>
  </HeadingPairs>
  <TitlesOfParts>
    <vt:vector size="44" baseType="lpstr">
      <vt:lpstr>Arial</vt:lpstr>
      <vt:lpstr>Calibri</vt:lpstr>
      <vt:lpstr>Forte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165</cp:revision>
  <dcterms:created xsi:type="dcterms:W3CDTF">2020-12-08T03:17:05Z</dcterms:created>
  <dcterms:modified xsi:type="dcterms:W3CDTF">2022-08-02T02:15:06Z</dcterms:modified>
</cp:coreProperties>
</file>