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gif" ContentType="image/gi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5" r:id="rId5"/>
  </p:sldMasterIdLst>
  <p:sldIdLst>
    <p:sldId id="311" r:id="rId6"/>
    <p:sldId id="304" r:id="rId7"/>
    <p:sldId id="312" r:id="rId8"/>
    <p:sldId id="305" r:id="rId9"/>
    <p:sldId id="306" r:id="rId10"/>
    <p:sldId id="307" r:id="rId11"/>
    <p:sldId id="308" r:id="rId12"/>
    <p:sldId id="309" r:id="rId13"/>
    <p:sldId id="297" r:id="rId14"/>
    <p:sldId id="298" r:id="rId15"/>
    <p:sldId id="294" r:id="rId16"/>
    <p:sldId id="295" r:id="rId17"/>
    <p:sldId id="291" r:id="rId18"/>
    <p:sldId id="313" r:id="rId19"/>
    <p:sldId id="293" r:id="rId20"/>
    <p:sldId id="315" r:id="rId21"/>
    <p:sldId id="299" r:id="rId22"/>
    <p:sldId id="316" r:id="rId23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003300"/>
    <a:srgbClr val="B2B2B2"/>
    <a:srgbClr val="808080"/>
    <a:srgbClr val="3333FF"/>
    <a:srgbClr val="993300"/>
    <a:srgbClr val="009900"/>
    <a:srgbClr val="0000CC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7491"/>
  </p:normalViewPr>
  <p:slideViewPr>
    <p:cSldViewPr showGuides="1">
      <p:cViewPr varScale="1">
        <p:scale>
          <a:sx n="86" d="100"/>
          <a:sy n="86" d="100"/>
        </p:scale>
        <p:origin x="-797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7699B-48B7-4073-9405-3FCDD293372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2258D-D283-47C4-A79F-AC09609C2C1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audio1.wav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1.png"/><Relationship Id="rId3" Type="http://schemas.openxmlformats.org/officeDocument/2006/relationships/tags" Target="../tags/tag1.xml"/><Relationship Id="rId2" Type="http://schemas.microsoft.com/office/2007/relationships/media" Target="../media/media5.mp4"/><Relationship Id="rId1" Type="http://schemas.openxmlformats.org/officeDocument/2006/relationships/video" Target="../media/media5.mp4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3.png"/><Relationship Id="rId3" Type="http://schemas.openxmlformats.org/officeDocument/2006/relationships/tags" Target="../tags/tag2.xml"/><Relationship Id="rId2" Type="http://schemas.microsoft.com/office/2007/relationships/media" Target="../media/media6.mp4"/><Relationship Id="rId1" Type="http://schemas.openxmlformats.org/officeDocument/2006/relationships/video" Target="../media/media6.mp4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microsoft.com/office/2007/relationships/media" Target="../media/media2.mp3"/><Relationship Id="rId7" Type="http://schemas.openxmlformats.org/officeDocument/2006/relationships/audio" Target="../media/media2.mp3"/><Relationship Id="rId6" Type="http://schemas.openxmlformats.org/officeDocument/2006/relationships/image" Target="../media/image5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0" Type="http://schemas.openxmlformats.org/officeDocument/2006/relationships/slideLayout" Target="../slideLayouts/slideLayout13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mp3"/><Relationship Id="rId8" Type="http://schemas.openxmlformats.org/officeDocument/2006/relationships/image" Target="../media/image12.png"/><Relationship Id="rId7" Type="http://schemas.openxmlformats.org/officeDocument/2006/relationships/image" Target="../media/image5.png"/><Relationship Id="rId6" Type="http://schemas.microsoft.com/office/2007/relationships/media" Target="../media/media3.mp3"/><Relationship Id="rId5" Type="http://schemas.openxmlformats.org/officeDocument/2006/relationships/audio" Target="../media/media3.mp3"/><Relationship Id="rId4" Type="http://schemas.openxmlformats.org/officeDocument/2006/relationships/image" Target="../media/image4.GIF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2" Type="http://schemas.openxmlformats.org/officeDocument/2006/relationships/slideLayout" Target="../slideLayouts/slideLayout13.xml"/><Relationship Id="rId11" Type="http://schemas.openxmlformats.org/officeDocument/2006/relationships/image" Target="../media/image7.GIF"/><Relationship Id="rId10" Type="http://schemas.microsoft.com/office/2007/relationships/media" Target="../media/media1.mp3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mp3"/><Relationship Id="rId8" Type="http://schemas.openxmlformats.org/officeDocument/2006/relationships/image" Target="../media/image12.png"/><Relationship Id="rId7" Type="http://schemas.openxmlformats.org/officeDocument/2006/relationships/image" Target="../media/image5.png"/><Relationship Id="rId6" Type="http://schemas.microsoft.com/office/2007/relationships/media" Target="../media/media3.mp3"/><Relationship Id="rId5" Type="http://schemas.openxmlformats.org/officeDocument/2006/relationships/audio" Target="../media/media3.mp3"/><Relationship Id="rId4" Type="http://schemas.openxmlformats.org/officeDocument/2006/relationships/image" Target="../media/image4.GIF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2" Type="http://schemas.openxmlformats.org/officeDocument/2006/relationships/slideLayout" Target="../slideLayouts/slideLayout13.xml"/><Relationship Id="rId11" Type="http://schemas.openxmlformats.org/officeDocument/2006/relationships/image" Target="../media/image7.GIF"/><Relationship Id="rId10" Type="http://schemas.microsoft.com/office/2007/relationships/media" Target="../media/media1.mp3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mp3"/><Relationship Id="rId8" Type="http://schemas.openxmlformats.org/officeDocument/2006/relationships/image" Target="../media/image12.png"/><Relationship Id="rId7" Type="http://schemas.openxmlformats.org/officeDocument/2006/relationships/image" Target="../media/image5.png"/><Relationship Id="rId6" Type="http://schemas.microsoft.com/office/2007/relationships/media" Target="../media/media3.mp3"/><Relationship Id="rId5" Type="http://schemas.openxmlformats.org/officeDocument/2006/relationships/audio" Target="../media/media3.mp3"/><Relationship Id="rId4" Type="http://schemas.openxmlformats.org/officeDocument/2006/relationships/image" Target="../media/image4.GIF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2" Type="http://schemas.openxmlformats.org/officeDocument/2006/relationships/slideLayout" Target="../slideLayouts/slideLayout13.xml"/><Relationship Id="rId11" Type="http://schemas.openxmlformats.org/officeDocument/2006/relationships/image" Target="../media/image7.GIF"/><Relationship Id="rId10" Type="http://schemas.microsoft.com/office/2007/relationships/media" Target="../media/media1.mp3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mp3"/><Relationship Id="rId8" Type="http://schemas.openxmlformats.org/officeDocument/2006/relationships/image" Target="../media/image12.png"/><Relationship Id="rId7" Type="http://schemas.openxmlformats.org/officeDocument/2006/relationships/image" Target="../media/image5.png"/><Relationship Id="rId6" Type="http://schemas.microsoft.com/office/2007/relationships/media" Target="../media/media3.mp3"/><Relationship Id="rId5" Type="http://schemas.openxmlformats.org/officeDocument/2006/relationships/audio" Target="../media/media3.mp3"/><Relationship Id="rId4" Type="http://schemas.openxmlformats.org/officeDocument/2006/relationships/image" Target="../media/image4.GIF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2" Type="http://schemas.openxmlformats.org/officeDocument/2006/relationships/slideLayout" Target="../slideLayouts/slideLayout13.xml"/><Relationship Id="rId11" Type="http://schemas.openxmlformats.org/officeDocument/2006/relationships/image" Target="../media/image7.GIF"/><Relationship Id="rId10" Type="http://schemas.microsoft.com/office/2007/relationships/media" Target="../media/media1.mp3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9" Type="http://schemas.microsoft.com/office/2007/relationships/media" Target="../media/media3.mp3"/><Relationship Id="rId8" Type="http://schemas.openxmlformats.org/officeDocument/2006/relationships/audio" Target="../media/media3.mp3"/><Relationship Id="rId7" Type="http://schemas.openxmlformats.org/officeDocument/2006/relationships/image" Target="../media/image8.GIF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4.GIF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7" Type="http://schemas.openxmlformats.org/officeDocument/2006/relationships/slideLayout" Target="../slideLayouts/slideLayout13.xml"/><Relationship Id="rId16" Type="http://schemas.openxmlformats.org/officeDocument/2006/relationships/image" Target="../media/image7.GIF"/><Relationship Id="rId15" Type="http://schemas.microsoft.com/office/2007/relationships/media" Target="../media/media1.mp3"/><Relationship Id="rId14" Type="http://schemas.openxmlformats.org/officeDocument/2006/relationships/audio" Target="../media/media1.mp3"/><Relationship Id="rId13" Type="http://schemas.microsoft.com/office/2007/relationships/media" Target="../media/media4.mp3"/><Relationship Id="rId12" Type="http://schemas.openxmlformats.org/officeDocument/2006/relationships/audio" Target="../media/media4.mp3"/><Relationship Id="rId11" Type="http://schemas.openxmlformats.org/officeDocument/2006/relationships/image" Target="../media/image12.png"/><Relationship Id="rId10" Type="http://schemas.openxmlformats.org/officeDocument/2006/relationships/image" Target="../media/image5.png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"/>
            <a:ext cx="9144000" cy="685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685800" y="1282890"/>
            <a:ext cx="7772400" cy="29718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CHÀO MỪNG </a:t>
            </a:r>
            <a:b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QUÝ THẦY CÔ</a:t>
            </a:r>
            <a:b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VÀ CÁC EM </a:t>
            </a:r>
            <a:b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HỌC SINH!</a:t>
            </a:r>
            <a:endParaRPr lang="en-US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8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0530" y="267335"/>
            <a:ext cx="8013700" cy="3009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456565" y="3674745"/>
            <a:ext cx="25152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3 + 1 = 4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3 + 2 = 5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214370" y="3674745"/>
            <a:ext cx="24453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4 + 1 = 5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4 + 2 = 6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5689600" y="3674745"/>
            <a:ext cx="25476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5 + 0 = 5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5 + 1 = 6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639820" y="5272405"/>
            <a:ext cx="27539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2 + 3 = 5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6 + 0 = 6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2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730" y="1956435"/>
            <a:ext cx="8521700" cy="26917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2027555" y="2867660"/>
            <a:ext cx="8870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027555" y="3332480"/>
            <a:ext cx="8870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027555" y="3708400"/>
            <a:ext cx="8870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6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5077460" y="2810510"/>
            <a:ext cx="9423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77460" y="3332480"/>
            <a:ext cx="9423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5077460" y="3708400"/>
            <a:ext cx="9423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6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7947660" y="2867660"/>
            <a:ext cx="9423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7947660" y="3332480"/>
            <a:ext cx="9423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7947660" y="3708400"/>
            <a:ext cx="9423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6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6" name="Picture 5" descr="C:\Users\Admin\Downloads\Screenshot_2020-08-14 CloudBook(2).png"/>
          <p:cNvPicPr>
            <a:picLocks noChangeAspect="1"/>
          </p:cNvPicPr>
          <p:nvPr/>
        </p:nvPicPr>
        <p:blipFill>
          <a:blip r:embed="rId1"/>
          <a:srcRect l="4922" r="10155"/>
          <a:stretch>
            <a:fillRect/>
          </a:stretch>
        </p:blipFill>
        <p:spPr>
          <a:xfrm>
            <a:off x="914400" y="838200"/>
            <a:ext cx="7559675" cy="472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932113" y="3733800"/>
            <a:ext cx="5334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5600" y="4338638"/>
            <a:ext cx="533400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9200" y="3429000"/>
            <a:ext cx="5334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86600" y="3810000"/>
            <a:ext cx="5334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62800" y="4343400"/>
            <a:ext cx="5334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TextBox 3"/>
          <p:cNvSpPr txBox="1"/>
          <p:nvPr/>
        </p:nvSpPr>
        <p:spPr>
          <a:xfrm>
            <a:off x="381000" y="914400"/>
            <a:ext cx="75438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Nêu phép tính thích hợp với mỗi tranh vẽ: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171" name="Picture 3" descr="C:\Users\Admin\Downloads\Screenshot_2020-08-14 CloudBook(3).png"/>
          <p:cNvPicPr>
            <a:picLocks noChangeAspect="1"/>
          </p:cNvPicPr>
          <p:nvPr/>
        </p:nvPicPr>
        <p:blipFill>
          <a:blip r:embed="rId1"/>
          <a:srcRect l="6154" r="6462"/>
          <a:stretch>
            <a:fillRect/>
          </a:stretch>
        </p:blipFill>
        <p:spPr>
          <a:xfrm>
            <a:off x="914400" y="1828800"/>
            <a:ext cx="7104063" cy="3276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078288" y="4572000"/>
            <a:ext cx="5334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dirty="0">
                <a:solidFill>
                  <a:srgbClr val="FF0000"/>
                </a:solidFill>
                <a:latin typeface="Arial" panose="020B0604020202020204" pitchFamily="34" charset="0"/>
              </a:rPr>
              <a:t>+</a:t>
            </a:r>
            <a:endParaRPr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1600" y="4567238"/>
            <a:ext cx="533400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Dan-bo-sua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391160"/>
            <a:ext cx="9144000" cy="56095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4" name="Picture 1" descr="C:\Users\Admin\Downloads\Screenshot_2020-08-14 CloudBook(4)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9125" y="1076325"/>
            <a:ext cx="7905750" cy="426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5" name="TextBox 2"/>
          <p:cNvSpPr txBox="1"/>
          <p:nvPr/>
        </p:nvSpPr>
        <p:spPr>
          <a:xfrm>
            <a:off x="914400" y="2068513"/>
            <a:ext cx="685800" cy="369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dirty="0">
                <a:latin typeface="Arial" panose="020B0604020202020204" pitchFamily="34" charset="0"/>
              </a:rPr>
              <a:t>b)</a:t>
            </a:r>
            <a:endParaRPr dirty="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90925" y="4478655"/>
            <a:ext cx="25146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dirty="0">
                <a:solidFill>
                  <a:srgbClr val="FF0000"/>
                </a:solidFill>
                <a:latin typeface="Arial" panose="020B0604020202020204" pitchFamily="34" charset="0"/>
              </a:rPr>
              <a:t>4    +    1       5</a:t>
            </a:r>
            <a:endParaRPr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Dan-vit-boi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658495"/>
            <a:ext cx="9144000" cy="5342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8" name="Picture 2" descr="C:\Users\Admin\Downloads\Screenshot_2020-08-14 CloudBook(5)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8475" y="1073150"/>
            <a:ext cx="8255000" cy="5327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712210" y="5147945"/>
            <a:ext cx="25146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dirty="0">
                <a:solidFill>
                  <a:srgbClr val="FF0000"/>
                </a:solidFill>
                <a:latin typeface="Arial" panose="020B0604020202020204" pitchFamily="34" charset="0"/>
              </a:rPr>
              <a:t>4    +    2       6</a:t>
            </a:r>
            <a:endParaRPr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46960" y="2494915"/>
            <a:ext cx="561594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Củng cố bài học</a:t>
            </a:r>
            <a:endParaRPr lang="en-US" sz="4500" b="1" dirty="0">
              <a:solidFill>
                <a:srgbClr val="FFFF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6833" y="986135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  <a:endParaRPr lang="en-US" sz="54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24600" y="727165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101756" y="1056068"/>
            <a:ext cx="8900576" cy="4700788"/>
          </a:xfrm>
          <a:prstGeom prst="snip2Diag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3600"/>
              <a:t>CÁCH CHƠI</a:t>
            </a:r>
            <a:endParaRPr lang="en-US" sz="3600"/>
          </a:p>
          <a:p>
            <a:r>
              <a:rPr lang="en-US" sz="2400"/>
              <a:t>Bước 1: Bấm vào màn hình ra câu hỏi</a:t>
            </a:r>
            <a:endParaRPr lang="en-US" sz="2400"/>
          </a:p>
          <a:p>
            <a:r>
              <a:rPr lang="en-US" sz="2400"/>
              <a:t>Bước 2: Bấm tiếp vào màn hình ra đáp án</a:t>
            </a:r>
            <a:endParaRPr lang="en-US" sz="2400"/>
          </a:p>
          <a:p>
            <a:r>
              <a:rPr lang="en-US" sz="2400"/>
              <a:t>Bước 3: Bấm vào chiếc xe của xì trum để vượt chướng ngại vật.</a:t>
            </a:r>
            <a:endParaRPr lang="en-US" sz="2400"/>
          </a:p>
          <a:p>
            <a:r>
              <a:rPr lang="en-US" sz="2400">
                <a:solidFill>
                  <a:srgbClr val="FF0000"/>
                </a:solidFill>
              </a:rPr>
              <a:t>Trường hợp học sinh không có đáp án.</a:t>
            </a:r>
            <a:endParaRPr lang="en-US" sz="2400">
              <a:solidFill>
                <a:srgbClr val="FF0000"/>
              </a:solidFill>
            </a:endParaRPr>
          </a:p>
          <a:p>
            <a:r>
              <a:rPr lang="en-US" sz="2400"/>
              <a:t>Bước 1: Bấm vào xì trum thảm bay sẽ ra đáp án.</a:t>
            </a:r>
            <a:endParaRPr lang="en-US" sz="2400"/>
          </a:p>
          <a:p>
            <a:r>
              <a:rPr lang="en-US" sz="2400"/>
              <a:t>Bước 2: Bấm tiếp vào màn hình để ra đáp án cuối cùng.</a:t>
            </a:r>
            <a:endParaRPr lang="en-US" sz="2400"/>
          </a:p>
          <a:p>
            <a:r>
              <a:rPr lang="en-US" sz="2400"/>
              <a:t>Bước 3: Bấm vào chiếc xe của xì trum để vượt chướng ngại vật.</a:t>
            </a:r>
            <a:endParaRPr lang="en-US" sz="2400"/>
          </a:p>
          <a:p>
            <a:r>
              <a:rPr lang="en-US" sz="2400">
                <a:solidFill>
                  <a:srgbClr val="FF0000"/>
                </a:solidFill>
              </a:rPr>
              <a:t>Mẹo vặt : </a:t>
            </a:r>
            <a:r>
              <a:rPr lang="en-US" sz="2400">
                <a:solidFill>
                  <a:schemeClr val="bg1">
                    <a:lumMod val="85000"/>
                  </a:schemeClr>
                </a:solidFill>
              </a:rPr>
              <a:t>Bấm vào xì trum thảm bay sẽ mất đáp án mà xì trum thảm bay đưa ra, không bấm qua vòng cũng tự mất.</a:t>
            </a:r>
            <a:endParaRPr lang="en-US" sz="240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6" y="597862"/>
            <a:ext cx="1688407" cy="1549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56489" y="5370490"/>
            <a:ext cx="1487510" cy="14875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+ 4 = ?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  <a:endParaRPr lang="en-US" sz="14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2 Chân</a:t>
            </a:r>
            <a:endParaRPr lang="en-US" sz="1400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bldLvl="0" animBg="1"/>
      <p:bldP spid="17" grpId="0" bldLvl="0" animBg="1"/>
      <p:bldP spid="17" grpId="1" bldLvl="0" animBg="1"/>
      <p:bldP spid="16" grpId="0" bldLvl="0" animBg="1"/>
      <p:bldP spid="16" grpId="1" bldLvl="0" animBg="1"/>
      <p:bldP spid="9" grpId="0" bldLvl="0" animBg="1"/>
      <p:bldP spid="9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12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+ 2 = ?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  <a:endParaRPr lang="en-US" sz="14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Rectangular Callout 17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2</a:t>
            </a:r>
            <a:endParaRPr lang="en-US" sz="1400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bldLvl="0" animBg="1"/>
      <p:bldP spid="14" grpId="0" bldLvl="0" animBg="1"/>
      <p:bldP spid="14" grpId="1" bldLvl="0" animBg="1"/>
      <p:bldP spid="17" grpId="0" bldLvl="0" animBg="1"/>
      <p:bldP spid="17" grpId="1" bldLvl="0" animBg="1"/>
      <p:bldP spid="18" grpId="0" bldLvl="0" animBg="1"/>
      <p:bldP spid="18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248" y="5506522"/>
            <a:ext cx="1438648" cy="1133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05096" y="7271656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+ 3 = ?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  <a:endParaRPr lang="en-US" sz="14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Rectangular Callout 17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3</a:t>
            </a:r>
            <a:endParaRPr lang="en-US" sz="1400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bldLvl="0" animBg="1"/>
      <p:bldP spid="14" grpId="0" bldLvl="0" animBg="1"/>
      <p:bldP spid="14" grpId="1" bldLvl="0" animBg="1"/>
      <p:bldP spid="17" grpId="0" bldLvl="0" animBg="1"/>
      <p:bldP spid="17" grpId="1" bldLvl="0" animBg="1"/>
      <p:bldP spid="18" grpId="0" bldLvl="0" animBg="1"/>
      <p:bldP spid="18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749" y="5558908"/>
            <a:ext cx="1329851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51800" y="72451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+ 3 = ?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  <a:endParaRPr lang="en-US" sz="14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Rectangular Callout 17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4</a:t>
            </a:r>
            <a:endParaRPr lang="en-US" sz="1400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bldLvl="0" animBg="1"/>
      <p:bldP spid="14" grpId="0" bldLvl="0" animBg="1"/>
      <p:bldP spid="14" grpId="1" bldLvl="0" animBg="1"/>
      <p:bldP spid="17" grpId="0" bldLvl="0" animBg="1"/>
      <p:bldP spid="17" grpId="1" bldLvl="0" animBg="1"/>
      <p:bldP spid="18" grpId="0" bldLvl="0" animBg="1"/>
      <p:bldP spid="18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71" y="5579499"/>
            <a:ext cx="923420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5816" y="5013261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14" y="5440872"/>
            <a:ext cx="645769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1048871" y="2767011"/>
            <a:ext cx="383241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  <a:endParaRPr lang="en-US" sz="600" b="1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1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+ 3 = ?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  <a:endParaRPr lang="en-US" sz="14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Rectangular Callout 19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5</a:t>
            </a:r>
            <a:endParaRPr lang="en-US" sz="1400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bldLvl="0" animBg="1"/>
      <p:bldP spid="17" grpId="0" bldLvl="0" animBg="1"/>
      <p:bldP spid="17" grpId="1" bldLvl="0" animBg="1"/>
      <p:bldP spid="18" grpId="0" bldLvl="0" animBg="1"/>
      <p:bldP spid="18" grpId="1" bldLvl="0" animBg="1"/>
      <p:bldP spid="23" grpId="0" bldLvl="0" animBg="1"/>
      <p:bldP spid="23" grpId="1" bldLvl="0" animBg="1"/>
      <p:bldP spid="23" grpId="2" bldLvl="0" animBg="1"/>
      <p:bldP spid="20" grpId="0" bldLvl="0" animBg="1"/>
      <p:bldP spid="20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051" name="Rectangle 3"/>
          <p:cNvSpPr/>
          <p:nvPr/>
        </p:nvSpPr>
        <p:spPr>
          <a:xfrm>
            <a:off x="838200" y="1600200"/>
            <a:ext cx="754380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lnSpc>
                <a:spcPct val="150000"/>
              </a:lnSpc>
              <a:spcBef>
                <a:spcPct val="50000"/>
              </a:spcBef>
              <a:buClr>
                <a:schemeClr val="accent1"/>
              </a:buClr>
            </a:pPr>
            <a:r>
              <a:rPr sz="48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sz="4800" b="1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1118</Words>
  <Application>WPS Presentation</Application>
  <PresentationFormat>On-screen Show (4:3)</PresentationFormat>
  <Paragraphs>113</Paragraphs>
  <Slides>18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18</vt:i4>
      </vt:variant>
    </vt:vector>
  </HeadingPairs>
  <TitlesOfParts>
    <vt:vector size="32" baseType="lpstr">
      <vt:lpstr>Arial</vt:lpstr>
      <vt:lpstr>SimSun</vt:lpstr>
      <vt:lpstr>Wingdings</vt:lpstr>
      <vt:lpstr>.VnAvant</vt:lpstr>
      <vt:lpstr>Times New Roman</vt:lpstr>
      <vt:lpstr>Cambria</vt:lpstr>
      <vt:lpstr>Microsoft YaHei</vt:lpstr>
      <vt:lpstr>Arial Unicode MS</vt:lpstr>
      <vt:lpstr>Calibri Light</vt:lpstr>
      <vt:lpstr>Calibri</vt:lpstr>
      <vt:lpstr>1_Default Design</vt:lpstr>
      <vt:lpstr>Office Theme</vt:lpstr>
      <vt:lpstr>1_Office Theme</vt:lpstr>
      <vt:lpstr>2_Office Theme</vt:lpstr>
      <vt:lpstr>CHÀO MỪNG  QUÝ THẦY CÔ VÀ CÁC EM  HỌC SINH!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</dc:creator>
  <cp:lastModifiedBy>ngoc</cp:lastModifiedBy>
  <cp:revision>139</cp:revision>
  <dcterms:created xsi:type="dcterms:W3CDTF">2002-01-01T10:07:00Z</dcterms:created>
  <dcterms:modified xsi:type="dcterms:W3CDTF">2020-09-29T11:53:52Z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