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6590326" y="3907491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503197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1865197" y="3907491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4269240" y="3907491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918969" y="3907491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503198" y="4336099"/>
              <a:ext cx="389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56 : 7 = ?</a:t>
              </a:r>
              <a:endPara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74</cp:revision>
  <dcterms:created xsi:type="dcterms:W3CDTF">2018-01-28T07:11:08Z</dcterms:created>
  <dcterms:modified xsi:type="dcterms:W3CDTF">2022-08-27T02:48:09Z</dcterms:modified>
</cp:coreProperties>
</file>