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3" r:id="rId1"/>
    <p:sldMasterId id="2147483746" r:id="rId2"/>
  </p:sldMasterIdLst>
  <p:notesMasterIdLst>
    <p:notesMasterId r:id="rId6"/>
  </p:notesMasterIdLst>
  <p:handoutMasterIdLst>
    <p:handoutMasterId r:id="rId7"/>
  </p:handoutMasterIdLst>
  <p:sldIdLst>
    <p:sldId id="283" r:id="rId3"/>
    <p:sldId id="313" r:id="rId4"/>
    <p:sldId id="314" r:id="rId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custDataLst>
    <p:tags r:id="rId12"/>
  </p:custDataLst>
  <p:defaultTextStyle>
    <a:defPPr>
      <a:defRPr lang="zh-CN"/>
    </a:defPPr>
    <a:lvl1pPr marL="0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38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05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09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46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684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588" algn="l" defTabSz="9139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FF"/>
    <a:srgbClr val="FFFF66"/>
    <a:srgbClr val="FDE1C8"/>
    <a:srgbClr val="E8959F"/>
    <a:srgbClr val="E6E6E6"/>
    <a:srgbClr val="FFFBF7"/>
    <a:srgbClr val="0066FF"/>
    <a:srgbClr val="99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98" autoAdjust="0"/>
    <p:restoredTop sz="96691" autoAdjust="0"/>
  </p:normalViewPr>
  <p:slideViewPr>
    <p:cSldViewPr>
      <p:cViewPr varScale="1">
        <p:scale>
          <a:sx n="89" d="100"/>
          <a:sy n="89" d="100"/>
        </p:scale>
        <p:origin x="97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2DCF-D198-4B9C-92FF-7101EEC347B6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0940-DA8D-442A-8B31-84DA8CA060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7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FC2C-4F6E-4872-8EE0-24AACB29B952}" type="datetimeFigureOut">
              <a:rPr lang="zh-CN" altLang="en-US" smtClean="0"/>
              <a:t>2022/11/30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39EF-C0E5-4896-B9D3-7E7938E461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51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38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05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852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09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746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684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640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588" algn="l" defTabSz="9139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086" y="-68173"/>
            <a:ext cx="9460268" cy="532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1972027" y="1447952"/>
            <a:ext cx="639017" cy="6390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1" tIns="34289" rIns="68571" bIns="34289" rtlCol="0" anchor="ctr"/>
          <a:lstStyle/>
          <a:p>
            <a:pPr algn="ctr" defTabSz="685698"/>
            <a:endParaRPr lang="en-US" sz="1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1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6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504"/>
            <a:ext cx="9138659" cy="5140496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288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329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6086" y="-68173"/>
            <a:ext cx="9460268" cy="5321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61993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913865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26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6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9959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9143999" cy="5147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99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52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2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" y="1"/>
            <a:ext cx="9138659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19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32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2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15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503"/>
            <a:ext cx="9138659" cy="5140496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2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20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3458213"/>
            <a:ext cx="9144011" cy="1685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5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063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" y="1"/>
            <a:ext cx="9143999" cy="51478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04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504"/>
            <a:ext cx="9138659" cy="514049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742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58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1504"/>
            <a:ext cx="9138659" cy="5140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5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2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5B8E2125-1EF2-DF20-BC8B-B360D5A0A40B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11/30/2022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09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B186487F-FD7D-69FD-41AA-341FDA421930}"/>
              </a:ext>
            </a:extLst>
          </p:cNvPr>
          <p:cNvSpPr txBox="1"/>
          <p:nvPr userDrawn="1"/>
        </p:nvSpPr>
        <p:spPr>
          <a:xfrm>
            <a:off x="0" y="-1512332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7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6228184" y="10058"/>
            <a:ext cx="21427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en-US" sz="24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TIẾNG VIỆT 3</a:t>
            </a:r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7670881" y="471723"/>
            <a:ext cx="788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Tập</a:t>
            </a:r>
            <a:r>
              <a:rPr lang="en-US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 1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777310" y="1995686"/>
            <a:ext cx="43580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Tuần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21: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quê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yêu</a:t>
            </a:r>
            <a:r>
              <a:rPr lang="en-US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dấu</a:t>
            </a:r>
            <a:endParaRPr lang="en-US" sz="28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algn="ctr" defTabSz="685800">
              <a:defRPr/>
            </a:pP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Tiết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3 –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sách</a:t>
            </a:r>
            <a:r>
              <a:rPr lang="en-US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báo</a:t>
            </a:r>
            <a:endParaRPr lang="en-US" sz="28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5656" y="1419622"/>
            <a:ext cx="6858000" cy="1440160"/>
          </a:xfrm>
        </p:spPr>
        <p:txBody>
          <a:bodyPr>
            <a:normAutofit/>
          </a:bodyPr>
          <a:lstStyle/>
          <a:p>
            <a:br>
              <a:rPr lang="en-US" sz="3600" b="1" dirty="0">
                <a:solidFill>
                  <a:srgbClr val="FF8119"/>
                </a:solidFill>
              </a:rPr>
            </a:b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Chúc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FF8119"/>
                </a:solidFill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8119"/>
                </a:solidFill>
                <a:cs typeface="Arial" panose="020B0604020202020204" pitchFamily="34" charset="0"/>
              </a:rPr>
              <a:t>tốt</a:t>
            </a:r>
            <a:endParaRPr lang="en-US" sz="3600" b="1" dirty="0">
              <a:solidFill>
                <a:srgbClr val="FF811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36953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10496-BC77-76F5-89E2-7C4701FB90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2EFA4-1D45-923E-7268-68F764F183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9201B7-9552-9E3D-B110-CB7998693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35" y="463598"/>
            <a:ext cx="9144000" cy="421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794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PPT_014"/>
</p:tagLst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3182</TotalTime>
  <Words>26</Words>
  <Application>Microsoft Office PowerPoint</Application>
  <PresentationFormat>On-screen Show (16:9)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Calibri</vt:lpstr>
      <vt:lpstr>UTM Avo</vt:lpstr>
      <vt:lpstr>Arial</vt:lpstr>
      <vt:lpstr>5_Office Theme</vt:lpstr>
      <vt:lpstr>6_Office Theme</vt:lpstr>
      <vt:lpstr>PowerPoint Presentation</vt:lpstr>
      <vt:lpstr> Chúc các em học tập tốt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PPT_014</dc:title>
  <dc:subject>9Slide.vn</dc:subject>
  <dc:creator>Chi Phan</dc:creator>
  <dc:description>9Slide.vn</dc:description>
  <cp:lastModifiedBy>HP</cp:lastModifiedBy>
  <cp:revision>293</cp:revision>
  <dcterms:created xsi:type="dcterms:W3CDTF">2015-09-25T00:55:29Z</dcterms:created>
  <dcterms:modified xsi:type="dcterms:W3CDTF">2022-11-30T08:32:21Z</dcterms:modified>
  <cp:category>9Slide.vn</cp:category>
</cp:coreProperties>
</file>