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80" r:id="rId5"/>
    <p:sldId id="257" r:id="rId6"/>
    <p:sldId id="270" r:id="rId7"/>
    <p:sldId id="271" r:id="rId8"/>
    <p:sldId id="268" r:id="rId9"/>
    <p:sldId id="272" r:id="rId10"/>
    <p:sldId id="273" r:id="rId11"/>
    <p:sldId id="266" r:id="rId12"/>
    <p:sldId id="259" r:id="rId13"/>
    <p:sldId id="260" r:id="rId14"/>
    <p:sldId id="261" r:id="rId15"/>
    <p:sldId id="262" r:id="rId16"/>
    <p:sldId id="263" r:id="rId17"/>
    <p:sldId id="278" r:id="rId18"/>
    <p:sldId id="279" r:id="rId19"/>
    <p:sldId id="264" r:id="rId20"/>
    <p:sldId id="274" r:id="rId21"/>
    <p:sldId id="275" r:id="rId22"/>
    <p:sldId id="265" r:id="rId23"/>
  </p:sldIdLst>
  <p:sldSz cx="12190413" cy="6858000"/>
  <p:notesSz cx="9144000" cy="6858000"/>
  <p:defaultTextStyle>
    <a:defPPr>
      <a:defRPr lang="vi-VN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C6A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 autoAdjust="0"/>
    <p:restoredTop sz="94660"/>
  </p:normalViewPr>
  <p:slideViewPr>
    <p:cSldViewPr>
      <p:cViewPr>
        <p:scale>
          <a:sx n="76" d="100"/>
          <a:sy n="76" d="100"/>
        </p:scale>
        <p:origin x="-65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52AC6-794F-4518-91F1-E42B4AC3ADC9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3C8418D5-D97B-4B19-BF03-310751E46A1A}">
      <dgm:prSet custT="1"/>
      <dgm:spPr/>
      <dgm:t>
        <a:bodyPr/>
        <a:lstStyle/>
        <a:p>
          <a:pPr rtl="0"/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Ánh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E3528-4065-4232-A8FB-482184D004AE}" type="par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FFD1C-A918-4FD2-B27C-F92D578B5998}" type="sib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C08D07-2E93-446E-AC28-59DDA491865D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Cảnh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D46142-390D-4272-8AD8-8F9039D00297}" type="par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73A39C-8AFE-402B-8B56-1AE68C917906}" type="sib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A3E34-6337-4E3A-820A-84521BDD5603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3CC8B3-EC2D-4EEB-A211-641932FF2FB7}" type="par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95127-BE4C-472F-8072-8A2CDF46B36E}" type="sib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0A637-4653-4E73-A347-B8D447DAC567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Hùng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7B560-79B0-4E18-A7FA-34E662CA9326}" type="par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97F52-2071-4256-8822-2C36DD4483F1}" type="sib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1A99F-B0CA-411C-96B3-DB46D60C0D7A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Lê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0D8B83-9C76-45A4-8CEB-C2808168705D}" type="par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41EB08-7372-4718-8B0C-AE0F0F237B03}" type="sib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2EFF3-6B83-459F-940E-AAD4AF51C6D1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Mai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8841C-0035-4448-B179-A261305FD632}" type="par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67DDB-F948-47FA-9AA4-0BAE2E8A3E78}" type="sib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85FBA-33E6-46BD-8E9D-BAF81CF588C9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Phong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47E46-1710-4C2A-924A-40F0D2E5046F}" type="par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45C152-95BA-48DE-8FF1-43355C00EE6D}" type="sib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5C2FDD-640C-40E6-AA37-16F81098D2B8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1F669-4173-42BB-9112-72550B59CEF0}" type="par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F5A05-6D65-44B6-9CF3-AF33372DA5F4}" type="sib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CBCBF-4CE6-48E4-B6F0-8D26CB948EFA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Yến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C7042-E503-4747-952B-A40071169F7C}" type="par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B0C40-755C-4A02-88FD-E4B1A841E024}" type="sib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20CF9-7375-471F-8FED-0DF2B4DA922A}" type="pres">
      <dgm:prSet presAssocID="{FB652AC6-794F-4518-91F1-E42B4AC3ADC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56569BB-9CBF-4974-931A-FE9D5F152F26}" type="pres">
      <dgm:prSet presAssocID="{3C8418D5-D97B-4B19-BF03-310751E46A1A}" presName="firstNode" presStyleLbl="node1" presStyleIdx="0" presStyleCnt="9" custScaleX="94060" custScaleY="74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DEA1-3B39-4F6E-B7F3-53698B127A85}" type="pres">
      <dgm:prSet presAssocID="{806FFD1C-A918-4FD2-B27C-F92D578B599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E3D8E30-284A-4572-9D66-289A8E186DB6}" type="pres">
      <dgm:prSet presAssocID="{3DC08D07-2E93-446E-AC28-59DDA491865D}" presName="middleNode" presStyleCnt="0"/>
      <dgm:spPr/>
    </dgm:pt>
    <dgm:pt modelId="{9DCAD15D-F27B-402C-A6CC-211FA8F9AF6E}" type="pres">
      <dgm:prSet presAssocID="{3DC08D07-2E93-446E-AC28-59DDA491865D}" presName="padding" presStyleLbl="node1" presStyleIdx="0" presStyleCnt="9"/>
      <dgm:spPr/>
    </dgm:pt>
    <dgm:pt modelId="{3D6DBF41-8B74-4F06-B6BB-4F27812DF527}" type="pres">
      <dgm:prSet presAssocID="{3DC08D07-2E93-446E-AC28-59DDA491865D}" presName="shape" presStyleLbl="node1" presStyleIdx="1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A8AF-C439-4CC9-9BEF-7C7FCBA6D929}" type="pres">
      <dgm:prSet presAssocID="{AE73A39C-8AFE-402B-8B56-1AE68C91790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7718BFC-AD1B-4038-A6FE-EB3C29435FBC}" type="pres">
      <dgm:prSet presAssocID="{4B9A3E34-6337-4E3A-820A-84521BDD5603}" presName="middleNode" presStyleCnt="0"/>
      <dgm:spPr/>
    </dgm:pt>
    <dgm:pt modelId="{9EFF6FA9-E403-4921-AC5B-0508FA6BAF6F}" type="pres">
      <dgm:prSet presAssocID="{4B9A3E34-6337-4E3A-820A-84521BDD5603}" presName="padding" presStyleLbl="node1" presStyleIdx="1" presStyleCnt="9"/>
      <dgm:spPr/>
    </dgm:pt>
    <dgm:pt modelId="{12F1ACC3-B858-4768-BC68-A35BB0449181}" type="pres">
      <dgm:prSet presAssocID="{4B9A3E34-6337-4E3A-820A-84521BDD5603}" presName="shape" presStyleLbl="node1" presStyleIdx="2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D26E9-315E-4B9C-AD02-38BA06EF355E}" type="pres">
      <dgm:prSet presAssocID="{C7295127-BE4C-472F-8072-8A2CDF46B36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2525D32-C988-42F1-8766-559E14B11CBD}" type="pres">
      <dgm:prSet presAssocID="{EE10A637-4653-4E73-A347-B8D447DAC567}" presName="middleNode" presStyleCnt="0"/>
      <dgm:spPr/>
    </dgm:pt>
    <dgm:pt modelId="{0C383A69-D654-42D1-8F90-4F3C083B94EC}" type="pres">
      <dgm:prSet presAssocID="{EE10A637-4653-4E73-A347-B8D447DAC567}" presName="padding" presStyleLbl="node1" presStyleIdx="2" presStyleCnt="9"/>
      <dgm:spPr/>
    </dgm:pt>
    <dgm:pt modelId="{73780082-B044-440F-A2FF-0ED43E5FFB51}" type="pres">
      <dgm:prSet presAssocID="{EE10A637-4653-4E73-A347-B8D447DAC567}" presName="shape" presStyleLbl="node1" presStyleIdx="3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CD9B0-07EC-4518-8A89-954E3CD52CE5}" type="pres">
      <dgm:prSet presAssocID="{9D697F52-2071-4256-8822-2C36DD4483F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9110E7D-5C40-4229-B999-14DF6B85B770}" type="pres">
      <dgm:prSet presAssocID="{1A71A99F-B0CA-411C-96B3-DB46D60C0D7A}" presName="middleNode" presStyleCnt="0"/>
      <dgm:spPr/>
    </dgm:pt>
    <dgm:pt modelId="{042BA7AE-AAFF-4BC8-9222-950D9A987764}" type="pres">
      <dgm:prSet presAssocID="{1A71A99F-B0CA-411C-96B3-DB46D60C0D7A}" presName="padding" presStyleLbl="node1" presStyleIdx="3" presStyleCnt="9"/>
      <dgm:spPr/>
    </dgm:pt>
    <dgm:pt modelId="{97F5196E-3B99-495F-A72A-ABF718EAB320}" type="pres">
      <dgm:prSet presAssocID="{1A71A99F-B0CA-411C-96B3-DB46D60C0D7A}" presName="shape" presStyleLbl="node1" presStyleIdx="4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9B42-7EA7-44B9-A169-34FC196FD1A2}" type="pres">
      <dgm:prSet presAssocID="{A241EB08-7372-4718-8B0C-AE0F0F237B0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26A51F1-75F1-47AC-8EAC-9C19C8B96A6F}" type="pres">
      <dgm:prSet presAssocID="{8222EFF3-6B83-459F-940E-AAD4AF51C6D1}" presName="middleNode" presStyleCnt="0"/>
      <dgm:spPr/>
    </dgm:pt>
    <dgm:pt modelId="{28EC4D83-442D-4222-AD92-1F58FFD9D299}" type="pres">
      <dgm:prSet presAssocID="{8222EFF3-6B83-459F-940E-AAD4AF51C6D1}" presName="padding" presStyleLbl="node1" presStyleIdx="4" presStyleCnt="9"/>
      <dgm:spPr/>
    </dgm:pt>
    <dgm:pt modelId="{67A13336-844B-4A58-BB56-09981BA9F7C5}" type="pres">
      <dgm:prSet presAssocID="{8222EFF3-6B83-459F-940E-AAD4AF51C6D1}" presName="shape" presStyleLbl="node1" presStyleIdx="5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A187D-8853-4F0E-867A-4F65FA29D5DF}" type="pres">
      <dgm:prSet presAssocID="{7EA67DDB-F948-47FA-9AA4-0BAE2E8A3E7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06BCE96B-1348-481C-9771-BB2ADA96543F}" type="pres">
      <dgm:prSet presAssocID="{61085FBA-33E6-46BD-8E9D-BAF81CF588C9}" presName="middleNode" presStyleCnt="0"/>
      <dgm:spPr/>
    </dgm:pt>
    <dgm:pt modelId="{607C6B9A-DB01-4ED0-A91A-6D5438A33B32}" type="pres">
      <dgm:prSet presAssocID="{61085FBA-33E6-46BD-8E9D-BAF81CF588C9}" presName="padding" presStyleLbl="node1" presStyleIdx="5" presStyleCnt="9"/>
      <dgm:spPr/>
    </dgm:pt>
    <dgm:pt modelId="{76B7AE1B-274D-42D0-BB7B-E8F29A02B111}" type="pres">
      <dgm:prSet presAssocID="{61085FBA-33E6-46BD-8E9D-BAF81CF588C9}" presName="shape" presStyleLbl="node1" presStyleIdx="6" presStyleCnt="9" custScaleX="149891" custScaleY="129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0668B-2038-41E9-A53C-DBFD0EA3539D}" type="pres">
      <dgm:prSet presAssocID="{EB45C152-95BA-48DE-8FF1-43355C00EE6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F7537912-EA0C-4F00-A3D4-78B827A6125C}" type="pres">
      <dgm:prSet presAssocID="{875C2FDD-640C-40E6-AA37-16F81098D2B8}" presName="middleNode" presStyleCnt="0"/>
      <dgm:spPr/>
    </dgm:pt>
    <dgm:pt modelId="{4668B578-84DF-422B-B6A6-F7208E3FE205}" type="pres">
      <dgm:prSet presAssocID="{875C2FDD-640C-40E6-AA37-16F81098D2B8}" presName="padding" presStyleLbl="node1" presStyleIdx="6" presStyleCnt="9"/>
      <dgm:spPr/>
    </dgm:pt>
    <dgm:pt modelId="{5B7DC3C4-410F-4800-9EA2-3048C45715C2}" type="pres">
      <dgm:prSet presAssocID="{875C2FDD-640C-40E6-AA37-16F81098D2B8}" presName="shape" presStyleLbl="node1" presStyleIdx="7" presStyleCnt="9" custScaleX="146267" custScaleY="115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1746B-B0C3-4BE6-85EB-561B597D2C28}" type="pres">
      <dgm:prSet presAssocID="{78AF5A05-6D65-44B6-9CF3-AF33372DA5F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9A90CF4-979C-44D5-8116-E1D1EC9D0C07}" type="pres">
      <dgm:prSet presAssocID="{822CBCBF-4CE6-48E4-B6F0-8D26CB948EFA}" presName="lastNode" presStyleLbl="node1" presStyleIdx="8" presStyleCnt="9" custScaleX="97535" custScaleY="78208" custLinFactNeighborY="1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4B8B9-62E5-4EDD-B00E-4B09EE9BF54F}" srcId="{FB652AC6-794F-4518-91F1-E42B4AC3ADC9}" destId="{3DC08D07-2E93-446E-AC28-59DDA491865D}" srcOrd="1" destOrd="0" parTransId="{F5D46142-390D-4272-8AD8-8F9039D00297}" sibTransId="{AE73A39C-8AFE-402B-8B56-1AE68C917906}"/>
    <dgm:cxn modelId="{EDBF3491-A30C-4AB1-8685-5CF3481A236A}" type="presOf" srcId="{8222EFF3-6B83-459F-940E-AAD4AF51C6D1}" destId="{67A13336-844B-4A58-BB56-09981BA9F7C5}" srcOrd="0" destOrd="0" presId="urn:microsoft.com/office/officeart/2005/8/layout/bProcess2"/>
    <dgm:cxn modelId="{77FE8D8B-CA99-4470-AC19-34B1468632F1}" type="presOf" srcId="{3DC08D07-2E93-446E-AC28-59DDA491865D}" destId="{3D6DBF41-8B74-4F06-B6BB-4F27812DF527}" srcOrd="0" destOrd="0" presId="urn:microsoft.com/office/officeart/2005/8/layout/bProcess2"/>
    <dgm:cxn modelId="{85E573D8-3F60-462A-802F-48D874B51623}" type="presOf" srcId="{9D697F52-2071-4256-8822-2C36DD4483F1}" destId="{DE9CD9B0-07EC-4518-8A89-954E3CD52CE5}" srcOrd="0" destOrd="0" presId="urn:microsoft.com/office/officeart/2005/8/layout/bProcess2"/>
    <dgm:cxn modelId="{A4E7B78A-EA68-4177-8F4B-C784C0591A2E}" srcId="{FB652AC6-794F-4518-91F1-E42B4AC3ADC9}" destId="{8222EFF3-6B83-459F-940E-AAD4AF51C6D1}" srcOrd="5" destOrd="0" parTransId="{58E8841C-0035-4448-B179-A261305FD632}" sibTransId="{7EA67DDB-F948-47FA-9AA4-0BAE2E8A3E78}"/>
    <dgm:cxn modelId="{32883196-0547-4D4E-BAEA-B1D4D37428FF}" type="presOf" srcId="{C7295127-BE4C-472F-8072-8A2CDF46B36E}" destId="{2FDD26E9-315E-4B9C-AD02-38BA06EF355E}" srcOrd="0" destOrd="0" presId="urn:microsoft.com/office/officeart/2005/8/layout/bProcess2"/>
    <dgm:cxn modelId="{23C4BDC4-9B08-480F-8F55-F88D15889764}" type="presOf" srcId="{822CBCBF-4CE6-48E4-B6F0-8D26CB948EFA}" destId="{B9A90CF4-979C-44D5-8116-E1D1EC9D0C07}" srcOrd="0" destOrd="0" presId="urn:microsoft.com/office/officeart/2005/8/layout/bProcess2"/>
    <dgm:cxn modelId="{94DD48BF-6E00-46A4-8DC3-81566108E5C6}" type="presOf" srcId="{806FFD1C-A918-4FD2-B27C-F92D578B5998}" destId="{D28DDEA1-3B39-4F6E-B7F3-53698B127A85}" srcOrd="0" destOrd="0" presId="urn:microsoft.com/office/officeart/2005/8/layout/bProcess2"/>
    <dgm:cxn modelId="{08D02262-4608-45A9-92B6-4B39BB30A49E}" srcId="{FB652AC6-794F-4518-91F1-E42B4AC3ADC9}" destId="{822CBCBF-4CE6-48E4-B6F0-8D26CB948EFA}" srcOrd="8" destOrd="0" parTransId="{1EEC7042-E503-4747-952B-A40071169F7C}" sibTransId="{A42B0C40-755C-4A02-88FD-E4B1A841E024}"/>
    <dgm:cxn modelId="{43837530-9962-4872-B507-6E3E9210F05C}" type="presOf" srcId="{A241EB08-7372-4718-8B0C-AE0F0F237B03}" destId="{7CAC9B42-7EA7-44B9-A169-34FC196FD1A2}" srcOrd="0" destOrd="0" presId="urn:microsoft.com/office/officeart/2005/8/layout/bProcess2"/>
    <dgm:cxn modelId="{40FFF449-C896-4E40-90C9-76578C8DF42F}" type="presOf" srcId="{EE10A637-4653-4E73-A347-B8D447DAC567}" destId="{73780082-B044-440F-A2FF-0ED43E5FFB51}" srcOrd="0" destOrd="0" presId="urn:microsoft.com/office/officeart/2005/8/layout/bProcess2"/>
    <dgm:cxn modelId="{06C0AD32-E19B-4FF8-A442-F5754DC9D328}" type="presOf" srcId="{FB652AC6-794F-4518-91F1-E42B4AC3ADC9}" destId="{B4720CF9-7375-471F-8FED-0DF2B4DA922A}" srcOrd="0" destOrd="0" presId="urn:microsoft.com/office/officeart/2005/8/layout/bProcess2"/>
    <dgm:cxn modelId="{561CEC07-BF1C-4155-9CAF-21ECD21B135C}" srcId="{FB652AC6-794F-4518-91F1-E42B4AC3ADC9}" destId="{4B9A3E34-6337-4E3A-820A-84521BDD5603}" srcOrd="2" destOrd="0" parTransId="{2B3CC8B3-EC2D-4EEB-A211-641932FF2FB7}" sibTransId="{C7295127-BE4C-472F-8072-8A2CDF46B36E}"/>
    <dgm:cxn modelId="{B9F156C4-E9CC-4330-BCEC-5A08A76B4379}" srcId="{FB652AC6-794F-4518-91F1-E42B4AC3ADC9}" destId="{3C8418D5-D97B-4B19-BF03-310751E46A1A}" srcOrd="0" destOrd="0" parTransId="{32FE3528-4065-4232-A8FB-482184D004AE}" sibTransId="{806FFD1C-A918-4FD2-B27C-F92D578B5998}"/>
    <dgm:cxn modelId="{8D180ECF-252D-4E41-9095-42F5C986C53A}" srcId="{FB652AC6-794F-4518-91F1-E42B4AC3ADC9}" destId="{1A71A99F-B0CA-411C-96B3-DB46D60C0D7A}" srcOrd="4" destOrd="0" parTransId="{CC0D8B83-9C76-45A4-8CEB-C2808168705D}" sibTransId="{A241EB08-7372-4718-8B0C-AE0F0F237B03}"/>
    <dgm:cxn modelId="{59C84C65-243C-46E2-8E5F-E5B35A09DFA6}" srcId="{FB652AC6-794F-4518-91F1-E42B4AC3ADC9}" destId="{875C2FDD-640C-40E6-AA37-16F81098D2B8}" srcOrd="7" destOrd="0" parTransId="{5BC1F669-4173-42BB-9112-72550B59CEF0}" sibTransId="{78AF5A05-6D65-44B6-9CF3-AF33372DA5F4}"/>
    <dgm:cxn modelId="{44BE3DE2-F3E2-4735-BC1F-F08C974B6677}" type="presOf" srcId="{AE73A39C-8AFE-402B-8B56-1AE68C917906}" destId="{29EFA8AF-C439-4CC9-9BEF-7C7FCBA6D929}" srcOrd="0" destOrd="0" presId="urn:microsoft.com/office/officeart/2005/8/layout/bProcess2"/>
    <dgm:cxn modelId="{7942D02C-F2BF-498F-B1BF-062B638682AC}" type="presOf" srcId="{7EA67DDB-F948-47FA-9AA4-0BAE2E8A3E78}" destId="{1E5A187D-8853-4F0E-867A-4F65FA29D5DF}" srcOrd="0" destOrd="0" presId="urn:microsoft.com/office/officeart/2005/8/layout/bProcess2"/>
    <dgm:cxn modelId="{202F32CE-8E25-4BD3-A681-ABA8A5A34A94}" type="presOf" srcId="{EB45C152-95BA-48DE-8FF1-43355C00EE6D}" destId="{E830668B-2038-41E9-A53C-DBFD0EA3539D}" srcOrd="0" destOrd="0" presId="urn:microsoft.com/office/officeart/2005/8/layout/bProcess2"/>
    <dgm:cxn modelId="{37CFE88D-43D3-482E-B30D-5A320EFA98ED}" type="presOf" srcId="{78AF5A05-6D65-44B6-9CF3-AF33372DA5F4}" destId="{C351746B-B0C3-4BE6-85EB-561B597D2C28}" srcOrd="0" destOrd="0" presId="urn:microsoft.com/office/officeart/2005/8/layout/bProcess2"/>
    <dgm:cxn modelId="{B0E45A21-06C6-43F9-9753-F6317652B269}" type="presOf" srcId="{1A71A99F-B0CA-411C-96B3-DB46D60C0D7A}" destId="{97F5196E-3B99-495F-A72A-ABF718EAB320}" srcOrd="0" destOrd="0" presId="urn:microsoft.com/office/officeart/2005/8/layout/bProcess2"/>
    <dgm:cxn modelId="{21A01E13-85A3-4106-8E5D-486407D98500}" srcId="{FB652AC6-794F-4518-91F1-E42B4AC3ADC9}" destId="{EE10A637-4653-4E73-A347-B8D447DAC567}" srcOrd="3" destOrd="0" parTransId="{5527B560-79B0-4E18-A7FA-34E662CA9326}" sibTransId="{9D697F52-2071-4256-8822-2C36DD4483F1}"/>
    <dgm:cxn modelId="{B49980DA-4F90-4C32-8859-F7978B5652AB}" type="presOf" srcId="{4B9A3E34-6337-4E3A-820A-84521BDD5603}" destId="{12F1ACC3-B858-4768-BC68-A35BB0449181}" srcOrd="0" destOrd="0" presId="urn:microsoft.com/office/officeart/2005/8/layout/bProcess2"/>
    <dgm:cxn modelId="{54B34A4A-6ECC-4FE2-A47A-347AC0179FE2}" srcId="{FB652AC6-794F-4518-91F1-E42B4AC3ADC9}" destId="{61085FBA-33E6-46BD-8E9D-BAF81CF588C9}" srcOrd="6" destOrd="0" parTransId="{2B947E46-1710-4C2A-924A-40F0D2E5046F}" sibTransId="{EB45C152-95BA-48DE-8FF1-43355C00EE6D}"/>
    <dgm:cxn modelId="{4CFFF01C-58D1-41D3-B7CF-013C6470EE24}" type="presOf" srcId="{61085FBA-33E6-46BD-8E9D-BAF81CF588C9}" destId="{76B7AE1B-274D-42D0-BB7B-E8F29A02B111}" srcOrd="0" destOrd="0" presId="urn:microsoft.com/office/officeart/2005/8/layout/bProcess2"/>
    <dgm:cxn modelId="{368F1811-43A1-4B7C-9FAB-2C22F281295F}" type="presOf" srcId="{875C2FDD-640C-40E6-AA37-16F81098D2B8}" destId="{5B7DC3C4-410F-4800-9EA2-3048C45715C2}" srcOrd="0" destOrd="0" presId="urn:microsoft.com/office/officeart/2005/8/layout/bProcess2"/>
    <dgm:cxn modelId="{69B6F2D1-0B61-4215-B27F-643A46D44622}" type="presOf" srcId="{3C8418D5-D97B-4B19-BF03-310751E46A1A}" destId="{F56569BB-9CBF-4974-931A-FE9D5F152F26}" srcOrd="0" destOrd="0" presId="urn:microsoft.com/office/officeart/2005/8/layout/bProcess2"/>
    <dgm:cxn modelId="{3F55ED53-818D-41D3-871B-A2390471923A}" type="presParOf" srcId="{B4720CF9-7375-471F-8FED-0DF2B4DA922A}" destId="{F56569BB-9CBF-4974-931A-FE9D5F152F26}" srcOrd="0" destOrd="0" presId="urn:microsoft.com/office/officeart/2005/8/layout/bProcess2"/>
    <dgm:cxn modelId="{6A853FC7-13B8-4966-B010-F80A89F4AC8F}" type="presParOf" srcId="{B4720CF9-7375-471F-8FED-0DF2B4DA922A}" destId="{D28DDEA1-3B39-4F6E-B7F3-53698B127A85}" srcOrd="1" destOrd="0" presId="urn:microsoft.com/office/officeart/2005/8/layout/bProcess2"/>
    <dgm:cxn modelId="{BE546455-5B9F-460E-819E-33DF033181AB}" type="presParOf" srcId="{B4720CF9-7375-471F-8FED-0DF2B4DA922A}" destId="{6E3D8E30-284A-4572-9D66-289A8E186DB6}" srcOrd="2" destOrd="0" presId="urn:microsoft.com/office/officeart/2005/8/layout/bProcess2"/>
    <dgm:cxn modelId="{CEC6603D-3699-4953-B45F-A9FCB25503EF}" type="presParOf" srcId="{6E3D8E30-284A-4572-9D66-289A8E186DB6}" destId="{9DCAD15D-F27B-402C-A6CC-211FA8F9AF6E}" srcOrd="0" destOrd="0" presId="urn:microsoft.com/office/officeart/2005/8/layout/bProcess2"/>
    <dgm:cxn modelId="{4141EDE4-1916-4890-B74F-8C1624707DBF}" type="presParOf" srcId="{6E3D8E30-284A-4572-9D66-289A8E186DB6}" destId="{3D6DBF41-8B74-4F06-B6BB-4F27812DF527}" srcOrd="1" destOrd="0" presId="urn:microsoft.com/office/officeart/2005/8/layout/bProcess2"/>
    <dgm:cxn modelId="{AB635629-595C-47D8-8A60-9B3B87B01677}" type="presParOf" srcId="{B4720CF9-7375-471F-8FED-0DF2B4DA922A}" destId="{29EFA8AF-C439-4CC9-9BEF-7C7FCBA6D929}" srcOrd="3" destOrd="0" presId="urn:microsoft.com/office/officeart/2005/8/layout/bProcess2"/>
    <dgm:cxn modelId="{947FD58C-9C3E-4695-A825-345880589670}" type="presParOf" srcId="{B4720CF9-7375-471F-8FED-0DF2B4DA922A}" destId="{E7718BFC-AD1B-4038-A6FE-EB3C29435FBC}" srcOrd="4" destOrd="0" presId="urn:microsoft.com/office/officeart/2005/8/layout/bProcess2"/>
    <dgm:cxn modelId="{4DCCC0D3-F3F1-4B52-B6D0-E6E168E5D6B9}" type="presParOf" srcId="{E7718BFC-AD1B-4038-A6FE-EB3C29435FBC}" destId="{9EFF6FA9-E403-4921-AC5B-0508FA6BAF6F}" srcOrd="0" destOrd="0" presId="urn:microsoft.com/office/officeart/2005/8/layout/bProcess2"/>
    <dgm:cxn modelId="{DB5C304B-C2E2-4E99-B707-E274F696FF56}" type="presParOf" srcId="{E7718BFC-AD1B-4038-A6FE-EB3C29435FBC}" destId="{12F1ACC3-B858-4768-BC68-A35BB0449181}" srcOrd="1" destOrd="0" presId="urn:microsoft.com/office/officeart/2005/8/layout/bProcess2"/>
    <dgm:cxn modelId="{12C88A52-89EC-45DD-BB0D-2355D05259A2}" type="presParOf" srcId="{B4720CF9-7375-471F-8FED-0DF2B4DA922A}" destId="{2FDD26E9-315E-4B9C-AD02-38BA06EF355E}" srcOrd="5" destOrd="0" presId="urn:microsoft.com/office/officeart/2005/8/layout/bProcess2"/>
    <dgm:cxn modelId="{E5BBC124-E537-47B5-8663-C3C3EDEC1DEF}" type="presParOf" srcId="{B4720CF9-7375-471F-8FED-0DF2B4DA922A}" destId="{C2525D32-C988-42F1-8766-559E14B11CBD}" srcOrd="6" destOrd="0" presId="urn:microsoft.com/office/officeart/2005/8/layout/bProcess2"/>
    <dgm:cxn modelId="{0A6F6E28-0940-41C7-B1D1-A7F5A25CE0FA}" type="presParOf" srcId="{C2525D32-C988-42F1-8766-559E14B11CBD}" destId="{0C383A69-D654-42D1-8F90-4F3C083B94EC}" srcOrd="0" destOrd="0" presId="urn:microsoft.com/office/officeart/2005/8/layout/bProcess2"/>
    <dgm:cxn modelId="{45F7E13A-20F5-4364-AF0B-35E533593B0B}" type="presParOf" srcId="{C2525D32-C988-42F1-8766-559E14B11CBD}" destId="{73780082-B044-440F-A2FF-0ED43E5FFB51}" srcOrd="1" destOrd="0" presId="urn:microsoft.com/office/officeart/2005/8/layout/bProcess2"/>
    <dgm:cxn modelId="{901677C7-7B8F-4113-9D02-773ACA74030B}" type="presParOf" srcId="{B4720CF9-7375-471F-8FED-0DF2B4DA922A}" destId="{DE9CD9B0-07EC-4518-8A89-954E3CD52CE5}" srcOrd="7" destOrd="0" presId="urn:microsoft.com/office/officeart/2005/8/layout/bProcess2"/>
    <dgm:cxn modelId="{9BFFF098-4716-4969-9377-64F6E4A6F4E7}" type="presParOf" srcId="{B4720CF9-7375-471F-8FED-0DF2B4DA922A}" destId="{D9110E7D-5C40-4229-B999-14DF6B85B770}" srcOrd="8" destOrd="0" presId="urn:microsoft.com/office/officeart/2005/8/layout/bProcess2"/>
    <dgm:cxn modelId="{4DA5527B-D68B-4007-9424-F07B442FE3C5}" type="presParOf" srcId="{D9110E7D-5C40-4229-B999-14DF6B85B770}" destId="{042BA7AE-AAFF-4BC8-9222-950D9A987764}" srcOrd="0" destOrd="0" presId="urn:microsoft.com/office/officeart/2005/8/layout/bProcess2"/>
    <dgm:cxn modelId="{118912C3-D7F2-4FD0-BD65-DDC6F51CA1C8}" type="presParOf" srcId="{D9110E7D-5C40-4229-B999-14DF6B85B770}" destId="{97F5196E-3B99-495F-A72A-ABF718EAB320}" srcOrd="1" destOrd="0" presId="urn:microsoft.com/office/officeart/2005/8/layout/bProcess2"/>
    <dgm:cxn modelId="{4953F12F-56EC-4103-B134-B4BC41FFBC23}" type="presParOf" srcId="{B4720CF9-7375-471F-8FED-0DF2B4DA922A}" destId="{7CAC9B42-7EA7-44B9-A169-34FC196FD1A2}" srcOrd="9" destOrd="0" presId="urn:microsoft.com/office/officeart/2005/8/layout/bProcess2"/>
    <dgm:cxn modelId="{C28A80F0-3111-4C12-BC78-139FF4832BBC}" type="presParOf" srcId="{B4720CF9-7375-471F-8FED-0DF2B4DA922A}" destId="{A26A51F1-75F1-47AC-8EAC-9C19C8B96A6F}" srcOrd="10" destOrd="0" presId="urn:microsoft.com/office/officeart/2005/8/layout/bProcess2"/>
    <dgm:cxn modelId="{E5EBA851-33D7-45AD-8A80-F666E5C05851}" type="presParOf" srcId="{A26A51F1-75F1-47AC-8EAC-9C19C8B96A6F}" destId="{28EC4D83-442D-4222-AD92-1F58FFD9D299}" srcOrd="0" destOrd="0" presId="urn:microsoft.com/office/officeart/2005/8/layout/bProcess2"/>
    <dgm:cxn modelId="{04D58DFA-F2C8-4464-93B5-23C97CEDBA86}" type="presParOf" srcId="{A26A51F1-75F1-47AC-8EAC-9C19C8B96A6F}" destId="{67A13336-844B-4A58-BB56-09981BA9F7C5}" srcOrd="1" destOrd="0" presId="urn:microsoft.com/office/officeart/2005/8/layout/bProcess2"/>
    <dgm:cxn modelId="{F1DD0B8D-1B09-481F-82EA-36D62D771345}" type="presParOf" srcId="{B4720CF9-7375-471F-8FED-0DF2B4DA922A}" destId="{1E5A187D-8853-4F0E-867A-4F65FA29D5DF}" srcOrd="11" destOrd="0" presId="urn:microsoft.com/office/officeart/2005/8/layout/bProcess2"/>
    <dgm:cxn modelId="{C058B749-08B4-4D75-AD2E-4838FF1F9424}" type="presParOf" srcId="{B4720CF9-7375-471F-8FED-0DF2B4DA922A}" destId="{06BCE96B-1348-481C-9771-BB2ADA96543F}" srcOrd="12" destOrd="0" presId="urn:microsoft.com/office/officeart/2005/8/layout/bProcess2"/>
    <dgm:cxn modelId="{58F10B44-B267-4504-98F8-D16402F51672}" type="presParOf" srcId="{06BCE96B-1348-481C-9771-BB2ADA96543F}" destId="{607C6B9A-DB01-4ED0-A91A-6D5438A33B32}" srcOrd="0" destOrd="0" presId="urn:microsoft.com/office/officeart/2005/8/layout/bProcess2"/>
    <dgm:cxn modelId="{B62CB943-4E50-441B-B739-10EF9BF02877}" type="presParOf" srcId="{06BCE96B-1348-481C-9771-BB2ADA96543F}" destId="{76B7AE1B-274D-42D0-BB7B-E8F29A02B111}" srcOrd="1" destOrd="0" presId="urn:microsoft.com/office/officeart/2005/8/layout/bProcess2"/>
    <dgm:cxn modelId="{9EAB0C44-AA0B-48E0-B20C-A76C9747CE67}" type="presParOf" srcId="{B4720CF9-7375-471F-8FED-0DF2B4DA922A}" destId="{E830668B-2038-41E9-A53C-DBFD0EA3539D}" srcOrd="13" destOrd="0" presId="urn:microsoft.com/office/officeart/2005/8/layout/bProcess2"/>
    <dgm:cxn modelId="{528A473B-6DD5-4850-AA04-234AC6ECCF14}" type="presParOf" srcId="{B4720CF9-7375-471F-8FED-0DF2B4DA922A}" destId="{F7537912-EA0C-4F00-A3D4-78B827A6125C}" srcOrd="14" destOrd="0" presId="urn:microsoft.com/office/officeart/2005/8/layout/bProcess2"/>
    <dgm:cxn modelId="{87CE1340-F6C0-4465-B87A-009195C0F4A2}" type="presParOf" srcId="{F7537912-EA0C-4F00-A3D4-78B827A6125C}" destId="{4668B578-84DF-422B-B6A6-F7208E3FE205}" srcOrd="0" destOrd="0" presId="urn:microsoft.com/office/officeart/2005/8/layout/bProcess2"/>
    <dgm:cxn modelId="{8A47D9C5-A5CD-4EC7-A7DA-64B2CB2E31FF}" type="presParOf" srcId="{F7537912-EA0C-4F00-A3D4-78B827A6125C}" destId="{5B7DC3C4-410F-4800-9EA2-3048C45715C2}" srcOrd="1" destOrd="0" presId="urn:microsoft.com/office/officeart/2005/8/layout/bProcess2"/>
    <dgm:cxn modelId="{B2DB8712-AE1F-4434-BD43-9A1BD3EFCB0E}" type="presParOf" srcId="{B4720CF9-7375-471F-8FED-0DF2B4DA922A}" destId="{C351746B-B0C3-4BE6-85EB-561B597D2C28}" srcOrd="15" destOrd="0" presId="urn:microsoft.com/office/officeart/2005/8/layout/bProcess2"/>
    <dgm:cxn modelId="{69DF7B48-BABC-4C54-8CCD-D785304B11B0}" type="presParOf" srcId="{B4720CF9-7375-471F-8FED-0DF2B4DA922A}" destId="{B9A90CF4-979C-44D5-8116-E1D1EC9D0C07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27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8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375"/>
            <a:ext cx="2742843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375"/>
            <a:ext cx="8025355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05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85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8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151"/>
            <a:ext cx="5384099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23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9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6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78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81A0-2AFA-415D-840B-0DD8A37E5CCA}" type="datetimeFigureOut">
              <a:rPr lang="vi-VN" smtClean="0"/>
              <a:t>07/09/2021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17C0C-34F6-4CB6-97FE-6279C6A6B6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3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2678" y="1196752"/>
            <a:ext cx="928903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</a:t>
            </a:r>
          </a:p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45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582" y="1916832"/>
            <a:ext cx="114492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2.Sáng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3.Cô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</p:spTree>
    <p:extLst>
      <p:ext uri="{BB962C8B-B14F-4D97-AF65-F5344CB8AC3E}">
        <p14:creationId xmlns:p14="http://schemas.microsoft.com/office/powerpoint/2010/main" val="15766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886" y="1844824"/>
            <a:ext cx="3926076" cy="19389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82" y="76470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2878" y="1916832"/>
            <a:ext cx="9047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7" b="97316" l="10000" r="90500">
                        <a14:foregroundMark x1="64125" y1="85311" x2="65250" y2="88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80" y="2492896"/>
            <a:ext cx="4479449" cy="4365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55" b="73568" l="16325" r="41288">
                        <a14:foregroundMark x1="28111" y1="55859" x2="27672" y2="61068"/>
                        <a14:foregroundMark x1="36457" y1="64063" x2="37042" y2="66667"/>
                      </a14:backgroundRemoval>
                    </a14:imgEffect>
                  </a14:imgLayer>
                </a14:imgProps>
              </a:ext>
            </a:extLst>
          </a:blip>
          <a:srcRect l="13474" t="23422" r="57748" b="27360"/>
          <a:stretch/>
        </p:blipFill>
        <p:spPr>
          <a:xfrm>
            <a:off x="7527385" y="3266439"/>
            <a:ext cx="374441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4" y="490323"/>
            <a:ext cx="10369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4646" y="2673011"/>
            <a:ext cx="5040560" cy="1708273"/>
            <a:chOff x="2123728" y="1339311"/>
            <a:chExt cx="3456384" cy="1232439"/>
          </a:xfrm>
        </p:grpSpPr>
        <p:sp>
          <p:nvSpPr>
            <p:cNvPr id="7" name="Rectangle 6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19050">
              <a:solidFill>
                <a:srgbClr val="33CC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1270" y="2673011"/>
            <a:ext cx="5040560" cy="1708273"/>
            <a:chOff x="2123728" y="1339311"/>
            <a:chExt cx="3456384" cy="1232439"/>
          </a:xfrm>
        </p:grpSpPr>
        <p:sp>
          <p:nvSpPr>
            <p:cNvPr id="11" name="Rectangle 10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6974" y="4817757"/>
            <a:ext cx="5040560" cy="1708273"/>
            <a:chOff x="2123728" y="1339311"/>
            <a:chExt cx="3456384" cy="1232439"/>
          </a:xfrm>
        </p:grpSpPr>
        <p:sp>
          <p:nvSpPr>
            <p:cNvPr id="15" name="Rectangle 14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3728" y="1339311"/>
              <a:ext cx="720080" cy="756084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4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4739" y="-855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14"/>
                            </p:stCondLst>
                            <p:childTnLst>
                              <p:par>
                                <p:cTn id="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0630" y="1700808"/>
            <a:ext cx="10873208" cy="3024336"/>
          </a:xfrm>
          <a:prstGeom prst="cloud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3.Bạn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0640" y="768054"/>
            <a:ext cx="10831175" cy="4478149"/>
            <a:chOff x="467544" y="1131590"/>
            <a:chExt cx="8208912" cy="4478149"/>
          </a:xfrm>
        </p:grpSpPr>
        <p:sp>
          <p:nvSpPr>
            <p:cNvPr id="2" name="Rectangle 1"/>
            <p:cNvSpPr/>
            <p:nvPr/>
          </p:nvSpPr>
          <p:spPr>
            <a:xfrm>
              <a:off x="467544" y="1131590"/>
              <a:ext cx="8208912" cy="447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quét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sớm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ạ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936646" y="2795075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039298" y="3821888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72000" y="4728640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23398" y="237613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118" y="340711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642" y="4315743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50" y="263116"/>
            <a:ext cx="11305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0" y="3104964"/>
            <a:ext cx="3969060" cy="396906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50990" y="2384884"/>
            <a:ext cx="5760640" cy="1836204"/>
          </a:xfrm>
          <a:prstGeom prst="wedgeEllipseCallout">
            <a:avLst>
              <a:gd name="adj1" fmla="val -57337"/>
              <a:gd name="adj2" fmla="val 748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Vâng ạ! Cháu sang ngay.</a:t>
            </a:r>
            <a:endParaRPr lang="vi-VN" sz="4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58" y="445892"/>
            <a:ext cx="11927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3028646"/>
            <a:ext cx="3969060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8982" y="2780928"/>
            <a:ext cx="576064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1141" y="318059"/>
            <a:ext cx="11449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3028646"/>
            <a:ext cx="3969060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8982" y="2780928"/>
            <a:ext cx="576064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90" y="332656"/>
            <a:ext cx="11233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Mai.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4169342"/>
              </p:ext>
            </p:extLst>
          </p:nvPr>
        </p:nvGraphicFramePr>
        <p:xfrm>
          <a:off x="-169490" y="2708920"/>
          <a:ext cx="1235990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6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p nghệ thuật Bong bóng màu xanh Đồ họa mạng di động Đồ họa vector có thể  mở rộng - png tải về - Miễn phí trong suốt Bóng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90000" l="10000" r="90000">
                        <a14:foregroundMark x1="45000" y1="24912" x2="46667" y2="44737"/>
                        <a14:foregroundMark x1="49778" y1="48772" x2="51889" y2="6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30" y="692696"/>
            <a:ext cx="1950469" cy="24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úc Mừng Sinh Nhật Chúc Mừng Và Thẻ Ghi Chú Muốn Bóng - Sinh nhật png tải  về - Miễn phí trong suốt Trái Tim png Tải về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00" l="0" r="100000">
                        <a14:foregroundMark x1="21333" y1="25000" x2="24889" y2="25750"/>
                        <a14:foregroundMark x1="45556" y1="7250" x2="47778" y2="6750"/>
                        <a14:foregroundMark x1="62222" y1="11750" x2="65778" y2="14250"/>
                        <a14:foregroundMark x1="70667" y1="5250" x2="71778" y2="5250"/>
                        <a14:foregroundMark x1="88222" y1="4500" x2="88889" y2="5500"/>
                        <a14:foregroundMark x1="84889" y1="21250" x2="86000" y2="22000"/>
                        <a14:foregroundMark x1="54222" y1="45000" x2="54000" y2="49250"/>
                        <a14:foregroundMark x1="53111" y1="30250" x2="53111" y2="30250"/>
                        <a14:foregroundMark x1="49556" y1="33750" x2="49556" y2="33750"/>
                        <a14:foregroundMark x1="19556" y1="36250" x2="19556" y2="36250"/>
                        <a14:foregroundMark x1="20889" y1="48750" x2="20889" y2="48750"/>
                        <a14:foregroundMark x1="12889" y1="52000" x2="12889" y2="52000"/>
                        <a14:foregroundMark x1="28222" y1="69750" x2="28222" y2="69750"/>
                        <a14:foregroundMark x1="45556" y1="61000" x2="45556" y2="61000"/>
                        <a14:foregroundMark x1="65333" y1="68250" x2="65333" y2="68250"/>
                        <a14:foregroundMark x1="59556" y1="68750" x2="59556" y2="68750"/>
                        <a14:foregroundMark x1="34444" y1="80500" x2="34444" y2="80500"/>
                        <a14:foregroundMark x1="17333" y1="79750" x2="17333" y2="79750"/>
                        <a14:foregroundMark x1="13778" y1="77250" x2="13778" y2="77250"/>
                        <a14:foregroundMark x1="24222" y1="72250" x2="24222" y2="72250"/>
                        <a14:backgroundMark x1="8000" y1="6750" x2="1111" y2="43000"/>
                        <a14:backgroundMark x1="5333" y1="52000" x2="10667" y2="90500"/>
                        <a14:backgroundMark x1="69778" y1="36750" x2="99778" y2="54000"/>
                        <a14:backgroundMark x1="79778" y1="59000" x2="84667" y2="44250"/>
                        <a14:backgroundMark x1="61778" y1="56500" x2="45556" y2="74000"/>
                        <a14:backgroundMark x1="47111" y1="31500" x2="51556" y2="26750"/>
                        <a14:backgroundMark x1="55111" y1="14750" x2="55111" y2="1250"/>
                        <a14:backgroundMark x1="34444" y1="46500" x2="36000" y2="4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3" y="3707974"/>
            <a:ext cx="3408313" cy="30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8903" y="232012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VÀ LÀM BÀI TẬP</a:t>
            </a:r>
          </a:p>
        </p:txBody>
      </p:sp>
      <p:pic>
        <p:nvPicPr>
          <p:cNvPr id="1030" name="Picture 6" descr="Bong bóng hình trái tim Bong bóng hình trái tim Vector đồ họa Ngày  Valentine - hình nền png người bạn tốt nhất png tải về - Miễn phí trong  suốt Trá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81" b="94048" l="7000" r="93222">
                        <a14:foregroundMark x1="7444" y1="58095" x2="7444" y2="58095"/>
                        <a14:foregroundMark x1="18556" y1="62381" x2="18556" y2="62381"/>
                        <a14:foregroundMark x1="17778" y1="60000" x2="17778" y2="60000"/>
                        <a14:foregroundMark x1="24889" y1="19286" x2="24889" y2="19286"/>
                        <a14:foregroundMark x1="32889" y1="16429" x2="32889" y2="16429"/>
                        <a14:foregroundMark x1="43222" y1="45714" x2="43222" y2="45714"/>
                        <a14:foregroundMark x1="55444" y1="62381" x2="55444" y2="62381"/>
                        <a14:foregroundMark x1="51222" y1="37857" x2="51222" y2="37857"/>
                        <a14:foregroundMark x1="50556" y1="62857" x2="50556" y2="62857"/>
                        <a14:foregroundMark x1="46444" y1="54048" x2="46444" y2="54048"/>
                        <a14:foregroundMark x1="45778" y1="45000" x2="45778" y2="45000"/>
                        <a14:foregroundMark x1="60111" y1="26667" x2="60111" y2="26667"/>
                        <a14:foregroundMark x1="63889" y1="45000" x2="63889" y2="45000"/>
                        <a14:foregroundMark x1="53333" y1="28810" x2="55889" y2="37143"/>
                        <a14:foregroundMark x1="78778" y1="12857" x2="82111" y2="2381"/>
                        <a14:foregroundMark x1="90778" y1="60952" x2="89111" y2="65714"/>
                        <a14:foregroundMark x1="86778" y1="39286" x2="87222" y2="35952"/>
                        <a14:foregroundMark x1="30556" y1="94048" x2="30889" y2="92143"/>
                        <a14:foregroundMark x1="69111" y1="62381" x2="69111" y2="69762"/>
                        <a14:foregroundMark x1="56222" y1="68333" x2="52556" y2="67857"/>
                        <a14:foregroundMark x1="30333" y1="10714" x2="32556" y2="15000"/>
                        <a14:foregroundMark x1="49111" y1="57381" x2="47667" y2="47143"/>
                        <a14:foregroundMark x1="8556" y1="60000" x2="9556" y2="54762"/>
                        <a14:foregroundMark x1="64778" y1="25476" x2="66444" y2="26190"/>
                        <a14:foregroundMark x1="93222" y1="80952" x2="90778" y2="80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8936">
            <a:off x="851600" y="3153452"/>
            <a:ext cx="4488433" cy="263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truyền thông biểu tương cây bút chì bong bóng | Thư viện stock vector  đẹp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9600">
                        <a14:foregroundMark x1="28400" y1="20751" x2="32400" y2="16458"/>
                        <a14:foregroundMark x1="39600" y1="12165" x2="42000" y2="12165"/>
                        <a14:foregroundMark x1="52800" y1="11807" x2="55200" y2="12522"/>
                        <a14:foregroundMark x1="62400" y1="12522" x2="64400" y2="13238"/>
                        <a14:foregroundMark x1="67200" y1="19678" x2="72400" y2="27549"/>
                        <a14:foregroundMark x1="81200" y1="38998" x2="83200" y2="40072"/>
                        <a14:foregroundMark x1="85600" y1="32200" x2="86800" y2="32200"/>
                        <a14:foregroundMark x1="62400" y1="34705" x2="58000" y2="34347"/>
                        <a14:foregroundMark x1="73200" y1="52952" x2="72400" y2="53667"/>
                        <a14:foregroundMark x1="64800" y1="44723" x2="64800" y2="44723"/>
                        <a14:foregroundMark x1="82400" y1="55456" x2="82400" y2="55456"/>
                        <a14:foregroundMark x1="74800" y1="64043" x2="74800" y2="64043"/>
                        <a14:foregroundMark x1="61200" y1="72987" x2="61200" y2="72987"/>
                        <a14:foregroundMark x1="47600" y1="53667" x2="47600" y2="53667"/>
                        <a14:foregroundMark x1="42400" y1="26834" x2="42400" y2="26834"/>
                        <a14:foregroundMark x1="36000" y1="34347" x2="36000" y2="34347"/>
                        <a14:foregroundMark x1="22000" y1="29338" x2="22000" y2="29338"/>
                        <a14:foregroundMark x1="16800" y1="47227" x2="20000" y2="49374"/>
                        <a14:foregroundMark x1="23600" y1="57245" x2="24400" y2="61181"/>
                        <a14:foregroundMark x1="36400" y1="53667" x2="38800" y2="53667"/>
                        <a14:foregroundMark x1="35600" y1="62970" x2="35600" y2="65474"/>
                        <a14:foregroundMark x1="28000" y1="68336" x2="28000" y2="69767"/>
                        <a14:foregroundMark x1="37600" y1="70125" x2="38800" y2="71199"/>
                        <a14:foregroundMark x1="44400" y1="64758" x2="44400" y2="64758"/>
                        <a14:foregroundMark x1="84000" y1="86583" x2="86200" y2="91592"/>
                        <a14:foregroundMark x1="86400" y1="93202" x2="38200" y2="92844"/>
                        <a14:foregroundMark x1="49800" y1="44723" x2="50000" y2="47048"/>
                        <a14:backgroundMark x1="43000" y1="20751" x2="39600" y2="19857"/>
                        <a14:backgroundMark x1="51600" y1="40072" x2="53400" y2="42218"/>
                        <a14:backgroundMark x1="48800" y1="41682" x2="47000" y2="4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7260" y="5222780"/>
            <a:ext cx="1215043" cy="13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ip nghệ thuật Bong bóng màu xanh Đồ họa mạng di động Đồ họa vector có thể  mở rộng - png tải về - Miễn phí trong suốt Bóng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90000" l="10000" r="90000">
                        <a14:foregroundMark x1="45000" y1="24912" x2="46667" y2="44737"/>
                        <a14:foregroundMark x1="49778" y1="48772" x2="51889" y2="6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534">
            <a:off x="10692087" y="1722441"/>
            <a:ext cx="1950469" cy="24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nghệ thuật Bong bóng màu xanh Đồ họa mạng di động Đồ họa vector có thể  mở rộng - png tải về - Miễn phí trong suốt Bóng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90000" l="10000" r="90000">
                        <a14:foregroundMark x1="45000" y1="24912" x2="46667" y2="44737"/>
                        <a14:foregroundMark x1="49778" y1="48772" x2="51889" y2="6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191">
            <a:off x="9080411" y="-150271"/>
            <a:ext cx="1950469" cy="24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4985E-7 -3.33333E-6 L 0.99492 -0.67245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6" y="-336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006" y="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58" y="1124744"/>
            <a:ext cx="770485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414" y="2060848"/>
            <a:ext cx="4078983" cy="28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582" y="1916832"/>
            <a:ext cx="114492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2.Sáng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3.Cô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</p:spTree>
    <p:extLst>
      <p:ext uri="{BB962C8B-B14F-4D97-AF65-F5344CB8AC3E}">
        <p14:creationId xmlns:p14="http://schemas.microsoft.com/office/powerpoint/2010/main" val="17185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6606" y="3581400"/>
            <a:ext cx="82423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Tạm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biệt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hẹn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gặp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lại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830" y="1268760"/>
            <a:ext cx="61944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</a:t>
            </a: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</a:p>
        </p:txBody>
      </p:sp>
    </p:spTree>
    <p:extLst>
      <p:ext uri="{BB962C8B-B14F-4D97-AF65-F5344CB8AC3E}">
        <p14:creationId xmlns:p14="http://schemas.microsoft.com/office/powerpoint/2010/main" val="2757697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62" y="633408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43" y="119060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064" y="29598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033" y="3339462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967919" y="1904981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270350" y="1616363"/>
            <a:ext cx="6201039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006" y="1905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74" y="853123"/>
            <a:ext cx="1152128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hai,các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542" y="19049"/>
            <a:ext cx="1905458" cy="8309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006" y="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74" y="979929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1.Chủ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470" y="989973"/>
            <a:ext cx="3718943" cy="2603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574" y="3767261"/>
            <a:ext cx="1162761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0750" y="1412776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6654" y="326582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82638" y="5472492"/>
            <a:ext cx="108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5206" y="5556475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407574" y="5556475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70870" y="6065042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142878" y="6067229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8542" y="64312"/>
            <a:ext cx="2952328" cy="830997"/>
          </a:xfrm>
          <a:prstGeom prst="roundRect">
            <a:avLst/>
          </a:prstGeom>
          <a:solidFill>
            <a:srgbClr val="8AC6A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582" y="1268760"/>
            <a:ext cx="114492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2.Sáng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3.Cô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0426" y="2340169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334" y="5094769"/>
            <a:ext cx="10993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58902" y="5184180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039422" y="5184180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702718" y="5692747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74726" y="5694934"/>
            <a:ext cx="125177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2558" y="980728"/>
            <a:ext cx="0" cy="286552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558" y="4149080"/>
            <a:ext cx="0" cy="11521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558" y="5517232"/>
            <a:ext cx="0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5006" y="1905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74" y="853123"/>
            <a:ext cx="1152128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hai,các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8255446" y="4838177"/>
            <a:ext cx="3309133" cy="92606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204444" y="76200"/>
            <a:ext cx="2929612" cy="773847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9710" y="850047"/>
            <a:ext cx="39704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6694" y="4122496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829" y="5386268"/>
            <a:ext cx="388889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5006" y="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58" y="1124744"/>
            <a:ext cx="770485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414" y="2060848"/>
            <a:ext cx="4078983" cy="285596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9335566" y="48633"/>
            <a:ext cx="2529060" cy="1107161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1265</Words>
  <Application>Microsoft Office PowerPoint</Application>
  <PresentationFormat>Custom</PresentationFormat>
  <Paragraphs>115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23</cp:revision>
  <dcterms:created xsi:type="dcterms:W3CDTF">2021-07-18T15:56:23Z</dcterms:created>
  <dcterms:modified xsi:type="dcterms:W3CDTF">2021-09-06T17:24:14Z</dcterms:modified>
</cp:coreProperties>
</file>