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9" r:id="rId2"/>
    <p:sldId id="314" r:id="rId3"/>
    <p:sldId id="307" r:id="rId4"/>
    <p:sldId id="326" r:id="rId5"/>
    <p:sldId id="350" r:id="rId6"/>
    <p:sldId id="374" r:id="rId7"/>
    <p:sldId id="354" r:id="rId8"/>
    <p:sldId id="375" r:id="rId9"/>
    <p:sldId id="376" r:id="rId10"/>
    <p:sldId id="360" r:id="rId11"/>
    <p:sldId id="377" r:id="rId12"/>
    <p:sldId id="378" r:id="rId13"/>
    <p:sldId id="356" r:id="rId14"/>
    <p:sldId id="357" r:id="rId15"/>
    <p:sldId id="365" r:id="rId16"/>
    <p:sldId id="366" r:id="rId17"/>
    <p:sldId id="367" r:id="rId18"/>
    <p:sldId id="368" r:id="rId19"/>
    <p:sldId id="369" r:id="rId20"/>
    <p:sldId id="370" r:id="rId21"/>
    <p:sldId id="371" r:id="rId22"/>
    <p:sldId id="358" r:id="rId23"/>
    <p:sldId id="359" r:id="rId24"/>
    <p:sldId id="308" r:id="rId25"/>
    <p:sldId id="309" r:id="rId26"/>
    <p:sldId id="310" r:id="rId27"/>
    <p:sldId id="311" r:id="rId28"/>
    <p:sldId id="312" r:id="rId29"/>
    <p:sldId id="313" r:id="rId30"/>
    <p:sldId id="315" r:id="rId31"/>
    <p:sldId id="316" r:id="rId32"/>
    <p:sldId id="317" r:id="rId33"/>
    <p:sldId id="318" r:id="rId34"/>
    <p:sldId id="319" r:id="rId35"/>
    <p:sldId id="320" r:id="rId36"/>
    <p:sldId id="321" r:id="rId37"/>
    <p:sldId id="322" r:id="rId38"/>
    <p:sldId id="323" r:id="rId39"/>
    <p:sldId id="372" r:id="rId40"/>
    <p:sldId id="324" r:id="rId41"/>
    <p:sldId id="379" r:id="rId42"/>
    <p:sldId id="380" r:id="rId43"/>
    <p:sldId id="347" r:id="rId44"/>
    <p:sldId id="382" r:id="rId45"/>
    <p:sldId id="383" r:id="rId46"/>
    <p:sldId id="384" r:id="rId47"/>
    <p:sldId id="349" r:id="rId48"/>
    <p:sldId id="27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3E16A3-3A41-4F40-94F9-BF03B069180B}">
          <p14:sldIdLst>
            <p14:sldId id="259"/>
            <p14:sldId id="314"/>
            <p14:sldId id="307"/>
            <p14:sldId id="326"/>
            <p14:sldId id="350"/>
            <p14:sldId id="374"/>
            <p14:sldId id="354"/>
            <p14:sldId id="375"/>
            <p14:sldId id="376"/>
            <p14:sldId id="360"/>
            <p14:sldId id="377"/>
            <p14:sldId id="378"/>
            <p14:sldId id="356"/>
            <p14:sldId id="357"/>
            <p14:sldId id="365"/>
            <p14:sldId id="366"/>
            <p14:sldId id="367"/>
            <p14:sldId id="368"/>
            <p14:sldId id="369"/>
            <p14:sldId id="370"/>
            <p14:sldId id="371"/>
            <p14:sldId id="358"/>
            <p14:sldId id="359"/>
            <p14:sldId id="308"/>
            <p14:sldId id="309"/>
            <p14:sldId id="310"/>
            <p14:sldId id="311"/>
            <p14:sldId id="312"/>
            <p14:sldId id="313"/>
            <p14:sldId id="315"/>
            <p14:sldId id="316"/>
            <p14:sldId id="317"/>
            <p14:sldId id="318"/>
            <p14:sldId id="319"/>
            <p14:sldId id="320"/>
            <p14:sldId id="321"/>
            <p14:sldId id="322"/>
            <p14:sldId id="323"/>
            <p14:sldId id="372"/>
            <p14:sldId id="324"/>
            <p14:sldId id="379"/>
            <p14:sldId id="380"/>
            <p14:sldId id="347"/>
            <p14:sldId id="382"/>
            <p14:sldId id="383"/>
            <p14:sldId id="384"/>
            <p14:sldId id="349"/>
          </p14:sldIdLst>
        </p14:section>
        <p14:section name="Untitled Section" id="{DBC1B4BF-9AF5-4F57-8D62-C0D9F1EE5025}">
          <p14:sldIdLst>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B8EF"/>
    <a:srgbClr val="AEFF5D"/>
    <a:srgbClr val="99FF33"/>
    <a:srgbClr val="04C8C3"/>
    <a:srgbClr val="F8A6F8"/>
    <a:srgbClr val="C9F1FF"/>
    <a:srgbClr val="FCD8FC"/>
    <a:srgbClr val="71DAFF"/>
    <a:srgbClr val="FBCDFB"/>
    <a:srgbClr val="89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89925" autoAdjust="0"/>
  </p:normalViewPr>
  <p:slideViewPr>
    <p:cSldViewPr snapToGrid="0">
      <p:cViewPr varScale="1">
        <p:scale>
          <a:sx n="73" d="100"/>
          <a:sy n="73" d="100"/>
        </p:scale>
        <p:origin x="883"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AE001-BFAF-46E7-A026-580DA0B87A2A}" type="datetimeFigureOut">
              <a:rPr lang="en-US" smtClean="0"/>
              <a:t>02/02/2023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1A680-238A-4045-B172-4C1A61926925}" type="slidenum">
              <a:rPr lang="en-US" smtClean="0"/>
              <a:t>‹#›</a:t>
            </a:fld>
            <a:endParaRPr lang="en-US"/>
          </a:p>
        </p:txBody>
      </p:sp>
    </p:spTree>
    <p:extLst>
      <p:ext uri="{BB962C8B-B14F-4D97-AF65-F5344CB8AC3E}">
        <p14:creationId xmlns:p14="http://schemas.microsoft.com/office/powerpoint/2010/main" val="159318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0" kern="1200" dirty="0" err="1">
                <a:solidFill>
                  <a:srgbClr val="000000"/>
                </a:solidFill>
                <a:effectLst/>
                <a:latin typeface="Calibri" panose="020F0502020204030204" pitchFamily="34" charset="0"/>
                <a:ea typeface="+mn-ea"/>
                <a:cs typeface="Calibri" panose="020F0502020204030204" pitchFamily="34" charset="0"/>
              </a:rPr>
              <a:t>Chúng</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tôi</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rất</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hân</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hạnh</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được</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giới</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thiệu</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với</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thầy</a:t>
            </a:r>
            <a:r>
              <a:rPr lang="en-US" sz="1800" b="0" kern="1200" baseline="0" dirty="0">
                <a:solidFill>
                  <a:srgbClr val="000000"/>
                </a:solidFill>
                <a:effectLst/>
                <a:latin typeface="Calibri" panose="020F0502020204030204" pitchFamily="34" charset="0"/>
                <a:ea typeface="+mn-ea"/>
                <a:cs typeface="Calibri" panose="020F0502020204030204" pitchFamily="34" charset="0"/>
              </a:rPr>
              <a:t> </a:t>
            </a:r>
            <a:r>
              <a:rPr lang="en-US" sz="1800" b="0" kern="1200" baseline="0" dirty="0" err="1">
                <a:solidFill>
                  <a:srgbClr val="000000"/>
                </a:solidFill>
                <a:effectLst/>
                <a:latin typeface="Calibri" panose="020F0502020204030204" pitchFamily="34" charset="0"/>
                <a:ea typeface="+mn-ea"/>
                <a:cs typeface="Calibri" panose="020F0502020204030204" pitchFamily="34" charset="0"/>
              </a:rPr>
              <a:t>cô</a:t>
            </a:r>
            <a:r>
              <a:rPr lang="en-US" sz="1800" b="0" kern="1200" baseline="0" dirty="0">
                <a:solidFill>
                  <a:srgbClr val="000000"/>
                </a:solidFill>
                <a:effectLst/>
                <a:latin typeface="Calibri" panose="020F0502020204030204" pitchFamily="34" charset="0"/>
                <a:ea typeface="+mn-ea"/>
                <a:cs typeface="Calibri" panose="020F0502020204030204" pitchFamily="34" charset="0"/>
              </a:rPr>
              <a:t>, ̣ </a:t>
            </a:r>
            <a:r>
              <a:rPr lang="en-US" sz="1800" b="1" kern="1200" baseline="0" dirty="0">
                <a:solidFill>
                  <a:srgbClr val="000000"/>
                </a:solidFill>
                <a:effectLst/>
                <a:latin typeface="Calibri" panose="020F0502020204030204" pitchFamily="34" charset="0"/>
                <a:ea typeface="+mn-ea"/>
                <a:cs typeface="Calibri" panose="020F0502020204030204" pitchFamily="34" charset="0"/>
              </a:rPr>
              <a:t>SGK </a:t>
            </a:r>
            <a:r>
              <a:rPr lang="en-US" sz="1800" b="1" kern="1200" baseline="0" dirty="0" err="1">
                <a:solidFill>
                  <a:srgbClr val="000000"/>
                </a:solidFill>
                <a:effectLst/>
                <a:latin typeface="Calibri" panose="020F0502020204030204" pitchFamily="34" charset="0"/>
                <a:ea typeface="+mn-ea"/>
                <a:cs typeface="Calibri" panose="020F0502020204030204" pitchFamily="34" charset="0"/>
              </a:rPr>
              <a:t>Toán</a:t>
            </a:r>
            <a:r>
              <a:rPr lang="en-US" sz="1800" b="1" kern="1200" baseline="0" dirty="0">
                <a:solidFill>
                  <a:srgbClr val="000000"/>
                </a:solidFill>
                <a:effectLst/>
                <a:latin typeface="Calibri" panose="020F0502020204030204" pitchFamily="34" charset="0"/>
                <a:ea typeface="+mn-ea"/>
                <a:cs typeface="Calibri" panose="020F0502020204030204" pitchFamily="34" charset="0"/>
              </a:rPr>
              <a:t> 4 </a:t>
            </a:r>
            <a:r>
              <a:rPr lang="en-US" sz="1800" b="1" kern="1200" baseline="0" dirty="0" err="1">
                <a:solidFill>
                  <a:srgbClr val="000000"/>
                </a:solidFill>
                <a:effectLst/>
                <a:latin typeface="Calibri" panose="020F0502020204030204" pitchFamily="34" charset="0"/>
                <a:ea typeface="+mn-ea"/>
                <a:cs typeface="Calibri" panose="020F0502020204030204" pitchFamily="34" charset="0"/>
              </a:rPr>
              <a:t>thuộc</a:t>
            </a:r>
            <a:r>
              <a:rPr lang="en-US" sz="1800" b="1" kern="1200" baseline="0" dirty="0">
                <a:solidFill>
                  <a:srgbClr val="000000"/>
                </a:solidFill>
                <a:effectLst/>
                <a:latin typeface="Calibri" panose="020F0502020204030204" pitchFamily="34" charset="0"/>
                <a:ea typeface="+mn-ea"/>
                <a:cs typeface="Calibri" panose="020F0502020204030204" pitchFamily="34" charset="0"/>
              </a:rPr>
              <a:t> </a:t>
            </a:r>
            <a:r>
              <a:rPr lang="en-US" sz="1800" b="1" kern="1200" baseline="0" dirty="0" err="1">
                <a:solidFill>
                  <a:srgbClr val="000000"/>
                </a:solidFill>
                <a:effectLst/>
                <a:latin typeface="Calibri" panose="020F0502020204030204" pitchFamily="34" charset="0"/>
                <a:ea typeface="+mn-ea"/>
                <a:cs typeface="Calibri" panose="020F0502020204030204" pitchFamily="34" charset="0"/>
              </a:rPr>
              <a:t>bô</a:t>
            </a:r>
            <a:r>
              <a:rPr lang="en-US" sz="1800" b="1" kern="1200" baseline="0" dirty="0">
                <a:solidFill>
                  <a:srgbClr val="000000"/>
                </a:solidFill>
                <a:effectLst/>
                <a:latin typeface="Calibri" panose="020F0502020204030204" pitchFamily="34" charset="0"/>
                <a:ea typeface="+mn-ea"/>
                <a:cs typeface="Calibri" panose="020F0502020204030204" pitchFamily="34" charset="0"/>
              </a:rPr>
              <a:t>̣ </a:t>
            </a:r>
            <a:r>
              <a:rPr lang="en-US" sz="1800" b="1" kern="1200" baseline="0" dirty="0" err="1">
                <a:solidFill>
                  <a:srgbClr val="000000"/>
                </a:solidFill>
                <a:effectLst/>
                <a:latin typeface="Calibri" panose="020F0502020204030204" pitchFamily="34" charset="0"/>
                <a:ea typeface="+mn-ea"/>
                <a:cs typeface="Calibri" panose="020F0502020204030204" pitchFamily="34" charset="0"/>
              </a:rPr>
              <a:t>sách</a:t>
            </a:r>
            <a:r>
              <a:rPr lang="en-US" sz="1800" b="1" kern="1200" baseline="0" dirty="0">
                <a:solidFill>
                  <a:srgbClr val="000000"/>
                </a:solidFill>
                <a:effectLst/>
                <a:latin typeface="Calibri" panose="020F0502020204030204" pitchFamily="34" charset="0"/>
                <a:ea typeface="+mn-ea"/>
                <a:cs typeface="Calibri" panose="020F0502020204030204" pitchFamily="34" charset="0"/>
              </a:rPr>
              <a:t> CTST</a:t>
            </a:r>
            <a:endParaRPr lang="en-US" sz="1800" b="1" kern="1200" dirty="0">
              <a:solidFill>
                <a:srgbClr val="000000"/>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DE71A680-238A-4045-B172-4C1A61926925}" type="slidenum">
              <a:rPr lang="en-US" smtClean="0"/>
              <a:t>2</a:t>
            </a:fld>
            <a:endParaRPr lang="en-US"/>
          </a:p>
        </p:txBody>
      </p:sp>
    </p:spTree>
    <p:extLst>
      <p:ext uri="{BB962C8B-B14F-4D97-AF65-F5344CB8AC3E}">
        <p14:creationId xmlns:p14="http://schemas.microsoft.com/office/powerpoint/2010/main" val="246544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40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400" baseline="0" dirty="0">
                <a:latin typeface="Arial" panose="020B0604020202020204" pitchFamily="34" charset="0"/>
                <a:cs typeface="Arial" panose="020B0604020202020204" pitchFamily="34" charset="0"/>
              </a:rPr>
              <a:t>Vì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hơn</a:t>
            </a:r>
            <a:r>
              <a:rPr lang="en-US" sz="1400" baseline="0" dirty="0">
                <a:latin typeface="Arial" panose="020B0604020202020204" pitchFamily="34" charset="0"/>
                <a:cs typeface="Arial" panose="020B0604020202020204" pitchFamily="34" charset="0"/>
              </a:rPr>
              <a:t> chị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sang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bên</a:t>
            </a:r>
            <a:r>
              <a:rPr lang="en-US" sz="1400" baseline="0" dirty="0">
                <a:latin typeface="Arial" panose="020B0604020202020204" pitchFamily="34" charset="0"/>
                <a:cs typeface="Arial" panose="020B0604020202020204" pitchFamily="34" charset="0"/>
              </a:rPr>
              <a:t>. </a:t>
            </a:r>
          </a:p>
          <a:p>
            <a:pPr marL="285750" indent="-285750">
              <a:buFontTx/>
              <a:buChar char="-"/>
            </a:pPr>
            <a:r>
              <a:rPr lang="en-US" sz="1400" baseline="0" dirty="0">
                <a:latin typeface="Arial" panose="020B0604020202020204" pitchFamily="34" charset="0"/>
                <a:cs typeface="Arial" panose="020B0604020202020204" pitchFamily="34" charset="0"/>
              </a:rPr>
              <a:t>12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bi </a:t>
            </a:r>
            <a:r>
              <a:rPr lang="en-US" sz="1400" baseline="0" dirty="0" err="1">
                <a:latin typeface="Arial" panose="020B0604020202020204" pitchFamily="34" charset="0"/>
                <a:cs typeface="Arial" panose="020B0604020202020204" pitchFamily="34" charset="0"/>
              </a:rPr>
              <a:t>còn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lai</a:t>
            </a:r>
            <a:r>
              <a:rPr lang="en-US" sz="1400" baseline="0" dirty="0">
                <a:latin typeface="Arial" panose="020B0604020202020204" pitchFamily="34" charset="0"/>
                <a:cs typeface="Arial" panose="020B0604020202020204" pitchFamily="34" charset="0"/>
              </a:rPr>
              <a:t> chia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nhau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endParaRPr lang="en-US" sz="1400" baseline="0" dirty="0">
              <a:latin typeface="Arial" panose="020B0604020202020204" pitchFamily="34" charset="0"/>
              <a:cs typeface="Arial" panose="020B0604020202020204" pitchFamily="34" charset="0"/>
            </a:endParaRPr>
          </a:p>
          <a:p>
            <a:pPr marL="285750" indent="-285750">
              <a:buFontTx/>
              <a:buChar char="-"/>
            </a:pPr>
            <a:r>
              <a:rPr lang="en-US" sz="1400" baseline="0" dirty="0" err="1">
                <a:latin typeface="Arial" panose="020B0604020202020204" pitchFamily="34" charset="0"/>
                <a:cs typeface="Arial" panose="020B0604020202020204" pitchFamily="34" charset="0"/>
              </a:rPr>
              <a:t>Lấy</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người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endParaRPr lang="en-US" sz="1400" baseline="0" dirty="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9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chị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giỏi</a:t>
            </a:r>
            <a:r>
              <a:rPr lang="en-US" sz="1400" baseline="0" dirty="0">
                <a:latin typeface="Arial" panose="020B0604020202020204" pitchFamily="34" charset="0"/>
                <a:cs typeface="Arial" panose="020B0604020202020204" pitchFamily="34" charset="0"/>
              </a:rPr>
              <a:t> quá. </a:t>
            </a:r>
            <a:r>
              <a:rPr lang="en-US" sz="1400" baseline="0" dirty="0" err="1">
                <a:latin typeface="Arial" panose="020B0604020202020204" pitchFamily="34" charset="0"/>
                <a:cs typeface="Arial" panose="020B0604020202020204" pitchFamily="34" charset="0"/>
              </a:rPr>
              <a:t>Vậy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bi </a:t>
            </a:r>
            <a:r>
              <a:rPr lang="en-US" sz="1400" baseline="0" dirty="0" err="1">
                <a:latin typeface="Arial" panose="020B0604020202020204" pitchFamily="34" charset="0"/>
                <a:cs typeface="Arial" panose="020B0604020202020204" pitchFamily="34" charset="0"/>
              </a:rPr>
              <a:t>nhiều</a:t>
            </a:r>
            <a:r>
              <a:rPr lang="en-US" sz="1400" baseline="0" dirty="0">
                <a:latin typeface="Arial" panose="020B0604020202020204" pitchFamily="34" charset="0"/>
                <a:cs typeface="Arial" panose="020B0604020202020204" pitchFamily="34" charset="0"/>
              </a:rPr>
              <a:t> quá </a:t>
            </a:r>
            <a:r>
              <a:rPr lang="en-US" sz="1400" baseline="0" dirty="0" err="1">
                <a:latin typeface="Arial" panose="020B0604020202020204" pitchFamily="34" charset="0"/>
                <a:cs typeface="Arial" panose="020B0604020202020204" pitchFamily="34" charset="0"/>
              </a:rPr>
              <a:t>thi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nao</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285750" indent="-285750">
              <a:buFontTx/>
              <a:buChar char="-"/>
            </a:pPr>
            <a:endParaRPr lang="en-US" sz="1400" baseline="0" dirty="0">
              <a:latin typeface="Arial" panose="020B0604020202020204" pitchFamily="34" charset="0"/>
              <a:cs typeface="Arial" panose="020B0604020202020204" pitchFamily="34" charset="0"/>
            </a:endParaRPr>
          </a:p>
          <a:p>
            <a:pPr marL="285750" indent="-285750">
              <a:buFontTx/>
              <a:buChar char="-"/>
            </a:pPr>
            <a:endParaRPr lang="en-US" sz="1400" baseline="0" dirty="0">
              <a:latin typeface="Arial" panose="020B0604020202020204" pitchFamily="34" charset="0"/>
              <a:cs typeface="Arial" panose="020B0604020202020204" pitchFamily="34" charset="0"/>
            </a:endParaRPr>
          </a:p>
          <a:p>
            <a:pPr marL="285750" indent="-285750">
              <a:buFontTx/>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11</a:t>
            </a:fld>
            <a:endParaRPr lang="en-US"/>
          </a:p>
        </p:txBody>
      </p:sp>
    </p:spTree>
    <p:extLst>
      <p:ext uri="{BB962C8B-B14F-4D97-AF65-F5344CB8AC3E}">
        <p14:creationId xmlns:p14="http://schemas.microsoft.com/office/powerpoint/2010/main" val="63755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40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400" baseline="0" dirty="0">
                <a:latin typeface="Arial" panose="020B0604020202020204" pitchFamily="34" charset="0"/>
                <a:cs typeface="Arial" panose="020B0604020202020204" pitchFamily="34" charset="0"/>
              </a:rPr>
              <a:t>Vì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hơn</a:t>
            </a:r>
            <a:r>
              <a:rPr lang="en-US" sz="1400" baseline="0" dirty="0">
                <a:latin typeface="Arial" panose="020B0604020202020204" pitchFamily="34" charset="0"/>
                <a:cs typeface="Arial" panose="020B0604020202020204" pitchFamily="34" charset="0"/>
              </a:rPr>
              <a:t> chị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sang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bên</a:t>
            </a:r>
            <a:r>
              <a:rPr lang="en-US" sz="1400" baseline="0" dirty="0">
                <a:latin typeface="Arial" panose="020B0604020202020204" pitchFamily="34" charset="0"/>
                <a:cs typeface="Arial" panose="020B0604020202020204" pitchFamily="34" charset="0"/>
              </a:rPr>
              <a:t>. </a:t>
            </a:r>
          </a:p>
          <a:p>
            <a:pPr marL="285750" indent="-285750">
              <a:buFontTx/>
              <a:buChar char="-"/>
            </a:pPr>
            <a:r>
              <a:rPr lang="en-US" sz="1400" baseline="0" dirty="0">
                <a:latin typeface="Arial" panose="020B0604020202020204" pitchFamily="34" charset="0"/>
                <a:cs typeface="Arial" panose="020B0604020202020204" pitchFamily="34" charset="0"/>
              </a:rPr>
              <a:t>12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bi </a:t>
            </a:r>
            <a:r>
              <a:rPr lang="en-US" sz="1400" baseline="0" dirty="0" err="1">
                <a:latin typeface="Arial" panose="020B0604020202020204" pitchFamily="34" charset="0"/>
                <a:cs typeface="Arial" panose="020B0604020202020204" pitchFamily="34" charset="0"/>
              </a:rPr>
              <a:t>còn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lai</a:t>
            </a:r>
            <a:r>
              <a:rPr lang="en-US" sz="1400" baseline="0" dirty="0">
                <a:latin typeface="Arial" panose="020B0604020202020204" pitchFamily="34" charset="0"/>
                <a:cs typeface="Arial" panose="020B0604020202020204" pitchFamily="34" charset="0"/>
              </a:rPr>
              <a:t> chia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nhau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endParaRPr lang="en-US" sz="1400" baseline="0" dirty="0">
              <a:latin typeface="Arial" panose="020B0604020202020204" pitchFamily="34" charset="0"/>
              <a:cs typeface="Arial" panose="020B0604020202020204" pitchFamily="34" charset="0"/>
            </a:endParaRPr>
          </a:p>
          <a:p>
            <a:pPr marL="285750" indent="-285750">
              <a:buFontTx/>
              <a:buChar char="-"/>
            </a:pPr>
            <a:r>
              <a:rPr lang="en-US" sz="1400" baseline="0" dirty="0" err="1">
                <a:latin typeface="Arial" panose="020B0604020202020204" pitchFamily="34" charset="0"/>
                <a:cs typeface="Arial" panose="020B0604020202020204" pitchFamily="34" charset="0"/>
              </a:rPr>
              <a:t>Lấy</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người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endParaRPr lang="en-US" sz="1400" baseline="0" dirty="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9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chị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giỏi</a:t>
            </a:r>
            <a:r>
              <a:rPr lang="en-US" sz="1400" baseline="0" dirty="0">
                <a:latin typeface="Arial" panose="020B0604020202020204" pitchFamily="34" charset="0"/>
                <a:cs typeface="Arial" panose="020B0604020202020204" pitchFamily="34" charset="0"/>
              </a:rPr>
              <a:t> quá. </a:t>
            </a:r>
            <a:r>
              <a:rPr lang="en-US" sz="1400" baseline="0" dirty="0" err="1">
                <a:latin typeface="Arial" panose="020B0604020202020204" pitchFamily="34" charset="0"/>
                <a:cs typeface="Arial" panose="020B0604020202020204" pitchFamily="34" charset="0"/>
              </a:rPr>
              <a:t>Vậy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bi </a:t>
            </a:r>
            <a:r>
              <a:rPr lang="en-US" sz="1400" baseline="0" dirty="0" err="1">
                <a:latin typeface="Arial" panose="020B0604020202020204" pitchFamily="34" charset="0"/>
                <a:cs typeface="Arial" panose="020B0604020202020204" pitchFamily="34" charset="0"/>
              </a:rPr>
              <a:t>nhiều</a:t>
            </a:r>
            <a:r>
              <a:rPr lang="en-US" sz="1400" baseline="0" dirty="0">
                <a:latin typeface="Arial" panose="020B0604020202020204" pitchFamily="34" charset="0"/>
                <a:cs typeface="Arial" panose="020B0604020202020204" pitchFamily="34" charset="0"/>
              </a:rPr>
              <a:t> quá </a:t>
            </a:r>
            <a:r>
              <a:rPr lang="en-US" sz="1400" baseline="0" dirty="0" err="1">
                <a:latin typeface="Arial" panose="020B0604020202020204" pitchFamily="34" charset="0"/>
                <a:cs typeface="Arial" panose="020B0604020202020204" pitchFamily="34" charset="0"/>
              </a:rPr>
              <a:t>thi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nao</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285750" indent="-285750">
              <a:buFontTx/>
              <a:buChar char="-"/>
            </a:pPr>
            <a:endParaRPr lang="en-US" sz="1400" baseline="0" dirty="0">
              <a:latin typeface="Arial" panose="020B0604020202020204" pitchFamily="34" charset="0"/>
              <a:cs typeface="Arial" panose="020B0604020202020204" pitchFamily="34" charset="0"/>
            </a:endParaRPr>
          </a:p>
          <a:p>
            <a:pPr marL="285750" indent="-285750">
              <a:buFontTx/>
              <a:buChar char="-"/>
            </a:pPr>
            <a:endParaRPr lang="en-US" sz="1400" baseline="0" dirty="0">
              <a:latin typeface="Arial" panose="020B0604020202020204" pitchFamily="34" charset="0"/>
              <a:cs typeface="Arial" panose="020B0604020202020204" pitchFamily="34" charset="0"/>
            </a:endParaRPr>
          </a:p>
          <a:p>
            <a:pPr marL="285750" indent="-285750">
              <a:buFontTx/>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12</a:t>
            </a:fld>
            <a:endParaRPr lang="en-US"/>
          </a:p>
        </p:txBody>
      </p:sp>
    </p:spTree>
    <p:extLst>
      <p:ext uri="{BB962C8B-B14F-4D97-AF65-F5344CB8AC3E}">
        <p14:creationId xmlns:p14="http://schemas.microsoft.com/office/powerpoint/2010/main" val="168583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400" dirty="0" err="1">
                <a:latin typeface="Arial" panose="020B0604020202020204" pitchFamily="34" charset="0"/>
                <a:cs typeface="Arial" panose="020B0604020202020204" pitchFamily="34" charset="0"/>
              </a:rPr>
              <a:t>Tới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đây</a:t>
            </a:r>
            <a:r>
              <a:rPr lang="en-US" sz="1400" baseline="0" dirty="0">
                <a:latin typeface="Arial" panose="020B0604020202020204" pitchFamily="34" charset="0"/>
                <a:cs typeface="Arial" panose="020B0604020202020204" pitchFamily="34" charset="0"/>
              </a:rPr>
              <a:t>, GV </a:t>
            </a:r>
            <a:r>
              <a:rPr lang="en-US" sz="1400" baseline="0" dirty="0" err="1">
                <a:latin typeface="Arial" panose="020B0604020202020204" pitchFamily="34" charset="0"/>
                <a:cs typeface="Arial" panose="020B0604020202020204" pitchFamily="34" charset="0"/>
              </a:rPr>
              <a:t>khái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hóa</a:t>
            </a:r>
            <a:r>
              <a:rPr lang="en-US" sz="1400" baseline="0" dirty="0">
                <a:latin typeface="Arial" panose="020B0604020202020204" pitchFamily="34" charset="0"/>
                <a:cs typeface="Arial" panose="020B0604020202020204" pitchFamily="34" charset="0"/>
              </a:rPr>
              <a:t> Thành </a:t>
            </a:r>
            <a:r>
              <a:rPr lang="en-US" sz="1400" baseline="0" dirty="0" err="1">
                <a:latin typeface="Arial" panose="020B0604020202020204" pitchFamily="34" charset="0"/>
                <a:cs typeface="Arial" panose="020B0604020202020204" pitchFamily="34" charset="0"/>
              </a:rPr>
              <a:t>bài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Tổng</a:t>
            </a:r>
            <a:r>
              <a:rPr lang="en-US" sz="1400" baseline="0" dirty="0">
                <a:latin typeface="Arial" panose="020B0604020202020204" pitchFamily="34" charset="0"/>
                <a:cs typeface="Arial" panose="020B0604020202020204" pitchFamily="34" charset="0"/>
              </a:rPr>
              <a:t> – </a:t>
            </a:r>
            <a:r>
              <a:rPr lang="en-US" sz="1400" baseline="0" dirty="0" err="1">
                <a:latin typeface="Arial" panose="020B0604020202020204" pitchFamily="34" charset="0"/>
                <a:cs typeface="Arial" panose="020B0604020202020204" pitchFamily="34" charset="0"/>
              </a:rPr>
              <a:t>Hiệu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hướng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dẫn</a:t>
            </a:r>
            <a:r>
              <a:rPr lang="en-US" sz="1400" baseline="0" dirty="0">
                <a:latin typeface="Arial" panose="020B0604020202020204" pitchFamily="34" charset="0"/>
                <a:cs typeface="Arial" panose="020B0604020202020204" pitchFamily="34" charset="0"/>
              </a:rPr>
              <a:t> HS </a:t>
            </a:r>
            <a:r>
              <a:rPr lang="en-US" sz="1400" baseline="0" dirty="0" err="1">
                <a:latin typeface="Arial" panose="020B0604020202020204" pitchFamily="34" charset="0"/>
                <a:cs typeface="Arial" panose="020B0604020202020204" pitchFamily="34" charset="0"/>
              </a:rPr>
              <a:t>tìm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nhất</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400" baseline="0" dirty="0" err="1">
                <a:latin typeface="Arial" panose="020B0604020202020204" pitchFamily="34" charset="0"/>
                <a:cs typeface="Arial" panose="020B0604020202020204" pitchFamily="34" charset="0"/>
              </a:rPr>
              <a:t>Tư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xuất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tắt</a:t>
            </a:r>
            <a:r>
              <a:rPr lang="en-US" sz="1400" baseline="0" dirty="0">
                <a:latin typeface="Arial" panose="020B0604020202020204" pitchFamily="34" charset="0"/>
                <a:cs typeface="Arial" panose="020B0604020202020204" pitchFamily="34" charset="0"/>
              </a:rPr>
              <a:t> </a:t>
            </a:r>
          </a:p>
          <a:p>
            <a:pPr marL="285750" indent="-285750">
              <a:buFontTx/>
              <a:buChar char="-"/>
            </a:pPr>
            <a:r>
              <a:rPr lang="en-US" sz="1400" baseline="0" dirty="0" err="1">
                <a:latin typeface="Arial" panose="020B0604020202020204" pitchFamily="34" charset="0"/>
                <a:cs typeface="Arial" panose="020B0604020202020204" pitchFamily="34" charset="0"/>
              </a:rPr>
              <a:t>Nếu</a:t>
            </a:r>
            <a:r>
              <a:rPr lang="en-US" sz="1400" baseline="0" dirty="0">
                <a:latin typeface="Arial" panose="020B0604020202020204" pitchFamily="34" charset="0"/>
                <a:cs typeface="Arial" panose="020B0604020202020204" pitchFamily="34" charset="0"/>
              </a:rPr>
              <a:t> ta </a:t>
            </a:r>
            <a:r>
              <a:rPr lang="en-US" sz="1400" baseline="0" dirty="0" err="1">
                <a:latin typeface="Arial" panose="020B0604020202020204" pitchFamily="34" charset="0"/>
                <a:cs typeface="Arial" panose="020B0604020202020204" pitchFamily="34" charset="0"/>
              </a:rPr>
              <a:t>bớt</a:t>
            </a:r>
            <a:r>
              <a:rPr lang="en-US" sz="1400" baseline="0" dirty="0">
                <a:latin typeface="Arial" panose="020B0604020202020204" pitchFamily="34" charset="0"/>
                <a:cs typeface="Arial" panose="020B0604020202020204" pitchFamily="34" charset="0"/>
              </a:rPr>
              <a:t> 3 ở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lớn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nào</a:t>
            </a:r>
            <a:r>
              <a:rPr lang="en-US" sz="1400" baseline="0" dirty="0">
                <a:latin typeface="Arial" panose="020B0604020202020204" pitchFamily="34" charset="0"/>
                <a:cs typeface="Arial" panose="020B0604020202020204" pitchFamily="34" charset="0"/>
              </a:rPr>
              <a:t>? (15 – 3)</a:t>
            </a:r>
          </a:p>
          <a:p>
            <a:pPr marL="285750" indent="-285750">
              <a:buFontTx/>
              <a:buChar char="-"/>
            </a:pPr>
            <a:r>
              <a:rPr lang="en-US" sz="1400" baseline="0" dirty="0">
                <a:latin typeface="Arial" panose="020B0604020202020204" pitchFamily="34" charset="0"/>
                <a:cs typeface="Arial" panose="020B0604020202020204" pitchFamily="34" charset="0"/>
              </a:rPr>
              <a:t>15 – 3 </a:t>
            </a:r>
            <a:r>
              <a:rPr lang="en-US" sz="1400" baseline="0" dirty="0" err="1">
                <a:latin typeface="Arial" panose="020B0604020202020204" pitchFamily="34" charset="0"/>
                <a:cs typeface="Arial" panose="020B0604020202020204" pitchFamily="34" charset="0"/>
              </a:rPr>
              <a:t>bao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gồm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những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bé)</a:t>
            </a:r>
          </a:p>
          <a:p>
            <a:pPr marL="285750" indent="-285750">
              <a:buFontTx/>
              <a:buChar char="-"/>
            </a:pPr>
            <a:r>
              <a:rPr lang="en-US" sz="1400" baseline="0" dirty="0" err="1">
                <a:latin typeface="Arial" panose="020B0604020202020204" pitchFamily="34" charset="0"/>
                <a:cs typeface="Arial" panose="020B0604020202020204" pitchFamily="34" charset="0"/>
              </a:rPr>
              <a:t>Muốn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bé ta </a:t>
            </a:r>
            <a:r>
              <a:rPr lang="en-US" sz="1400" baseline="0" dirty="0" err="1">
                <a:latin typeface="Arial" panose="020B0604020202020204" pitchFamily="34" charset="0"/>
                <a:cs typeface="Arial" panose="020B0604020202020204" pitchFamily="34" charset="0"/>
              </a:rPr>
              <a:t>làm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sao</a:t>
            </a:r>
            <a:r>
              <a:rPr lang="en-US" sz="1400" baseline="0" dirty="0">
                <a:latin typeface="Arial" panose="020B0604020202020204" pitchFamily="34" charset="0"/>
                <a:cs typeface="Arial" panose="020B0604020202020204" pitchFamily="34" charset="0"/>
              </a:rPr>
              <a:t> (15 – 3) : 2;  </a:t>
            </a:r>
          </a:p>
          <a:p>
            <a:pPr marL="285750" indent="-285750">
              <a:buFontTx/>
              <a:buChar char="-"/>
            </a:pPr>
            <a:r>
              <a:rPr lang="en-US" sz="1400" baseline="0" dirty="0">
                <a:latin typeface="Arial" panose="020B0604020202020204" pitchFamily="34" charset="0"/>
                <a:cs typeface="Arial" panose="020B0604020202020204" pitchFamily="34" charset="0"/>
              </a:rPr>
              <a:t>Có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bé ta sẽ </a:t>
            </a:r>
            <a:r>
              <a:rPr lang="en-US" sz="1400" baseline="0" dirty="0" err="1">
                <a:latin typeface="Arial" panose="020B0604020202020204" pitchFamily="34" charset="0"/>
                <a:cs typeface="Arial" panose="020B0604020202020204" pitchFamily="34" charset="0"/>
              </a:rPr>
              <a:t>tìm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lớn</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400" baseline="0" dirty="0" err="1">
                <a:latin typeface="Arial" panose="020B0604020202020204" pitchFamily="34" charset="0"/>
                <a:cs typeface="Arial" panose="020B0604020202020204" pitchFamily="34" charset="0"/>
              </a:rPr>
              <a:t>Tới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xuất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tắc</a:t>
            </a:r>
            <a:endParaRPr lang="en-US" sz="1400" baseline="0" dirty="0">
              <a:latin typeface="Arial" panose="020B0604020202020204" pitchFamily="34" charset="0"/>
              <a:cs typeface="Arial" panose="020B0604020202020204" pitchFamily="34" charset="0"/>
            </a:endParaRPr>
          </a:p>
          <a:p>
            <a:pPr marL="285750" indent="-285750">
              <a:buFontTx/>
              <a:buChar char="-"/>
            </a:pPr>
            <a:r>
              <a:rPr lang="en-US" sz="1400" baseline="0" dirty="0" err="1">
                <a:latin typeface="Arial" panose="020B0604020202020204" pitchFamily="34" charset="0"/>
                <a:cs typeface="Arial" panose="020B0604020202020204" pitchFamily="34" charset="0"/>
              </a:rPr>
              <a:t>Sau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luyện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tập</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13</a:t>
            </a:fld>
            <a:endParaRPr lang="en-US"/>
          </a:p>
        </p:txBody>
      </p:sp>
    </p:spTree>
    <p:extLst>
      <p:ext uri="{BB962C8B-B14F-4D97-AF65-F5344CB8AC3E}">
        <p14:creationId xmlns:p14="http://schemas.microsoft.com/office/powerpoint/2010/main" val="270111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err="1">
                <a:latin typeface="Arial" panose="020B0604020202020204" pitchFamily="34" charset="0"/>
                <a:cs typeface="Arial" panose="020B0604020202020204" pitchFamily="34" charset="0"/>
              </a:rPr>
              <a:t>Như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đa</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suy</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luận</a:t>
            </a:r>
            <a:r>
              <a:rPr lang="en-US" sz="1400" b="1"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làm</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sư</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dụng</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đô</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dùng</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học</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tập</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thảo</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luận-trình</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bày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việc</a:t>
            </a:r>
            <a:r>
              <a:rPr lang="en-US" sz="1400" baseline="0" dirty="0">
                <a:latin typeface="Arial" panose="020B0604020202020204" pitchFamily="34" charset="0"/>
                <a:cs typeface="Arial" panose="020B0604020202020204" pitchFamily="34" charset="0"/>
              </a:rPr>
              <a:t> </a:t>
            </a:r>
            <a:r>
              <a:rPr lang="en-US" sz="1400" b="1" baseline="0" dirty="0">
                <a:latin typeface="Arial" panose="020B0604020202020204" pitchFamily="34" charset="0"/>
                <a:cs typeface="Arial" panose="020B0604020202020204" pitchFamily="34" charset="0"/>
              </a:rPr>
              <a:t>GQVĐ</a:t>
            </a:r>
          </a:p>
          <a:p>
            <a:r>
              <a:rPr lang="en-US" sz="1400" baseline="0" dirty="0" err="1">
                <a:latin typeface="Arial" panose="020B0604020202020204" pitchFamily="34" charset="0"/>
                <a:cs typeface="Arial" panose="020B0604020202020204" pitchFamily="34" charset="0"/>
              </a:rPr>
              <a:t>Việc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áp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tắc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quyết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đơn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đo</a:t>
            </a:r>
            <a:r>
              <a:rPr lang="en-US" sz="1400" baseline="0" dirty="0">
                <a:latin typeface="Arial" panose="020B0604020202020204" pitchFamily="34" charset="0"/>
                <a:cs typeface="Arial" panose="020B0604020202020204" pitchFamily="34" charset="0"/>
              </a:rPr>
              <a:t>́  là quá </a:t>
            </a:r>
            <a:r>
              <a:rPr lang="en-US" sz="1400" baseline="0" dirty="0" err="1">
                <a:latin typeface="Arial" panose="020B0604020202020204" pitchFamily="34" charset="0"/>
                <a:cs typeface="Arial" panose="020B0604020202020204" pitchFamily="34" charset="0"/>
              </a:rPr>
              <a:t>trình</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Mô</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hình</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hóa</a:t>
            </a: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14</a:t>
            </a:fld>
            <a:endParaRPr lang="en-US"/>
          </a:p>
        </p:txBody>
      </p:sp>
    </p:spTree>
    <p:extLst>
      <p:ext uri="{BB962C8B-B14F-4D97-AF65-F5344CB8AC3E}">
        <p14:creationId xmlns:p14="http://schemas.microsoft.com/office/powerpoint/2010/main" val="149142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err="1">
                <a:latin typeface="Arial" panose="020B0604020202020204" pitchFamily="34" charset="0"/>
                <a:cs typeface="Arial" panose="020B0604020202020204" pitchFamily="34" charset="0"/>
              </a:rPr>
              <a:t>khi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 GV </a:t>
            </a:r>
            <a:r>
              <a:rPr lang="en-US" sz="1400" baseline="0" dirty="0" err="1">
                <a:latin typeface="Arial" panose="020B0604020202020204" pitchFamily="34" charset="0"/>
                <a:cs typeface="Arial" panose="020B0604020202020204" pitchFamily="34" charset="0"/>
              </a:rPr>
              <a:t>dê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dàng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áp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Phương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pháp</a:t>
            </a:r>
            <a:r>
              <a:rPr lang="en-US" sz="1400" baseline="0" dirty="0">
                <a:latin typeface="Arial" panose="020B0604020202020204" pitchFamily="34" charset="0"/>
                <a:cs typeface="Arial" panose="020B0604020202020204" pitchFamily="34" charset="0"/>
              </a:rPr>
              <a:t> DH </a:t>
            </a:r>
            <a:r>
              <a:rPr lang="en-US" sz="1400" baseline="0" dirty="0" err="1">
                <a:latin typeface="Arial" panose="020B0604020202020204" pitchFamily="34" charset="0"/>
                <a:cs typeface="Arial" panose="020B0604020202020204" pitchFamily="34" charset="0"/>
              </a:rPr>
              <a:t>tiên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tập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tâm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cho</a:t>
            </a:r>
            <a:r>
              <a:rPr lang="en-US" sz="1400" baseline="0" dirty="0">
                <a:latin typeface="Arial" panose="020B0604020202020204" pitchFamily="34" charset="0"/>
                <a:cs typeface="Arial" panose="020B0604020202020204" pitchFamily="34" charset="0"/>
              </a:rPr>
              <a:t> HS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cs typeface="Arial" panose="020B0604020202020204" pitchFamily="34" charset="0"/>
              </a:rPr>
              <a:t>Phẩm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15</a:t>
            </a:fld>
            <a:endParaRPr lang="en-US"/>
          </a:p>
        </p:txBody>
      </p:sp>
    </p:spTree>
    <p:extLst>
      <p:ext uri="{BB962C8B-B14F-4D97-AF65-F5344CB8AC3E}">
        <p14:creationId xmlns:p14="http://schemas.microsoft.com/office/powerpoint/2010/main" val="2235115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chất</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chăm</a:t>
            </a:r>
            <a:r>
              <a:rPr lang="en-US" sz="1400" b="1" baseline="0" dirty="0">
                <a:latin typeface="Arial" panose="020B0604020202020204" pitchFamily="34" charset="0"/>
                <a:cs typeface="Arial" panose="020B0604020202020204" pitchFamily="34" charset="0"/>
              </a:rPr>
              <a:t> chỉ, </a:t>
            </a:r>
            <a:r>
              <a:rPr lang="en-US" sz="1400" b="1" baseline="0" dirty="0" err="1">
                <a:latin typeface="Arial" panose="020B0604020202020204" pitchFamily="34" charset="0"/>
                <a:cs typeface="Arial" panose="020B0604020202020204" pitchFamily="34" charset="0"/>
              </a:rPr>
              <a:t>trung</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thực</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trách</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nhiệm</a:t>
            </a:r>
            <a:r>
              <a:rPr lang="en-US" sz="1400" b="1" baseline="0"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là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đặc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a:t>
            </a:r>
          </a:p>
          <a:p>
            <a:r>
              <a:rPr lang="en-US" sz="1400" baseline="0" dirty="0" err="1">
                <a:latin typeface="Arial" panose="020B0604020202020204" pitchFamily="34" charset="0"/>
                <a:cs typeface="Arial" panose="020B0604020202020204" pitchFamily="34" charset="0"/>
              </a:rPr>
              <a:t>Còn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chất</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Nhân</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ái</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Yêu</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nước</a:t>
            </a:r>
            <a:r>
              <a:rPr lang="en-US" sz="1400" b="1"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dạy</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lòng</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Nhân</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ái</a:t>
            </a:r>
            <a:r>
              <a:rPr lang="en-US" sz="1400" b="1"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tình</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cảm</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đối</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với</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quê</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hương</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đất</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nước</a:t>
            </a:r>
            <a:r>
              <a:rPr lang="en-US" sz="1400" b="1" baseline="0"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qua </a:t>
            </a:r>
            <a:r>
              <a:rPr lang="en-US" sz="1400" baseline="0" dirty="0" err="1">
                <a:latin typeface="Arial" panose="020B0604020202020204" pitchFamily="34" charset="0"/>
                <a:cs typeface="Arial" panose="020B0604020202020204" pitchFamily="34" charset="0"/>
              </a:rPr>
              <a:t>môn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a:t>
            </a:r>
          </a:p>
          <a:p>
            <a:r>
              <a:rPr lang="en-US" sz="1400" baseline="0" dirty="0" err="1">
                <a:latin typeface="Arial" panose="020B0604020202020204" pitchFamily="34" charset="0"/>
                <a:cs typeface="Arial" panose="020B0604020202020204" pitchFamily="34" charset="0"/>
              </a:rPr>
              <a:t>Thưa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nội</a:t>
            </a:r>
            <a:r>
              <a:rPr lang="en-US" sz="1400" baseline="0" dirty="0">
                <a:latin typeface="Arial" panose="020B0604020202020204" pitchFamily="34" charset="0"/>
                <a:cs typeface="Arial" panose="020B0604020202020204" pitchFamily="34" charset="0"/>
              </a:rPr>
              <a:t> dung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đặt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dàng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a:t>
            </a:r>
          </a:p>
          <a:p>
            <a:r>
              <a:rPr lang="en-US" sz="1400" baseline="0" dirty="0" err="1">
                <a:latin typeface="Arial" panose="020B0604020202020204" pitchFamily="34" charset="0"/>
                <a:cs typeface="Arial" panose="020B0604020202020204" pitchFamily="34" charset="0"/>
              </a:rPr>
              <a:t>Mời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thâm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trang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16</a:t>
            </a:fld>
            <a:endParaRPr lang="en-US"/>
          </a:p>
        </p:txBody>
      </p:sp>
    </p:spTree>
    <p:extLst>
      <p:ext uri="{BB962C8B-B14F-4D97-AF65-F5344CB8AC3E}">
        <p14:creationId xmlns:p14="http://schemas.microsoft.com/office/powerpoint/2010/main" val="167260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 </a:t>
            </a:r>
            <a:r>
              <a:rPr lang="en-US" sz="1400" baseline="0" dirty="0" err="1">
                <a:latin typeface="Arial" panose="020B0604020202020204" pitchFamily="34" charset="0"/>
                <a:cs typeface="Arial" panose="020B0604020202020204" pitchFamily="34" charset="0"/>
              </a:rPr>
              <a:t>giúp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biết</a:t>
            </a:r>
            <a:r>
              <a:rPr lang="en-US" sz="1400" baseline="0" dirty="0">
                <a:latin typeface="Arial" panose="020B0604020202020204" pitchFamily="34" charset="0"/>
                <a:cs typeface="Arial" panose="020B0604020202020204" pitchFamily="34" charset="0"/>
              </a:rPr>
              <a:t> chia sẻ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17</a:t>
            </a:fld>
            <a:endParaRPr lang="en-US"/>
          </a:p>
        </p:txBody>
      </p:sp>
    </p:spTree>
    <p:extLst>
      <p:ext uri="{BB962C8B-B14F-4D97-AF65-F5344CB8AC3E}">
        <p14:creationId xmlns:p14="http://schemas.microsoft.com/office/powerpoint/2010/main" val="213316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Quan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tâm</a:t>
            </a:r>
            <a:r>
              <a:rPr lang="en-US" sz="1400" dirty="0">
                <a:latin typeface="Arial" panose="020B0604020202020204" pitchFamily="34" charset="0"/>
                <a:cs typeface="Arial" panose="020B0604020202020204" pitchFamily="34" charset="0"/>
              </a:rPr>
              <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giúp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đơ</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18</a:t>
            </a:fld>
            <a:endParaRPr lang="en-US"/>
          </a:p>
        </p:txBody>
      </p:sp>
    </p:spTree>
    <p:extLst>
      <p:ext uri="{BB962C8B-B14F-4D97-AF65-F5344CB8AC3E}">
        <p14:creationId xmlns:p14="http://schemas.microsoft.com/office/powerpoint/2010/main" val="3933791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có </a:t>
            </a:r>
            <a:r>
              <a:rPr lang="en-US" sz="1400" baseline="0" dirty="0" err="1">
                <a:latin typeface="Arial" panose="020B0604020202020204" pitchFamily="34" charset="0"/>
                <a:cs typeface="Arial" panose="020B0604020202020204" pitchFamily="34" charset="0"/>
              </a:rPr>
              <a:t>cơ</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hương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nước</a:t>
            </a:r>
            <a:endParaRPr lang="en-US" sz="1400" baseline="0" dirty="0">
              <a:latin typeface="Arial" panose="020B0604020202020204" pitchFamily="34" charset="0"/>
              <a:cs typeface="Arial" panose="020B0604020202020204" pitchFamily="34" charset="0"/>
            </a:endParaRPr>
          </a:p>
          <a:p>
            <a:r>
              <a:rPr lang="en-US" sz="1400" baseline="0" dirty="0" err="1">
                <a:latin typeface="Arial" panose="020B0604020202020204" pitchFamily="34" charset="0"/>
                <a:cs typeface="Arial" panose="020B0604020202020204" pitchFamily="34" charset="0"/>
              </a:rPr>
              <a:t>Đo</a:t>
            </a:r>
            <a:r>
              <a:rPr lang="en-US" sz="1400" baseline="0" dirty="0">
                <a:latin typeface="Arial" panose="020B0604020202020204" pitchFamily="34" charset="0"/>
                <a:cs typeface="Arial" panose="020B0604020202020204" pitchFamily="34" charset="0"/>
              </a:rPr>
              <a:t>́ Chính là </a:t>
            </a:r>
            <a:r>
              <a:rPr lang="en-US" sz="1400" baseline="0" dirty="0" err="1">
                <a:latin typeface="Arial" panose="020B0604020202020204" pitchFamily="34" charset="0"/>
                <a:cs typeface="Arial" panose="020B0604020202020204" pitchFamily="34" charset="0"/>
              </a:rPr>
              <a:t>Lòng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hương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nước</a:t>
            </a:r>
            <a:r>
              <a:rPr lang="en-US" sz="1400" baseline="0"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cs typeface="Arial" panose="020B0604020202020204" pitchFamily="34" charset="0"/>
              </a:rPr>
              <a:t>Dạy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trong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trang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19</a:t>
            </a:fld>
            <a:endParaRPr lang="en-US"/>
          </a:p>
        </p:txBody>
      </p:sp>
    </p:spTree>
    <p:extLst>
      <p:ext uri="{BB962C8B-B14F-4D97-AF65-F5344CB8AC3E}">
        <p14:creationId xmlns:p14="http://schemas.microsoft.com/office/powerpoint/2010/main" val="2538069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Nhắc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nhơ</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a:t>
            </a:r>
            <a:r>
              <a:rPr lang="en-US" sz="1400" baseline="0" dirty="0">
                <a:latin typeface="Arial" panose="020B0604020202020204" pitchFamily="34" charset="0"/>
                <a:cs typeface="Arial" panose="020B0604020202020204" pitchFamily="34" charset="0"/>
              </a:rPr>
              <a:t> ý </a:t>
            </a:r>
            <a:r>
              <a:rPr lang="en-US" sz="1400" baseline="0" dirty="0" err="1">
                <a:latin typeface="Arial" panose="020B0604020202020204" pitchFamily="34" charset="0"/>
                <a:cs typeface="Arial" panose="020B0604020202020204" pitchFamily="34" charset="0"/>
              </a:rPr>
              <a:t>thức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trường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xanh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đẹp</a:t>
            </a:r>
            <a:r>
              <a:rPr lang="en-US" sz="1400" baseline="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20</a:t>
            </a:fld>
            <a:endParaRPr lang="en-US"/>
          </a:p>
        </p:txBody>
      </p:sp>
    </p:spTree>
    <p:extLst>
      <p:ext uri="{BB962C8B-B14F-4D97-AF65-F5344CB8AC3E}">
        <p14:creationId xmlns:p14="http://schemas.microsoft.com/office/powerpoint/2010/main" val="84378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2018 </a:t>
            </a:r>
            <a:r>
              <a:rPr lang="en-US" sz="1200" kern="1200" dirty="0" err="1">
                <a:solidFill>
                  <a:schemeClr val="tx1"/>
                </a:solidFill>
                <a:effectLst/>
                <a:latin typeface="+mn-lt"/>
                <a:ea typeface="+mn-ea"/>
                <a:cs typeface="+mn-cs"/>
              </a:rPr>
              <a:t>bao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nhánh</a:t>
            </a:r>
            <a:r>
              <a:rPr lang="en-US" sz="1200" kern="1200" dirty="0">
                <a:solidFill>
                  <a:schemeClr val="tx1"/>
                </a:solidFill>
                <a:effectLst/>
                <a:latin typeface="+mn-lt"/>
                <a:ea typeface="+mn-ea"/>
                <a:cs typeface="+mn-cs"/>
              </a:rPr>
              <a:t>: </a:t>
            </a:r>
          </a:p>
          <a:p>
            <a:pPr marL="0" indent="0">
              <a:buFontTx/>
              <a:buNone/>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sự</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phát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triển</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dung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lõi</a:t>
            </a: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mô</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tả</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sự</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phát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triển</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HS. </a:t>
            </a:r>
          </a:p>
          <a:p>
            <a:pPr marL="0" indent="0">
              <a:buFontTx/>
              <a:buNone/>
            </a:pPr>
            <a:r>
              <a:rPr lang="en-US" sz="1200" kern="1200" dirty="0">
                <a:solidFill>
                  <a:schemeClr val="tx1"/>
                </a:solidFill>
                <a:effectLst/>
                <a:latin typeface="+mn-lt"/>
                <a:ea typeface="+mn-ea"/>
                <a:cs typeface="+mn-cs"/>
              </a:rPr>
              <a:t>-Hai </a:t>
            </a:r>
            <a:r>
              <a:rPr lang="en-US" sz="1200" kern="1200" dirty="0" err="1">
                <a:solidFill>
                  <a:schemeClr val="tx1"/>
                </a:solidFill>
                <a:effectLst/>
                <a:latin typeface="+mn-lt"/>
                <a:ea typeface="+mn-ea"/>
                <a:cs typeface="+mn-cs"/>
              </a:rPr>
              <a:t>nhánh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song </a:t>
            </a:r>
            <a:r>
              <a:rPr lang="en-US" sz="1200" kern="1200" dirty="0" err="1">
                <a:solidFill>
                  <a:schemeClr val="tx1"/>
                </a:solidFill>
                <a:effectLst/>
                <a:latin typeface="+mn-lt"/>
                <a:ea typeface="+mn-ea"/>
                <a:cs typeface="+mn-cs"/>
              </a:rPr>
              <a:t>song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effectLst/>
                <a:latin typeface="+mn-lt"/>
                <a:ea typeface="+mn-ea"/>
                <a:cs typeface="+mn-cs"/>
              </a:rPr>
              <a:t>Làm</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sao</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đê</a:t>
            </a:r>
            <a:r>
              <a:rPr lang="en-US" sz="1400"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dạy</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học</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phát</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triển</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Phẩm</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chất</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Năng</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lực</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theo</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định</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hướng</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Tích</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hợp</a:t>
            </a:r>
            <a:r>
              <a:rPr lang="en-US" sz="1400" kern="1200" dirty="0">
                <a:solidFill>
                  <a:schemeClr val="tx1"/>
                </a:solidFill>
                <a:effectLst/>
                <a:latin typeface="+mn-lt"/>
                <a:ea typeface="+mn-ea"/>
                <a:cs typeface="+mn-cs"/>
              </a:rPr>
              <a:t>?</a:t>
            </a:r>
          </a:p>
          <a:p>
            <a:pPr marL="0" indent="0">
              <a:buFontTx/>
              <a:buNone/>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a:t>
            </a:fld>
            <a:endParaRPr lang="en-US"/>
          </a:p>
        </p:txBody>
      </p:sp>
    </p:spTree>
    <p:extLst>
      <p:ext uri="{BB962C8B-B14F-4D97-AF65-F5344CB8AC3E}">
        <p14:creationId xmlns:p14="http://schemas.microsoft.com/office/powerpoint/2010/main" val="1619768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Làm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quen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với</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An </a:t>
            </a:r>
            <a:r>
              <a:rPr lang="en-US" sz="140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thông</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21</a:t>
            </a:fld>
            <a:endParaRPr lang="en-US"/>
          </a:p>
        </p:txBody>
      </p:sp>
    </p:spTree>
    <p:extLst>
      <p:ext uri="{BB962C8B-B14F-4D97-AF65-F5344CB8AC3E}">
        <p14:creationId xmlns:p14="http://schemas.microsoft.com/office/powerpoint/2010/main" val="1480577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Tìm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cuộc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xung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quanh</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22</a:t>
            </a:fld>
            <a:endParaRPr lang="en-US"/>
          </a:p>
        </p:txBody>
      </p:sp>
    </p:spTree>
    <p:extLst>
      <p:ext uri="{BB962C8B-B14F-4D97-AF65-F5344CB8AC3E}">
        <p14:creationId xmlns:p14="http://schemas.microsoft.com/office/powerpoint/2010/main" val="3727269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Giáo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a:t>
            </a:r>
            <a:r>
              <a:rPr lang="en-US" sz="1400" baseline="0" dirty="0">
                <a:latin typeface="Arial" panose="020B0604020202020204" pitchFamily="34" charset="0"/>
                <a:cs typeface="Arial" panose="020B0604020202020204" pitchFamily="34" charset="0"/>
              </a:rPr>
              <a:t> ý </a:t>
            </a:r>
            <a:r>
              <a:rPr lang="en-US" sz="1400" baseline="0" dirty="0" err="1">
                <a:latin typeface="Arial" panose="020B0604020202020204" pitchFamily="34" charset="0"/>
                <a:cs typeface="Arial" panose="020B0604020202020204" pitchFamily="34" charset="0"/>
              </a:rPr>
              <a:t>thức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khỏe</a:t>
            </a:r>
            <a:r>
              <a:rPr lang="en-US" sz="1400" baseline="0" dirty="0">
                <a:latin typeface="Arial" panose="020B0604020202020204" pitchFamily="34" charset="0"/>
                <a:cs typeface="Arial" panose="020B0604020202020204" pitchFamily="34" charset="0"/>
              </a:rPr>
              <a:t>, …</a:t>
            </a:r>
          </a:p>
          <a:p>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còn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rất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trang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nữa</a:t>
            </a:r>
            <a:r>
              <a:rPr lang="en-US" sz="1400" baseline="0" dirty="0">
                <a:latin typeface="Arial" panose="020B0604020202020204" pitchFamily="34" charset="0"/>
                <a:cs typeface="Arial" panose="020B0604020202020204" pitchFamily="34" charset="0"/>
              </a:rPr>
              <a:t>.</a:t>
            </a:r>
          </a:p>
          <a:p>
            <a:r>
              <a:rPr lang="en-US" sz="1400" baseline="0" dirty="0" err="1">
                <a:latin typeface="Arial" panose="020B0604020202020204" pitchFamily="34" charset="0"/>
                <a:cs typeface="Arial" panose="020B0604020202020204" pitchFamily="34" charset="0"/>
              </a:rPr>
              <a:t>Tích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hợp</a:t>
            </a:r>
            <a:r>
              <a:rPr lang="en-US" sz="1400" baseline="0" dirty="0">
                <a:latin typeface="Arial" panose="020B0604020202020204" pitchFamily="34" charset="0"/>
                <a:cs typeface="Arial" panose="020B0604020202020204" pitchFamily="34" charset="0"/>
              </a:rPr>
              <a:t> là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 CTST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23</a:t>
            </a:fld>
            <a:endParaRPr lang="en-US"/>
          </a:p>
        </p:txBody>
      </p:sp>
    </p:spTree>
    <p:extLst>
      <p:ext uri="{BB962C8B-B14F-4D97-AF65-F5344CB8AC3E}">
        <p14:creationId xmlns:p14="http://schemas.microsoft.com/office/powerpoint/2010/main" val="346844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Bây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giơ</a:t>
            </a:r>
            <a:r>
              <a:rPr lang="en-US" sz="1200" kern="1200" baseline="0" dirty="0">
                <a:solidFill>
                  <a:schemeClr val="tx1"/>
                </a:solidFill>
                <a:effectLst/>
                <a:latin typeface="+mn-lt"/>
                <a:ea typeface="+mn-ea"/>
                <a:cs typeface="+mn-cs"/>
              </a:rPr>
              <a:t>̀ ta </a:t>
            </a:r>
            <a:r>
              <a:rPr lang="en-US" sz="1200" kern="1200" baseline="0" dirty="0" err="1">
                <a:solidFill>
                  <a:schemeClr val="tx1"/>
                </a:solidFill>
                <a:effectLst/>
                <a:latin typeface="+mn-lt"/>
                <a:ea typeface="+mn-ea"/>
                <a:cs typeface="+mn-cs"/>
              </a:rPr>
              <a:t>tìm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vê</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trúc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sách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trúc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các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bài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4 </a:t>
            </a:r>
            <a:r>
              <a:rPr lang="en-US" sz="1200" b="1"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E71A680-238A-4045-B172-4C1A61926925}" type="slidenum">
              <a:rPr lang="en-US" smtClean="0"/>
              <a:t>24</a:t>
            </a:fld>
            <a:endParaRPr lang="en-US"/>
          </a:p>
        </p:txBody>
      </p:sp>
    </p:spTree>
    <p:extLst>
      <p:ext uri="{BB962C8B-B14F-4D97-AF65-F5344CB8AC3E}">
        <p14:creationId xmlns:p14="http://schemas.microsoft.com/office/powerpoint/2010/main" val="19430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err="1">
                <a:solidFill>
                  <a:schemeClr val="tx1"/>
                </a:solidFill>
                <a:effectLst/>
                <a:latin typeface="+mn-lt"/>
                <a:ea typeface="+mn-ea"/>
                <a:cs typeface="+mn-cs"/>
              </a:rPr>
              <a:t>Ôn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tập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bô</a:t>
            </a:r>
            <a:r>
              <a:rPr lang="en-US" sz="1200" kern="1200" baseline="0" dirty="0">
                <a:solidFill>
                  <a:schemeClr val="tx1"/>
                </a:solidFill>
                <a:effectLst/>
                <a:latin typeface="+mn-lt"/>
                <a:ea typeface="+mn-ea"/>
                <a:cs typeface="+mn-cs"/>
              </a:rPr>
              <a:t>̉ sung</a:t>
            </a:r>
          </a:p>
          <a:p>
            <a:pPr marL="171450" indent="-171450">
              <a:buFontTx/>
              <a:buChar char="-"/>
            </a:pPr>
            <a:r>
              <a:rPr lang="en-US" sz="1200" kern="1200" baseline="0" dirty="0" err="1">
                <a:solidFill>
                  <a:schemeClr val="tx1"/>
                </a:solidFill>
                <a:effectLst/>
                <a:latin typeface="+mn-lt"/>
                <a:ea typeface="+mn-ea"/>
                <a:cs typeface="+mn-cs"/>
              </a:rPr>
              <a:t>Sô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tư</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nhiên</a:t>
            </a:r>
            <a:endParaRPr lang="en-US" sz="1200" kern="1200" baseline="0" dirty="0">
              <a:solidFill>
                <a:schemeClr val="tx1"/>
              </a:solidFill>
              <a:effectLst/>
              <a:latin typeface="+mn-lt"/>
              <a:ea typeface="+mn-ea"/>
              <a:cs typeface="+mn-cs"/>
            </a:endParaRPr>
          </a:p>
          <a:p>
            <a:pPr marL="171450" indent="-171450">
              <a:buFontTx/>
              <a:buChar char="-"/>
            </a:pPr>
            <a:r>
              <a:rPr lang="en-US" sz="1200" kern="1200" baseline="0" dirty="0" err="1">
                <a:solidFill>
                  <a:schemeClr val="tx1"/>
                </a:solidFill>
                <a:effectLst/>
                <a:latin typeface="+mn-lt"/>
                <a:ea typeface="+mn-ea"/>
                <a:cs typeface="+mn-cs"/>
              </a:rPr>
              <a:t>Các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phép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tư</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nhiên</a:t>
            </a:r>
            <a:r>
              <a:rPr lang="en-US" sz="1200" kern="1200" baseline="0" dirty="0">
                <a:solidFill>
                  <a:schemeClr val="tx1"/>
                </a:solidFill>
                <a:effectLst/>
                <a:latin typeface="+mn-lt"/>
                <a:ea typeface="+mn-ea"/>
                <a:cs typeface="+mn-cs"/>
              </a:rPr>
              <a:t>.</a:t>
            </a:r>
          </a:p>
          <a:p>
            <a:pPr marL="171450" indent="-171450">
              <a:buFontTx/>
              <a:buChar char="-"/>
            </a:pPr>
            <a:r>
              <a:rPr lang="en-US" sz="1200" kern="1200" baseline="0" dirty="0" err="1">
                <a:solidFill>
                  <a:schemeClr val="tx1"/>
                </a:solidFill>
                <a:effectLst/>
                <a:latin typeface="+mn-lt"/>
                <a:ea typeface="+mn-ea"/>
                <a:cs typeface="+mn-cs"/>
              </a:rPr>
              <a:t>Phân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sô</a:t>
            </a:r>
            <a:r>
              <a:rPr lang="en-US" sz="1200" kern="1200" baseline="0" dirty="0">
                <a:solidFill>
                  <a:schemeClr val="tx1"/>
                </a:solidFill>
                <a:effectLst/>
                <a:latin typeface="+mn-lt"/>
                <a:ea typeface="+mn-ea"/>
                <a:cs typeface="+mn-cs"/>
              </a:rPr>
              <a:t>́</a:t>
            </a:r>
          </a:p>
          <a:p>
            <a:pPr marL="171450" indent="-171450">
              <a:buFontTx/>
              <a:buChar char="-"/>
            </a:pP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lượng</a:t>
            </a:r>
            <a:r>
              <a:rPr lang="en-US" sz="1200" kern="1200" dirty="0">
                <a:solidFill>
                  <a:schemeClr val="tx1"/>
                </a:solidFill>
                <a:effectLst/>
                <a:latin typeface="+mn-lt"/>
                <a:ea typeface="+mn-ea"/>
                <a:cs typeface="+mn-cs"/>
              </a:rPr>
              <a:t> 1 hay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gian</a:t>
            </a:r>
            <a:r>
              <a:rPr lang="en-US" sz="1200" kern="1200" dirty="0">
                <a:solidFill>
                  <a:schemeClr val="tx1"/>
                </a:solidFill>
                <a:effectLst/>
                <a:latin typeface="+mn-lt"/>
                <a:ea typeface="+mn-ea"/>
                <a:cs typeface="+mn-cs"/>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25</a:t>
            </a:fld>
            <a:endParaRPr lang="en-US"/>
          </a:p>
        </p:txBody>
      </p:sp>
    </p:spTree>
    <p:extLst>
      <p:ext uri="{BB962C8B-B14F-4D97-AF65-F5344CB8AC3E}">
        <p14:creationId xmlns:p14="http://schemas.microsoft.com/office/powerpoint/2010/main" val="2383683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Ví</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dụ: </a:t>
            </a:r>
            <a:r>
              <a:rPr lang="en-US" sz="1800" baseline="0" dirty="0" err="1">
                <a:effectLst/>
                <a:latin typeface="Calibri" panose="020F0502020204030204" pitchFamily="34" charset="0"/>
                <a:ea typeface="Calibri" panose="020F0502020204030204" pitchFamily="34" charset="0"/>
                <a:cs typeface="Times New Roman" panose="02020603050405020304" pitchFamily="18" charset="0"/>
              </a:rPr>
              <a:t>Đây</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là </a:t>
            </a:r>
            <a:r>
              <a:rPr lang="en-US" sz="1800" baseline="0" dirty="0" err="1">
                <a:effectLst/>
                <a:latin typeface="Calibri" panose="020F0502020204030204" pitchFamily="34" charset="0"/>
                <a:ea typeface="Calibri" panose="020F0502020204030204" pitchFamily="34" charset="0"/>
                <a:cs typeface="Times New Roman" panose="02020603050405020304" pitchFamily="18" charset="0"/>
              </a:rPr>
              <a:t>bài</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1 </a:t>
            </a:r>
            <a:r>
              <a:rPr lang="en-US" sz="1800" baseline="0" dirty="0" err="1">
                <a:effectLst/>
                <a:latin typeface="Calibri" panose="020F0502020204030204" pitchFamily="34" charset="0"/>
                <a:ea typeface="Calibri" panose="020F0502020204030204" pitchFamily="34" charset="0"/>
                <a:cs typeface="Times New Roman" panose="02020603050405020304" pitchFamily="18" charset="0"/>
              </a:rPr>
              <a:t>tiết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26</a:t>
            </a:fld>
            <a:endParaRPr lang="en-US"/>
          </a:p>
        </p:txBody>
      </p:sp>
    </p:spTree>
    <p:extLst>
      <p:ext uri="{BB962C8B-B14F-4D97-AF65-F5344CB8AC3E}">
        <p14:creationId xmlns:p14="http://schemas.microsoft.com/office/powerpoint/2010/main" val="1284638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Bài</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aseline="0" dirty="0" err="1">
                <a:effectLst/>
                <a:latin typeface="Calibri" panose="020F0502020204030204" pitchFamily="34" charset="0"/>
                <a:ea typeface="Calibri" panose="020F0502020204030204" pitchFamily="34" charset="0"/>
                <a:cs typeface="Times New Roman" panose="02020603050405020304" pitchFamily="18" charset="0"/>
              </a:rPr>
              <a:t>này</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2 </a:t>
            </a:r>
            <a:r>
              <a:rPr lang="en-US" sz="1800" baseline="0" dirty="0" err="1">
                <a:effectLst/>
                <a:latin typeface="Calibri" panose="020F0502020204030204" pitchFamily="34" charset="0"/>
                <a:ea typeface="Calibri" panose="020F0502020204030204" pitchFamily="34" charset="0"/>
                <a:cs typeface="Times New Roman" panose="02020603050405020304" pitchFamily="18" charset="0"/>
              </a:rPr>
              <a:t>tiết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27</a:t>
            </a:fld>
            <a:endParaRPr lang="en-US"/>
          </a:p>
        </p:txBody>
      </p:sp>
    </p:spTree>
    <p:extLst>
      <p:ext uri="{BB962C8B-B14F-4D97-AF65-F5344CB8AC3E}">
        <p14:creationId xmlns:p14="http://schemas.microsoft.com/office/powerpoint/2010/main" val="3862872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err="1">
                <a:effectLst/>
                <a:latin typeface="Calibri" panose="020F0502020204030204" pitchFamily="34" charset="0"/>
                <a:ea typeface="Calibri" panose="020F0502020204030204" pitchFamily="34" charset="0"/>
                <a:cs typeface="Times New Roman" panose="02020603050405020304" pitchFamily="18" charset="0"/>
              </a:rPr>
              <a:t>bài</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3 </a:t>
            </a:r>
            <a:r>
              <a:rPr lang="en-US" sz="1800" baseline="0" dirty="0" err="1">
                <a:effectLst/>
                <a:latin typeface="Calibri" panose="020F0502020204030204" pitchFamily="34" charset="0"/>
                <a:ea typeface="Calibri" panose="020F0502020204030204" pitchFamily="34" charset="0"/>
                <a:cs typeface="Times New Roman" panose="02020603050405020304" pitchFamily="18" charset="0"/>
              </a:rPr>
              <a:t>tiết</a:t>
            </a:r>
            <a:endParaRPr lang="en-US" sz="1800" baseline="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US" sz="1400" kern="1200" dirty="0" err="1">
                <a:solidFill>
                  <a:schemeClr val="tx1"/>
                </a:solidFill>
                <a:effectLst/>
                <a:latin typeface="+mn-lt"/>
                <a:ea typeface="+mn-ea"/>
                <a:cs typeface="+mn-cs"/>
              </a:rPr>
              <a:t>Cũng</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như</a:t>
            </a:r>
            <a:r>
              <a:rPr lang="en-US" sz="1400" kern="1200" dirty="0">
                <a:solidFill>
                  <a:schemeClr val="tx1"/>
                </a:solidFill>
                <a:effectLst/>
                <a:latin typeface="+mn-lt"/>
                <a:ea typeface="+mn-ea"/>
                <a:cs typeface="+mn-cs"/>
              </a:rPr>
              <a:t> SGK </a:t>
            </a:r>
            <a:r>
              <a:rPr lang="en-US" sz="1400" kern="1200" dirty="0" err="1">
                <a:solidFill>
                  <a:schemeClr val="tx1"/>
                </a:solidFill>
                <a:effectLst/>
                <a:latin typeface="+mn-lt"/>
                <a:ea typeface="+mn-ea"/>
                <a:cs typeface="+mn-cs"/>
              </a:rPr>
              <a:t>Toán</a:t>
            </a:r>
            <a:r>
              <a:rPr lang="en-US" sz="1400" kern="1200" dirty="0">
                <a:solidFill>
                  <a:schemeClr val="tx1"/>
                </a:solidFill>
                <a:effectLst/>
                <a:latin typeface="+mn-lt"/>
                <a:ea typeface="+mn-ea"/>
                <a:cs typeface="+mn-cs"/>
              </a:rPr>
              <a:t> 1, 2, 3</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SGK </a:t>
            </a:r>
            <a:r>
              <a:rPr lang="en-US" sz="1400" kern="1200" dirty="0" err="1">
                <a:solidFill>
                  <a:schemeClr val="tx1"/>
                </a:solidFill>
                <a:effectLst/>
                <a:latin typeface="+mn-lt"/>
                <a:ea typeface="+mn-ea"/>
                <a:cs typeface="+mn-cs"/>
              </a:rPr>
              <a:t>Toán</a:t>
            </a:r>
            <a:r>
              <a:rPr lang="en-US" sz="1400" kern="1200" dirty="0">
                <a:solidFill>
                  <a:schemeClr val="tx1"/>
                </a:solidFill>
                <a:effectLst/>
                <a:latin typeface="+mn-lt"/>
                <a:ea typeface="+mn-ea"/>
                <a:cs typeface="+mn-cs"/>
              </a:rPr>
              <a:t> 4 </a:t>
            </a:r>
            <a:r>
              <a:rPr lang="en-US" sz="1400" kern="1200" dirty="0" err="1">
                <a:solidFill>
                  <a:schemeClr val="tx1"/>
                </a:solidFill>
                <a:effectLst/>
                <a:latin typeface="+mn-lt"/>
                <a:ea typeface="+mn-ea"/>
                <a:cs typeface="+mn-cs"/>
              </a:rPr>
              <a:t>gồm</a:t>
            </a:r>
            <a:r>
              <a:rPr lang="en-US" sz="1400" kern="1200" dirty="0">
                <a:solidFill>
                  <a:schemeClr val="tx1"/>
                </a:solidFill>
                <a:effectLst/>
                <a:latin typeface="+mn-lt"/>
                <a:ea typeface="+mn-ea"/>
                <a:cs typeface="+mn-cs"/>
              </a:rPr>
              <a:t> </a:t>
            </a:r>
            <a:r>
              <a:rPr lang="en-US" sz="1400" b="1" kern="1200" dirty="0">
                <a:solidFill>
                  <a:schemeClr val="tx1"/>
                </a:solidFill>
                <a:effectLst/>
                <a:latin typeface="+mn-lt"/>
                <a:ea typeface="+mn-ea"/>
                <a:cs typeface="+mn-cs"/>
              </a:rPr>
              <a:t>2 </a:t>
            </a:r>
            <a:r>
              <a:rPr lang="en-US" sz="1400" b="1" kern="1200" dirty="0" err="1">
                <a:solidFill>
                  <a:schemeClr val="tx1"/>
                </a:solidFill>
                <a:effectLst/>
                <a:latin typeface="+mn-lt"/>
                <a:ea typeface="+mn-ea"/>
                <a:cs typeface="+mn-cs"/>
              </a:rPr>
              <a:t>loại</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bài</a:t>
            </a:r>
            <a:r>
              <a:rPr lang="en-US" sz="1400" b="1" kern="1200" dirty="0">
                <a:solidFill>
                  <a:schemeClr val="tx1"/>
                </a:solidFill>
                <a:effectLst/>
                <a:latin typeface="+mn-lt"/>
                <a:ea typeface="+mn-ea"/>
                <a:cs typeface="+mn-cs"/>
              </a:rPr>
              <a:t>: </a:t>
            </a:r>
          </a:p>
          <a:p>
            <a:r>
              <a:rPr lang="en-US" sz="1400" b="1" kern="1200" dirty="0" err="1">
                <a:solidFill>
                  <a:schemeClr val="tx1"/>
                </a:solidFill>
                <a:effectLst/>
                <a:latin typeface="+mn-lt"/>
                <a:ea typeface="+mn-ea"/>
                <a:cs typeface="+mn-cs"/>
              </a:rPr>
              <a:t>Bài</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mới</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và</a:t>
            </a:r>
            <a:r>
              <a:rPr lang="en-US" sz="1400"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Bài</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Ôn</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tập</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hệ</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thống</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hóa</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kiến</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thức</a:t>
            </a:r>
            <a:r>
              <a:rPr lang="en-US" sz="1400" kern="1200" dirty="0">
                <a:solidFill>
                  <a:schemeClr val="tx1"/>
                </a:solidFill>
                <a:effectLst/>
                <a:latin typeface="+mn-lt"/>
                <a:ea typeface="+mn-ea"/>
                <a:cs typeface="+mn-cs"/>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28</a:t>
            </a:fld>
            <a:endParaRPr lang="en-US"/>
          </a:p>
        </p:txBody>
      </p:sp>
    </p:spTree>
    <p:extLst>
      <p:ext uri="{BB962C8B-B14F-4D97-AF65-F5344CB8AC3E}">
        <p14:creationId xmlns:p14="http://schemas.microsoft.com/office/powerpoint/2010/main" val="3765629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dạng</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Bài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phần</a:t>
            </a:r>
            <a:r>
              <a:rPr lang="en-US" sz="1200" kern="1200" baseline="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Khởi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động</a:t>
            </a:r>
            <a:r>
              <a:rPr lang="en-US" sz="1200" b="1" kern="1200" dirty="0">
                <a:solidFill>
                  <a:schemeClr val="tx1"/>
                </a:solidFill>
                <a:effectLst/>
                <a:latin typeface="+mn-lt"/>
                <a:ea typeface="+mn-ea"/>
                <a:cs typeface="+mn-cs"/>
              </a:rPr>
              <a: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xuất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hiện</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quyết</a:t>
            </a:r>
            <a:endParaRPr lang="en-US" sz="1200" kern="1200" dirty="0">
              <a:solidFill>
                <a:schemeClr val="tx1"/>
              </a:solidFill>
              <a:effectLst/>
              <a:latin typeface="+mn-lt"/>
              <a:ea typeface="+mn-ea"/>
              <a:cs typeface="+mn-cs"/>
            </a:endParaRPr>
          </a:p>
          <a:p>
            <a:r>
              <a:rPr lang="en-US" sz="1200" b="0" kern="1200" baseline="0" dirty="0" err="1">
                <a:solidFill>
                  <a:schemeClr val="tx1"/>
                </a:solidFill>
                <a:effectLst/>
                <a:latin typeface="+mn-lt"/>
                <a:ea typeface="+mn-ea"/>
                <a:cs typeface="+mn-cs"/>
              </a:rPr>
              <a:t>Tiếp</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theo</a:t>
            </a:r>
            <a:r>
              <a:rPr lang="en-US" sz="1200" b="0" kern="1200" baseline="0" dirty="0">
                <a:solidFill>
                  <a:schemeClr val="tx1"/>
                </a:solidFill>
                <a:effectLst/>
                <a:latin typeface="+mn-lt"/>
                <a:ea typeface="+mn-ea"/>
                <a:cs typeface="+mn-cs"/>
              </a:rPr>
              <a:t> là  </a:t>
            </a:r>
            <a:r>
              <a:rPr lang="en-US" sz="1200" b="1" kern="1200" dirty="0" err="1">
                <a:solidFill>
                  <a:schemeClr val="tx1"/>
                </a:solidFill>
                <a:effectLst/>
                <a:latin typeface="+mn-lt"/>
                <a:ea typeface="+mn-ea"/>
                <a:cs typeface="+mn-cs"/>
              </a:rPr>
              <a:t>Cùng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học</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hay </a:t>
            </a:r>
            <a:r>
              <a:rPr lang="en-US" sz="1200" b="0" kern="1200" dirty="0" err="1">
                <a:solidFill>
                  <a:schemeClr val="tx1"/>
                </a:solidFill>
                <a:effectLst/>
                <a:latin typeface="+mn-lt"/>
                <a:ea typeface="+mn-ea"/>
                <a:cs typeface="+mn-cs"/>
              </a:rPr>
              <a:t>còn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gọi</a:t>
            </a:r>
            <a:r>
              <a:rPr lang="en-US" sz="1200" b="0" kern="1200" baseline="0" dirty="0">
                <a:solidFill>
                  <a:schemeClr val="tx1"/>
                </a:solidFill>
                <a:effectLst/>
                <a:latin typeface="+mn-lt"/>
                <a:ea typeface="+mn-ea"/>
                <a:cs typeface="+mn-cs"/>
              </a:rPr>
              <a:t> là </a:t>
            </a:r>
            <a:r>
              <a:rPr lang="en-US" sz="1200" b="0" kern="1200" baseline="0" dirty="0" err="1">
                <a:solidFill>
                  <a:schemeClr val="tx1"/>
                </a:solidFill>
                <a:effectLst/>
                <a:latin typeface="+mn-lt"/>
                <a:ea typeface="+mn-ea"/>
                <a:cs typeface="+mn-cs"/>
              </a:rPr>
              <a:t>Bài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mới</a:t>
            </a:r>
            <a:r>
              <a:rPr lang="en-US" sz="1200" b="1" kern="1200" dirty="0">
                <a:solidFill>
                  <a:schemeClr val="tx1"/>
                </a:solidFill>
                <a:effectLst/>
                <a:latin typeface="+mn-lt"/>
                <a:ea typeface="+mn-ea"/>
                <a:cs typeface="+mn-cs"/>
              </a:rPr>
              <a:t>,</a:t>
            </a:r>
            <a:r>
              <a:rPr lang="en-US" sz="1200" b="1"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phần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này</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chứa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đựng</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những</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nội</a:t>
            </a:r>
            <a:r>
              <a:rPr lang="en-US" sz="1200" b="0" kern="1200" baseline="0" dirty="0">
                <a:solidFill>
                  <a:schemeClr val="tx1"/>
                </a:solidFill>
                <a:effectLst/>
                <a:latin typeface="+mn-lt"/>
                <a:ea typeface="+mn-ea"/>
                <a:cs typeface="+mn-cs"/>
              </a:rPr>
              <a:t> dung </a:t>
            </a:r>
            <a:r>
              <a:rPr lang="en-US" sz="1200" b="0" kern="1200" baseline="0" dirty="0" err="1">
                <a:solidFill>
                  <a:schemeClr val="tx1"/>
                </a:solidFill>
                <a:effectLst/>
                <a:latin typeface="+mn-lt"/>
                <a:ea typeface="+mn-ea"/>
                <a:cs typeface="+mn-cs"/>
              </a:rPr>
              <a:t>cơ</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bản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cần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chuyển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tải</a:t>
            </a:r>
            <a:r>
              <a:rPr lang="en-US" sz="1200" b="0" kern="1200" baseline="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Phần</a:t>
            </a:r>
            <a:r>
              <a:rPr lang="en-US" sz="120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thực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hành</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hiệu</a:t>
            </a:r>
            <a:r>
              <a:rPr lang="en-US" sz="1200" kern="1200" dirty="0">
                <a:solidFill>
                  <a:schemeClr val="tx1"/>
                </a:solidFill>
                <a:effectLst/>
                <a:latin typeface="+mn-lt"/>
                <a:ea typeface="+mn-ea"/>
                <a:cs typeface="+mn-cs"/>
              </a:rPr>
              <a:t> tam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xanh</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latin typeface="+mn-lt"/>
                <a:ea typeface="+mn-ea"/>
                <a:cs typeface="+mn-cs"/>
              </a:rPr>
              <a:t>Cuối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cùng</a:t>
            </a:r>
            <a:r>
              <a:rPr lang="en-US" sz="1200" b="0" kern="1200" baseline="0" dirty="0">
                <a:solidFill>
                  <a:schemeClr val="tx1"/>
                </a:solidFill>
                <a:effectLst/>
                <a:latin typeface="+mn-lt"/>
                <a:ea typeface="+mn-ea"/>
                <a:cs typeface="+mn-cs"/>
              </a:rPr>
              <a:t> là </a:t>
            </a:r>
            <a:r>
              <a:rPr lang="en-US" sz="1200" b="0" kern="1200" baseline="0" dirty="0" err="1">
                <a:solidFill>
                  <a:schemeClr val="tx1"/>
                </a:solidFill>
                <a:effectLst/>
                <a:latin typeface="+mn-lt"/>
                <a:ea typeface="+mn-ea"/>
                <a:cs typeface="+mn-cs"/>
              </a:rPr>
              <a:t>phần</a:t>
            </a:r>
            <a:r>
              <a:rPr lang="en-US" sz="1200" b="0" kern="1200" baseline="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Luyện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tập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vận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dụng</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trải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nghiệm</a:t>
            </a:r>
            <a:r>
              <a:rPr lang="en-US" sz="1200" b="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màu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Như</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các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bài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luyên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tập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được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hợp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vào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nội</a:t>
            </a:r>
            <a:r>
              <a:rPr lang="en-US" sz="1200" kern="1200" baseline="0" dirty="0">
                <a:solidFill>
                  <a:schemeClr val="tx1"/>
                </a:solidFill>
                <a:effectLst/>
                <a:latin typeface="+mn-lt"/>
                <a:ea typeface="+mn-ea"/>
                <a:cs typeface="+mn-cs"/>
              </a:rPr>
              <a:t> dung </a:t>
            </a:r>
            <a:r>
              <a:rPr lang="en-US" sz="1200" kern="1200" baseline="0" dirty="0" err="1">
                <a:solidFill>
                  <a:schemeClr val="tx1"/>
                </a:solidFill>
                <a:effectLst/>
                <a:latin typeface="+mn-lt"/>
                <a:ea typeface="+mn-ea"/>
                <a:cs typeface="+mn-cs"/>
              </a:rPr>
              <a:t>Bài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các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sẽ </a:t>
            </a:r>
            <a:r>
              <a:rPr lang="en-US" sz="1200" kern="1200" baseline="0" dirty="0" err="1">
                <a:solidFill>
                  <a:schemeClr val="tx1"/>
                </a:solidFill>
                <a:effectLst/>
                <a:latin typeface="+mn-lt"/>
                <a:ea typeface="+mn-ea"/>
                <a:cs typeface="+mn-cs"/>
              </a:rPr>
              <a:t>không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các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bài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tựa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Luyện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tập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như</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sách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hành</a:t>
            </a:r>
            <a:r>
              <a:rPr lang="en-US" sz="1200" kern="1200" baseline="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pPr lvl="0"/>
            <a:r>
              <a:rPr lang="en-US" sz="1400" dirty="0" err="1">
                <a:latin typeface="Arial" panose="020B0604020202020204" pitchFamily="34" charset="0"/>
                <a:cs typeface="Arial" panose="020B0604020202020204" pitchFamily="34" charset="0"/>
              </a:rPr>
              <a:t>Cấu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văn</a:t>
            </a:r>
            <a:r>
              <a:rPr lang="en-US" sz="1400" baseline="0" dirty="0">
                <a:latin typeface="Arial" panose="020B0604020202020204" pitchFamily="34" charset="0"/>
                <a:cs typeface="Arial" panose="020B0604020202020204" pitchFamily="34" charset="0"/>
              </a:rPr>
              <a:t> 2345 </a:t>
            </a:r>
            <a:r>
              <a:rPr lang="en-US" sz="1400" baseline="0" dirty="0" err="1">
                <a:latin typeface="Arial" panose="020B0604020202020204" pitchFamily="34" charset="0"/>
                <a:cs typeface="Arial" panose="020B0604020202020204" pitchFamily="34" charset="0"/>
              </a:rPr>
              <a:t>của</a:t>
            </a:r>
            <a:r>
              <a:rPr lang="en-US" sz="1400" baseline="0" dirty="0">
                <a:latin typeface="Arial" panose="020B0604020202020204" pitchFamily="34" charset="0"/>
                <a:cs typeface="Arial" panose="020B0604020202020204" pitchFamily="34" charset="0"/>
              </a:rPr>
              <a:t> Vụ GD </a:t>
            </a:r>
            <a:r>
              <a:rPr lang="en-US" sz="1400" baseline="0" dirty="0" err="1">
                <a:latin typeface="Arial" panose="020B0604020202020204" pitchFamily="34" charset="0"/>
                <a:cs typeface="Arial" panose="020B0604020202020204" pitchFamily="34" charset="0"/>
              </a:rPr>
              <a:t>Tiểu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hướng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việc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chuẩn</a:t>
            </a:r>
            <a:r>
              <a:rPr lang="en-US" sz="1400" baseline="0" dirty="0">
                <a:latin typeface="Arial" panose="020B0604020202020204" pitchFamily="34" charset="0"/>
                <a:cs typeface="Arial" panose="020B0604020202020204" pitchFamily="34" charset="0"/>
              </a:rPr>
              <a:t> bị </a:t>
            </a:r>
            <a:r>
              <a:rPr lang="en-US" sz="1400" baseline="0" dirty="0" err="1">
                <a:latin typeface="Arial" panose="020B0604020202020204" pitchFamily="34" charset="0"/>
                <a:cs typeface="Arial" panose="020B0604020202020204" pitchFamily="34" charset="0"/>
              </a:rPr>
              <a:t>bài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dạy</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29</a:t>
            </a:fld>
            <a:endParaRPr lang="en-US"/>
          </a:p>
        </p:txBody>
      </p:sp>
    </p:spTree>
    <p:extLst>
      <p:ext uri="{BB962C8B-B14F-4D97-AF65-F5344CB8AC3E}">
        <p14:creationId xmlns:p14="http://schemas.microsoft.com/office/powerpoint/2010/main" val="2258214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Ôn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tập</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làm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được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những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30</a:t>
            </a:fld>
            <a:endParaRPr lang="en-US"/>
          </a:p>
        </p:txBody>
      </p:sp>
    </p:spTree>
    <p:extLst>
      <p:ext uri="{BB962C8B-B14F-4D97-AF65-F5344CB8AC3E}">
        <p14:creationId xmlns:p14="http://schemas.microsoft.com/office/powerpoint/2010/main" val="150664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Xin chia sẻ</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việc</a:t>
            </a:r>
            <a:r>
              <a:rPr lang="en-US" sz="1400" baseline="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Sư</a:t>
            </a:r>
            <a:r>
              <a:rPr lang="en-US" sz="1400" dirty="0">
                <a:latin typeface="Arial" panose="020B0604020202020204" pitchFamily="34" charset="0"/>
                <a:cs typeface="Arial" panose="020B0604020202020204" pitchFamily="34" charset="0"/>
              </a:rPr>
              <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triển</a:t>
            </a:r>
            <a:r>
              <a:rPr lang="en-US" sz="1400" baseline="0" dirty="0">
                <a:latin typeface="Arial" panose="020B0604020202020204" pitchFamily="34" charset="0"/>
                <a:cs typeface="Arial" panose="020B0604020202020204" pitchFamily="34" charset="0"/>
              </a:rPr>
              <a:t> NĂNG LỰC, PHẨM CHẤT </a:t>
            </a:r>
            <a:r>
              <a:rPr lang="en-US" sz="1400" baseline="0" dirty="0" err="1">
                <a:latin typeface="Arial" panose="020B0604020202020204" pitchFamily="34" charset="0"/>
                <a:cs typeface="Arial" panose="020B0604020202020204" pitchFamily="34" charset="0"/>
              </a:rPr>
              <a:t>theo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hướng</a:t>
            </a:r>
            <a:r>
              <a:rPr lang="en-US" sz="1400" baseline="0" dirty="0">
                <a:latin typeface="Arial" panose="020B0604020202020204" pitchFamily="34" charset="0"/>
                <a:cs typeface="Arial" panose="020B0604020202020204" pitchFamily="34" charset="0"/>
              </a:rPr>
              <a:t> TÍCH HỢP .</a:t>
            </a:r>
          </a:p>
          <a:p>
            <a:r>
              <a:rPr lang="en-US" sz="1400" baseline="0" dirty="0" err="1">
                <a:latin typeface="Arial" panose="020B0604020202020204" pitchFamily="34" charset="0"/>
                <a:cs typeface="Arial" panose="020B0604020202020204" pitchFamily="34" charset="0"/>
              </a:rPr>
              <a:t>Trước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tiên</a:t>
            </a:r>
            <a:r>
              <a:rPr lang="en-US" sz="1400" baseline="0" dirty="0">
                <a:latin typeface="Arial" panose="020B0604020202020204" pitchFamily="34" charset="0"/>
                <a:cs typeface="Arial" panose="020B0604020202020204" pitchFamily="34" charset="0"/>
              </a:rPr>
              <a:t> là </a:t>
            </a:r>
            <a:r>
              <a:rPr lang="en-US" sz="1400" baseline="0" dirty="0" err="1">
                <a:latin typeface="Arial" panose="020B0604020202020204" pitchFamily="34" charset="0"/>
                <a:cs typeface="Arial" panose="020B0604020202020204" pitchFamily="34" charset="0"/>
              </a:rPr>
              <a:t>năng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lực</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4</a:t>
            </a:fld>
            <a:endParaRPr lang="en-US"/>
          </a:p>
        </p:txBody>
      </p:sp>
    </p:spTree>
    <p:extLst>
      <p:ext uri="{BB962C8B-B14F-4D97-AF65-F5344CB8AC3E}">
        <p14:creationId xmlns:p14="http://schemas.microsoft.com/office/powerpoint/2010/main" val="2261078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Bài</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Thực</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hành</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và</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trải</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nghiệm</a:t>
            </a:r>
            <a:r>
              <a:rPr lang="en-US" sz="1400" b="1" kern="1200" dirty="0">
                <a:solidFill>
                  <a:schemeClr val="tx1"/>
                </a:solidFill>
                <a:effectLst/>
                <a:latin typeface="+mn-lt"/>
                <a:ea typeface="+mn-ea"/>
                <a:cs typeface="+mn-cs"/>
              </a:rPr>
              <a:t>:</a:t>
            </a:r>
            <a:r>
              <a:rPr lang="en-US" sz="1400" b="1" kern="1200" baseline="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giúp</a:t>
            </a:r>
            <a:r>
              <a:rPr lang="en-US" sz="1400" kern="1200" baseline="0" dirty="0">
                <a:solidFill>
                  <a:schemeClr val="tx1"/>
                </a:solidFill>
                <a:effectLst/>
                <a:latin typeface="+mn-lt"/>
                <a:ea typeface="+mn-ea"/>
                <a:cs typeface="+mn-cs"/>
              </a:rPr>
              <a:t> HS </a:t>
            </a:r>
            <a:r>
              <a:rPr lang="en-US" sz="1400" kern="1200" baseline="0" dirty="0" err="1">
                <a:solidFill>
                  <a:schemeClr val="tx1"/>
                </a:solidFill>
                <a:effectLst/>
                <a:latin typeface="+mn-lt"/>
                <a:ea typeface="+mn-ea"/>
                <a:cs typeface="+mn-cs"/>
              </a:rPr>
              <a:t>sư</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dụng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các</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kiến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thức</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ki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năng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Toán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vào</a:t>
            </a:r>
            <a:r>
              <a:rPr lang="en-US" sz="1400" kern="1200" baseline="0" dirty="0">
                <a:solidFill>
                  <a:schemeClr val="tx1"/>
                </a:solidFill>
                <a:effectLst/>
                <a:latin typeface="+mn-lt"/>
                <a:ea typeface="+mn-ea"/>
                <a:cs typeface="+mn-cs"/>
              </a:rPr>
              <a:t> GQVĐ </a:t>
            </a:r>
            <a:r>
              <a:rPr lang="en-US" sz="1400" kern="1200" baseline="0" dirty="0" err="1">
                <a:solidFill>
                  <a:schemeClr val="tx1"/>
                </a:solidFill>
                <a:effectLst/>
                <a:latin typeface="+mn-lt"/>
                <a:ea typeface="+mn-ea"/>
                <a:cs typeface="+mn-cs"/>
              </a:rPr>
              <a:t>đơn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giản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của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cuộc</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sống</a:t>
            </a:r>
            <a:r>
              <a:rPr lang="en-US" sz="14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DE71A680-238A-4045-B172-4C1A61926925}" type="slidenum">
              <a:rPr lang="en-US" smtClean="0"/>
              <a:t>31</a:t>
            </a:fld>
            <a:endParaRPr lang="en-US"/>
          </a:p>
        </p:txBody>
      </p:sp>
    </p:spTree>
    <p:extLst>
      <p:ext uri="{BB962C8B-B14F-4D97-AF65-F5344CB8AC3E}">
        <p14:creationId xmlns:p14="http://schemas.microsoft.com/office/powerpoint/2010/main" val="1946081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err="1">
                <a:solidFill>
                  <a:schemeClr val="tx1"/>
                </a:solidFill>
                <a:effectLst/>
                <a:latin typeface="+mn-lt"/>
                <a:ea typeface="+mn-ea"/>
                <a:cs typeface="+mn-cs"/>
              </a:rPr>
              <a:t>Ôn</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tập</a:t>
            </a:r>
            <a:r>
              <a:rPr lang="en-US" sz="1400" b="1"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các</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giai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đoạn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trong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năm</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học</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a:t>
            </a:r>
            <a:r>
              <a:rPr lang="en-US" sz="1400" kern="1200" dirty="0" err="1">
                <a:solidFill>
                  <a:schemeClr val="tx1"/>
                </a:solidFill>
                <a:effectLst/>
                <a:latin typeface="+mn-lt"/>
                <a:ea typeface="+mn-ea"/>
                <a:cs typeface="+mn-cs"/>
              </a:rPr>
              <a:t>Ôn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tập</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đầu</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năm</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học</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32</a:t>
            </a:fld>
            <a:endParaRPr lang="en-US"/>
          </a:p>
        </p:txBody>
      </p:sp>
    </p:spTree>
    <p:extLst>
      <p:ext uri="{BB962C8B-B14F-4D97-AF65-F5344CB8AC3E}">
        <p14:creationId xmlns:p14="http://schemas.microsoft.com/office/powerpoint/2010/main" val="4239862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Ôn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cuối</a:t>
            </a:r>
            <a:r>
              <a:rPr lang="en-US" sz="1400" baseline="0" dirty="0">
                <a:latin typeface="Arial" panose="020B0604020202020204" pitchFamily="34" charset="0"/>
                <a:cs typeface="Arial" panose="020B0604020202020204" pitchFamily="34" charset="0"/>
              </a:rPr>
              <a:t> HK 1</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33</a:t>
            </a:fld>
            <a:endParaRPr lang="en-US"/>
          </a:p>
        </p:txBody>
      </p:sp>
    </p:spTree>
    <p:extLst>
      <p:ext uri="{BB962C8B-B14F-4D97-AF65-F5344CB8AC3E}">
        <p14:creationId xmlns:p14="http://schemas.microsoft.com/office/powerpoint/2010/main" val="1775768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Va</a:t>
            </a:r>
            <a:r>
              <a:rPr lang="en-US" sz="1400" dirty="0">
                <a:latin typeface="Arial" panose="020B0604020202020204" pitchFamily="34" charset="0"/>
                <a:cs typeface="Arial" panose="020B0604020202020204" pitchFamily="34" charset="0"/>
              </a:rPr>
              <a:t>̀</a:t>
            </a:r>
            <a:r>
              <a:rPr lang="en-US" sz="1400" baseline="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Ôn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tập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năm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34</a:t>
            </a:fld>
            <a:endParaRPr lang="en-US"/>
          </a:p>
        </p:txBody>
      </p:sp>
    </p:spTree>
    <p:extLst>
      <p:ext uri="{BB962C8B-B14F-4D97-AF65-F5344CB8AC3E}">
        <p14:creationId xmlns:p14="http://schemas.microsoft.com/office/powerpoint/2010/main" val="1983833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bài</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Ôn</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tập</a:t>
            </a:r>
            <a:r>
              <a:rPr lang="en-US" sz="1400" b="1"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giúp</a:t>
            </a:r>
            <a:r>
              <a:rPr lang="en-US" sz="1400" baseline="0" dirty="0">
                <a:latin typeface="Arial" panose="020B0604020202020204" pitchFamily="34" charset="0"/>
                <a:cs typeface="Arial" panose="020B0604020202020204" pitchFamily="34" charset="0"/>
              </a:rPr>
              <a:t> HS dẽ </a:t>
            </a:r>
            <a:r>
              <a:rPr lang="en-US" sz="1400" baseline="0" dirty="0" err="1">
                <a:latin typeface="Arial" panose="020B0604020202020204" pitchFamily="34" charset="0"/>
                <a:cs typeface="Arial" panose="020B0604020202020204" pitchFamily="34" charset="0"/>
              </a:rPr>
              <a:t>dàng</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Ôn</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luyện</a:t>
            </a:r>
            <a:r>
              <a:rPr lang="en-US" sz="1400" b="1"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đo</a:t>
            </a:r>
            <a:r>
              <a:rPr lang="en-US" sz="1400"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Hê</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thống</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hóa</a:t>
            </a:r>
            <a:r>
              <a:rPr lang="en-US" sz="1400" b="1"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năng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35</a:t>
            </a:fld>
            <a:endParaRPr lang="en-US"/>
          </a:p>
        </p:txBody>
      </p:sp>
    </p:spTree>
    <p:extLst>
      <p:ext uri="{BB962C8B-B14F-4D97-AF65-F5344CB8AC3E}">
        <p14:creationId xmlns:p14="http://schemas.microsoft.com/office/powerpoint/2010/main" val="258433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Ngoài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ra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còn</a:t>
            </a:r>
            <a:r>
              <a:rPr lang="en-US" sz="1400" baseline="0" dirty="0">
                <a:latin typeface="Arial" panose="020B0604020202020204" pitchFamily="34" charset="0"/>
                <a:cs typeface="Arial" panose="020B0604020202020204" pitchFamily="34" charset="0"/>
              </a:rPr>
              <a:t> 5 </a:t>
            </a:r>
            <a:r>
              <a:rPr lang="en-US" sz="1400" baseline="0" dirty="0" err="1">
                <a:latin typeface="Arial" panose="020B0604020202020204" pitchFamily="34" charset="0"/>
                <a:cs typeface="Arial" panose="020B0604020202020204" pitchFamily="34" charset="0"/>
              </a:rPr>
              <a:t>mục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là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mơ</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rộng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nâng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khuyến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khích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Đây</a:t>
            </a:r>
            <a:r>
              <a:rPr lang="en-US" sz="1400" baseline="0" dirty="0">
                <a:latin typeface="Arial" panose="020B0604020202020204" pitchFamily="34" charset="0"/>
                <a:cs typeface="Arial" panose="020B0604020202020204" pitchFamily="34" charset="0"/>
              </a:rPr>
              <a:t> là </a:t>
            </a:r>
            <a:r>
              <a:rPr lang="en-US" sz="1400" b="1" baseline="0" dirty="0" err="1">
                <a:latin typeface="Arial" panose="020B0604020202020204" pitchFamily="34" charset="0"/>
                <a:cs typeface="Arial" panose="020B0604020202020204" pitchFamily="34" charset="0"/>
              </a:rPr>
              <a:t>Phần</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mềm</a:t>
            </a:r>
            <a:r>
              <a:rPr lang="en-US" sz="1400" b="1"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nội</a:t>
            </a:r>
            <a:r>
              <a:rPr lang="en-US" sz="1400" baseline="0" dirty="0">
                <a:latin typeface="Arial" panose="020B0604020202020204" pitchFamily="34" charset="0"/>
                <a:cs typeface="Arial" panose="020B0604020202020204" pitchFamily="34" charset="0"/>
              </a:rPr>
              <a:t> dung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r>
              <a:rPr lang="en-US" sz="1400" b="1" baseline="0" dirty="0">
                <a:latin typeface="Arial" panose="020B0604020202020204" pitchFamily="34" charset="0"/>
                <a:cs typeface="Arial" panose="020B0604020202020204" pitchFamily="34" charset="0"/>
              </a:rPr>
              <a:t>VUI HỌC</a:t>
            </a:r>
            <a:r>
              <a:rPr lang="en-US" sz="1400" baseline="0" dirty="0">
                <a:latin typeface="Arial" panose="020B0604020202020204" pitchFamily="34" charset="0"/>
                <a:cs typeface="Arial" panose="020B0604020202020204" pitchFamily="34" charset="0"/>
              </a:rPr>
              <a:t>; HS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vui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ve</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36</a:t>
            </a:fld>
            <a:endParaRPr lang="en-US"/>
          </a:p>
        </p:txBody>
      </p:sp>
    </p:spTree>
    <p:extLst>
      <p:ext uri="{BB962C8B-B14F-4D97-AF65-F5344CB8AC3E}">
        <p14:creationId xmlns:p14="http://schemas.microsoft.com/office/powerpoint/2010/main" val="3578958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KHÁM</a:t>
            </a:r>
            <a:r>
              <a:rPr lang="en-US" sz="1400" baseline="0" dirty="0">
                <a:latin typeface="Arial" panose="020B0604020202020204" pitchFamily="34" charset="0"/>
                <a:cs typeface="Arial" panose="020B0604020202020204" pitchFamily="34" charset="0"/>
              </a:rPr>
              <a:t> PHÁ: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những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quan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vừa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37</a:t>
            </a:fld>
            <a:endParaRPr lang="en-US"/>
          </a:p>
        </p:txBody>
      </p:sp>
    </p:spTree>
    <p:extLst>
      <p:ext uri="{BB962C8B-B14F-4D97-AF65-F5344CB8AC3E}">
        <p14:creationId xmlns:p14="http://schemas.microsoft.com/office/powerpoint/2010/main" val="2952808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THỬ</a:t>
            </a:r>
            <a:r>
              <a:rPr lang="en-US" sz="1400" baseline="0" dirty="0">
                <a:latin typeface="Arial" panose="020B0604020202020204" pitchFamily="34" charset="0"/>
                <a:cs typeface="Arial" panose="020B0604020202020204" pitchFamily="34" charset="0"/>
              </a:rPr>
              <a:t> THÁCH: </a:t>
            </a:r>
            <a:r>
              <a:rPr lang="en-US" sz="1400" baseline="0" dirty="0" err="1">
                <a:latin typeface="Arial" panose="020B0604020202020204" pitchFamily="34" charset="0"/>
                <a:cs typeface="Arial" panose="020B0604020202020204" pitchFamily="34" charset="0"/>
              </a:rPr>
              <a:t>Cơ</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38</a:t>
            </a:fld>
            <a:endParaRPr lang="en-US"/>
          </a:p>
        </p:txBody>
      </p:sp>
    </p:spTree>
    <p:extLst>
      <p:ext uri="{BB962C8B-B14F-4D97-AF65-F5344CB8AC3E}">
        <p14:creationId xmlns:p14="http://schemas.microsoft.com/office/powerpoint/2010/main" val="155735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HOẠT</a:t>
            </a:r>
            <a:r>
              <a:rPr lang="en-US" sz="1400" baseline="0" dirty="0">
                <a:latin typeface="Arial" panose="020B0604020202020204" pitchFamily="34" charset="0"/>
                <a:cs typeface="Arial" panose="020B0604020202020204" pitchFamily="34" charset="0"/>
              </a:rPr>
              <a:t> ĐỘNG THỰC TẾ </a:t>
            </a:r>
            <a:r>
              <a:rPr lang="en-US" sz="1400" baseline="0" dirty="0" err="1">
                <a:latin typeface="Arial" panose="020B0604020202020204" pitchFamily="34" charset="0"/>
                <a:cs typeface="Arial" panose="020B0604020202020204" pitchFamily="34" charset="0"/>
              </a:rPr>
              <a:t>giúp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kết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cuộc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sống</a:t>
            </a:r>
            <a:r>
              <a:rPr lang="en-US" sz="1400" baseline="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DE71A680-238A-4045-B172-4C1A61926925}" type="slidenum">
              <a:rPr lang="en-US" smtClean="0"/>
              <a:t>39</a:t>
            </a:fld>
            <a:endParaRPr lang="en-US"/>
          </a:p>
        </p:txBody>
      </p:sp>
    </p:spTree>
    <p:extLst>
      <p:ext uri="{BB962C8B-B14F-4D97-AF65-F5344CB8AC3E}">
        <p14:creationId xmlns:p14="http://schemas.microsoft.com/office/powerpoint/2010/main" val="720509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ĐẤT</a:t>
            </a:r>
            <a:r>
              <a:rPr lang="en-US" sz="1400" baseline="0" dirty="0">
                <a:latin typeface="Arial" panose="020B0604020202020204" pitchFamily="34" charset="0"/>
                <a:cs typeface="Arial" panose="020B0604020202020204" pitchFamily="34" charset="0"/>
              </a:rPr>
              <a:t> NƯỚC EM: </a:t>
            </a:r>
            <a:r>
              <a:rPr lang="en-US" sz="1400" baseline="0" dirty="0" err="1">
                <a:latin typeface="Arial" panose="020B0604020202020204" pitchFamily="34" charset="0"/>
                <a:cs typeface="Arial" panose="020B0604020202020204" pitchFamily="34" charset="0"/>
              </a:rPr>
              <a:t>Giới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địa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a:t>
            </a:r>
            <a:r>
              <a:rPr lang="en-US" sz="1400" baseline="0" dirty="0">
                <a:latin typeface="Arial" panose="020B0604020202020204" pitchFamily="34" charset="0"/>
                <a:cs typeface="Arial" panose="020B0604020202020204" pitchFamily="34" charset="0"/>
              </a:rPr>
              <a:t>́ trị </a:t>
            </a:r>
            <a:r>
              <a:rPr lang="en-US" sz="1400" baseline="0" dirty="0" err="1">
                <a:latin typeface="Arial" panose="020B0604020202020204" pitchFamily="34" charset="0"/>
                <a:cs typeface="Arial" panose="020B0604020202020204" pitchFamily="34" charset="0"/>
              </a:rPr>
              <a:t>lịch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văn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nước</a:t>
            </a:r>
            <a:endParaRPr lang="en-US" sz="1400" baseline="0" dirty="0">
              <a:latin typeface="Arial" panose="020B0604020202020204" pitchFamily="34" charset="0"/>
              <a:cs typeface="Arial" panose="020B0604020202020204" pitchFamily="34" charset="0"/>
            </a:endParaRPr>
          </a:p>
          <a:p>
            <a:pPr marL="285750" indent="-285750">
              <a:buFontTx/>
              <a:buChar char="-"/>
            </a:pPr>
            <a:r>
              <a:rPr lang="en-US" sz="1400" baseline="0" dirty="0" err="1">
                <a:latin typeface="Arial" panose="020B0604020202020204" pitchFamily="34" charset="0"/>
                <a:cs typeface="Arial" panose="020B0604020202020204" pitchFamily="34" charset="0"/>
              </a:rPr>
              <a:t>Đất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là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đặc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biệt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CTST</a:t>
            </a:r>
          </a:p>
          <a:p>
            <a:pPr marL="285750" indent="-285750">
              <a:buFontTx/>
              <a:buChar char="-"/>
            </a:pPr>
            <a:r>
              <a:rPr lang="en-US" sz="1400" baseline="0" dirty="0" err="1">
                <a:latin typeface="Arial" panose="020B0604020202020204" pitchFamily="34" charset="0"/>
                <a:cs typeface="Arial" panose="020B0604020202020204" pitchFamily="34" charset="0"/>
              </a:rPr>
              <a:t>Mời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coi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trích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đoạn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tiết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học</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400" baseline="0" dirty="0">
                <a:latin typeface="Arial" panose="020B0604020202020204" pitchFamily="34" charset="0"/>
                <a:cs typeface="Arial" panose="020B0604020202020204" pitchFamily="34" charset="0"/>
              </a:rPr>
              <a:t>Ở </a:t>
            </a:r>
            <a:r>
              <a:rPr lang="en-US" sz="1400" baseline="0" dirty="0" err="1">
                <a:latin typeface="Arial" panose="020B0604020202020204" pitchFamily="34" charset="0"/>
                <a:cs typeface="Arial" panose="020B0604020202020204" pitchFamily="34" charset="0"/>
              </a:rPr>
              <a:t>mục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HS </a:t>
            </a:r>
            <a:r>
              <a:rPr lang="en-US" sz="1400" baseline="0" dirty="0" err="1">
                <a:latin typeface="Arial" panose="020B0604020202020204" pitchFamily="34" charset="0"/>
                <a:cs typeface="Arial" panose="020B0604020202020204" pitchFamily="34" charset="0"/>
              </a:rPr>
              <a:t>sư</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dụng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thức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GQVĐ.</a:t>
            </a:r>
          </a:p>
          <a:p>
            <a:pPr marL="285750" indent="-285750">
              <a:buFontTx/>
              <a:buChar char="-"/>
            </a:pPr>
            <a:r>
              <a:rPr lang="en-US" sz="1400" baseline="0" dirty="0" err="1">
                <a:latin typeface="Arial" panose="020B0604020202020204" pitchFamily="34" charset="0"/>
                <a:cs typeface="Arial" panose="020B0604020202020204" pitchFamily="34" charset="0"/>
              </a:rPr>
              <a:t>Thầy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đẹp</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lắm</a:t>
            </a:r>
            <a:r>
              <a:rPr lang="en-US" sz="1400" baseline="0" dirty="0">
                <a:latin typeface="Arial" panose="020B0604020202020204" pitchFamily="34" charset="0"/>
                <a:cs typeface="Arial" panose="020B0604020202020204" pitchFamily="34" charset="0"/>
              </a:rPr>
              <a:t> </a:t>
            </a:r>
          </a:p>
          <a:p>
            <a:pPr marL="285750" indent="-285750">
              <a:buFontTx/>
              <a:buChar char="-"/>
            </a:pPr>
            <a:r>
              <a:rPr lang="en-US" sz="1400" baseline="0" dirty="0" err="1">
                <a:latin typeface="Arial" panose="020B0604020202020204" pitchFamily="34" charset="0"/>
                <a:cs typeface="Arial" panose="020B0604020202020204" pitchFamily="34" charset="0"/>
              </a:rPr>
              <a:t>Đường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hoa</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ở TP </a:t>
            </a:r>
            <a:r>
              <a:rPr lang="en-US" sz="1400" baseline="0" dirty="0" err="1">
                <a:latin typeface="Arial" panose="020B0604020202020204" pitchFamily="34" charset="0"/>
                <a:cs typeface="Arial" panose="020B0604020202020204" pitchFamily="34" charset="0"/>
              </a:rPr>
              <a:t>mình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thầy</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200" b="0" i="0" kern="1200" dirty="0">
                <a:solidFill>
                  <a:schemeClr val="tx1"/>
                </a:solidFill>
                <a:effectLst/>
                <a:latin typeface="+mn-lt"/>
                <a:ea typeface="+mn-ea"/>
                <a:cs typeface="+mn-cs"/>
              </a:rPr>
              <a:t>Đ</a:t>
            </a:r>
            <a:r>
              <a:rPr lang="vi-VN" sz="1200" b="0" i="0" kern="1200" dirty="0">
                <a:solidFill>
                  <a:schemeClr val="tx1"/>
                </a:solidFill>
                <a:effectLst/>
                <a:latin typeface="+mn-lt"/>
                <a:ea typeface="+mn-ea"/>
                <a:cs typeface="+mn-cs"/>
              </a:rPr>
              <a:t>ường hoa Nguyễn Huệ </a:t>
            </a:r>
            <a:r>
              <a:rPr lang="en-US" sz="1200" b="0" i="0" kern="1200" dirty="0">
                <a:solidFill>
                  <a:schemeClr val="tx1"/>
                </a:solidFill>
                <a:effectLst/>
                <a:latin typeface="+mn-lt"/>
                <a:ea typeface="+mn-ea"/>
                <a:cs typeface="+mn-cs"/>
              </a:rPr>
              <a:t>là</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điểm du lịch nổi tiếng của TP.HCM.</a:t>
            </a:r>
            <a:endParaRPr lang="en-US" sz="1200" b="0" i="0" kern="1200" dirty="0">
              <a:solidFill>
                <a:schemeClr val="tx1"/>
              </a:solidFill>
              <a:effectLst/>
              <a:latin typeface="+mn-lt"/>
              <a:ea typeface="+mn-ea"/>
              <a:cs typeface="+mn-cs"/>
            </a:endParaRPr>
          </a:p>
          <a:p>
            <a:pPr marL="285750" indent="-285750">
              <a:buFontTx/>
              <a:buChar char="-"/>
            </a:pPr>
            <a:r>
              <a:rPr lang="en-US" sz="1200" b="0" i="0" kern="1200" baseline="0" dirty="0" err="1">
                <a:solidFill>
                  <a:schemeClr val="tx1"/>
                </a:solidFill>
                <a:effectLst/>
                <a:latin typeface="+mn-lt"/>
                <a:ea typeface="+mn-ea"/>
                <a:cs typeface="+mn-cs"/>
              </a:rPr>
              <a:t>Thầy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mình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cùng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tìm</a:t>
            </a:r>
            <a:r>
              <a:rPr lang="en-US" sz="1200" b="0" i="0" kern="1200" baseline="0" dirty="0">
                <a:solidFill>
                  <a:schemeClr val="tx1"/>
                </a:solidFill>
                <a:effectLst/>
                <a:latin typeface="+mn-lt"/>
                <a:ea typeface="+mn-ea"/>
                <a:cs typeface="+mn-cs"/>
              </a:rPr>
              <a:t> vị trí TP HCM </a:t>
            </a:r>
            <a:r>
              <a:rPr lang="en-US" sz="1200" b="0" i="0" kern="1200" baseline="0" dirty="0" err="1">
                <a:solidFill>
                  <a:schemeClr val="tx1"/>
                </a:solidFill>
                <a:effectLst/>
                <a:latin typeface="+mn-lt"/>
                <a:ea typeface="+mn-ea"/>
                <a:cs typeface="+mn-cs"/>
              </a:rPr>
              <a:t>trên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đô</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a:t>
            </a:r>
            <a:r>
              <a:rPr lang="en-US" sz="1200" b="0" i="0" kern="1200" baseline="0" dirty="0">
                <a:solidFill>
                  <a:schemeClr val="tx1"/>
                </a:solidFill>
                <a:effectLst/>
                <a:latin typeface="+mn-lt"/>
                <a:ea typeface="+mn-ea"/>
                <a:cs typeface="+mn-cs"/>
              </a:rPr>
              <a:t>.</a:t>
            </a:r>
            <a:endParaRPr lang="en-US" sz="1400" b="0" baseline="0" dirty="0">
              <a:latin typeface="Arial" panose="020B0604020202020204" pitchFamily="34" charset="0"/>
              <a:cs typeface="Arial" panose="020B0604020202020204" pitchFamily="34" charset="0"/>
            </a:endParaRPr>
          </a:p>
          <a:p>
            <a:pPr marL="285750" indent="-285750">
              <a:buFontTx/>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40</a:t>
            </a:fld>
            <a:endParaRPr lang="en-US"/>
          </a:p>
        </p:txBody>
      </p:sp>
    </p:spTree>
    <p:extLst>
      <p:ext uri="{BB962C8B-B14F-4D97-AF65-F5344CB8AC3E}">
        <p14:creationId xmlns:p14="http://schemas.microsoft.com/office/powerpoint/2010/main" val="314390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latin typeface="Arial" panose="020B0604020202020204" pitchFamily="34" charset="0"/>
                <a:cs typeface="Arial" panose="020B0604020202020204" pitchFamily="34" charset="0"/>
              </a:rPr>
              <a:t>Chúng</a:t>
            </a:r>
            <a:r>
              <a:rPr lang="en-US" sz="1400" baseline="0" dirty="0">
                <a:latin typeface="Arial" panose="020B0604020202020204" pitchFamily="34" charset="0"/>
                <a:cs typeface="Arial" panose="020B0604020202020204" pitchFamily="34" charset="0"/>
              </a:rPr>
              <a:t> ta </a:t>
            </a:r>
            <a:r>
              <a:rPr lang="en-US" sz="1400" baseline="0" dirty="0" err="1">
                <a:latin typeface="Arial" panose="020B0604020202020204" pitchFamily="34" charset="0"/>
                <a:cs typeface="Arial" panose="020B0604020202020204" pitchFamily="34" charset="0"/>
              </a:rPr>
              <a:t>coi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trang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 </a:t>
            </a:r>
            <a:r>
              <a:rPr lang="en-US" sz="1400" baseline="0" dirty="0" err="1">
                <a:latin typeface="Arial" panose="020B0604020202020204" pitchFamily="34" charset="0"/>
                <a:cs typeface="Arial" panose="020B0604020202020204" pitchFamily="34" charset="0"/>
              </a:rPr>
              <a:t>Bài</a:t>
            </a:r>
            <a:r>
              <a:rPr lang="en-US" sz="1400" baseline="0" dirty="0">
                <a:latin typeface="Arial" panose="020B0604020202020204" pitchFamily="34" charset="0"/>
                <a:cs typeface="Arial" panose="020B0604020202020204" pitchFamily="34" charset="0"/>
              </a:rPr>
              <a:t> TÌM HAI SỐ KHI BIẾT TỔNG VÀ HIỆU CỦA HAI SỐ ĐÓ.</a:t>
            </a:r>
          </a:p>
          <a:p>
            <a:r>
              <a:rPr lang="en-US" sz="1400" baseline="0" dirty="0" err="1">
                <a:latin typeface="Arial" panose="020B0604020202020204" pitchFamily="34" charset="0"/>
                <a:cs typeface="Arial" panose="020B0604020202020204" pitchFamily="34" charset="0"/>
              </a:rPr>
              <a:t>Đây</a:t>
            </a:r>
            <a:r>
              <a:rPr lang="en-US" sz="1400" baseline="0" dirty="0">
                <a:latin typeface="Arial" panose="020B0604020202020204" pitchFamily="34" charset="0"/>
                <a:cs typeface="Arial" panose="020B0604020202020204" pitchFamily="34" charset="0"/>
              </a:rPr>
              <a:t> là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động</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400" baseline="0" dirty="0">
                <a:latin typeface="Arial" panose="020B0604020202020204" pitchFamily="34" charset="0"/>
                <a:cs typeface="Arial" panose="020B0604020202020204" pitchFamily="34" charset="0"/>
              </a:rPr>
              <a:t>Chị </a:t>
            </a:r>
            <a:r>
              <a:rPr lang="en-US" sz="1400" baseline="0" dirty="0" err="1">
                <a:latin typeface="Arial" panose="020B0604020202020204" pitchFamily="34" charset="0"/>
                <a:cs typeface="Arial" panose="020B0604020202020204" pitchFamily="34" charset="0"/>
              </a:rPr>
              <a:t>nói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Hai chị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mình</a:t>
            </a:r>
            <a:r>
              <a:rPr lang="en-US" sz="1400" baseline="0" dirty="0">
                <a:latin typeface="Arial" panose="020B0604020202020204" pitchFamily="34" charset="0"/>
                <a:cs typeface="Arial" panose="020B0604020202020204" pitchFamily="34" charset="0"/>
              </a:rPr>
              <a:t> chia 15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bi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sẽ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hơn</a:t>
            </a:r>
            <a:r>
              <a:rPr lang="en-US" sz="1400" baseline="0" dirty="0">
                <a:latin typeface="Arial" panose="020B0604020202020204" pitchFamily="34" charset="0"/>
                <a:cs typeface="Arial" panose="020B0604020202020204" pitchFamily="34" charset="0"/>
              </a:rPr>
              <a:t> chị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bi.</a:t>
            </a:r>
          </a:p>
          <a:p>
            <a:pPr marL="285750" indent="-285750">
              <a:buFontTx/>
              <a:buChar char="-"/>
            </a:pPr>
            <a:r>
              <a:rPr lang="en-US" sz="1400" baseline="0" dirty="0" err="1">
                <a:latin typeface="Arial" panose="020B0604020202020204" pitchFamily="34" charset="0"/>
                <a:cs typeface="Arial" panose="020B0604020202020204" pitchFamily="34" charset="0"/>
              </a:rPr>
              <a:t>Mỗi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người</a:t>
            </a:r>
            <a:r>
              <a:rPr lang="en-US" sz="1400" baseline="0" dirty="0">
                <a:latin typeface="Arial" panose="020B0604020202020204" pitchFamily="34" charset="0"/>
                <a:cs typeface="Arial" panose="020B0604020202020204" pitchFamily="34" charset="0"/>
              </a:rPr>
              <a:t> sẽ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bi hả chi?  </a:t>
            </a:r>
          </a:p>
          <a:p>
            <a:pPr marL="285750" indent="-285750">
              <a:buFontTx/>
              <a:buChar char="-"/>
            </a:pPr>
            <a:r>
              <a:rPr lang="en-US" sz="1400" baseline="0" dirty="0" err="1">
                <a:latin typeface="Arial" panose="020B0604020202020204" pitchFamily="34" charset="0"/>
                <a:cs typeface="Arial" panose="020B0604020202020204" pitchFamily="34" charset="0"/>
              </a:rPr>
              <a:t>Tình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huống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là 1 </a:t>
            </a:r>
            <a:r>
              <a:rPr lang="en-US" sz="1400" b="1" baseline="0" dirty="0" err="1">
                <a:latin typeface="Arial" panose="020B0604020202020204" pitchFamily="34" charset="0"/>
                <a:cs typeface="Arial" panose="020B0604020202020204" pitchFamily="34" charset="0"/>
              </a:rPr>
              <a:t>vấn</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đê</a:t>
            </a:r>
            <a:r>
              <a:rPr lang="en-US" sz="1400" b="1" baseline="0"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mà HS </a:t>
            </a:r>
            <a:r>
              <a:rPr lang="en-US" sz="1400" b="1" baseline="0" dirty="0" err="1">
                <a:latin typeface="Arial" panose="020B0604020202020204" pitchFamily="34" charset="0"/>
                <a:cs typeface="Arial" panose="020B0604020202020204" pitchFamily="34" charset="0"/>
              </a:rPr>
              <a:t>cần</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giải</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quyết</a:t>
            </a:r>
            <a:r>
              <a:rPr lang="en-US" sz="1400" b="1" baseline="0" dirty="0">
                <a:latin typeface="Arial" panose="020B0604020202020204" pitchFamily="34" charset="0"/>
                <a:cs typeface="Arial" panose="020B0604020202020204" pitchFamily="34" charset="0"/>
              </a:rPr>
              <a:t>.</a:t>
            </a:r>
          </a:p>
          <a:p>
            <a:pPr marL="285750" indent="-285750">
              <a:buFontTx/>
              <a:buChar char="-"/>
            </a:pPr>
            <a:r>
              <a:rPr lang="en-US" sz="1400" b="0" baseline="0" dirty="0" err="1">
                <a:latin typeface="Arial" panose="020B0604020202020204" pitchFamily="34" charset="0"/>
                <a:cs typeface="Arial" panose="020B0604020202020204" pitchFamily="34" charset="0"/>
              </a:rPr>
              <a:t>Nào</a:t>
            </a:r>
            <a:r>
              <a:rPr lang="en-US" sz="1400" b="0" baseline="0" dirty="0">
                <a:latin typeface="Arial" panose="020B0604020202020204" pitchFamily="34" charset="0"/>
                <a:cs typeface="Arial" panose="020B0604020202020204" pitchFamily="34" charset="0"/>
              </a:rPr>
              <a:t> </a:t>
            </a:r>
            <a:r>
              <a:rPr lang="en-US" sz="1400" b="0" baseline="0" dirty="0" err="1">
                <a:latin typeface="Arial" panose="020B0604020202020204" pitchFamily="34" charset="0"/>
                <a:cs typeface="Arial" panose="020B0604020202020204" pitchFamily="34" charset="0"/>
              </a:rPr>
              <a:t>Các</a:t>
            </a:r>
            <a:r>
              <a:rPr lang="en-US" sz="1400" b="0" baseline="0" dirty="0">
                <a:latin typeface="Arial" panose="020B0604020202020204" pitchFamily="34" charset="0"/>
                <a:cs typeface="Arial" panose="020B0604020202020204" pitchFamily="34" charset="0"/>
              </a:rPr>
              <a:t> </a:t>
            </a:r>
            <a:r>
              <a:rPr lang="en-US" sz="1400" b="0" baseline="0" dirty="0" err="1">
                <a:latin typeface="Arial" panose="020B0604020202020204" pitchFamily="34" charset="0"/>
                <a:cs typeface="Arial" panose="020B0604020202020204" pitchFamily="34" charset="0"/>
              </a:rPr>
              <a:t>nhóm</a:t>
            </a:r>
            <a:r>
              <a:rPr lang="en-US" sz="1400" b="0" baseline="0" dirty="0">
                <a:latin typeface="Arial" panose="020B0604020202020204" pitchFamily="34" charset="0"/>
                <a:cs typeface="Arial" panose="020B0604020202020204" pitchFamily="34" charset="0"/>
              </a:rPr>
              <a:t> </a:t>
            </a:r>
            <a:r>
              <a:rPr lang="en-US" sz="1400" b="0" baseline="0" dirty="0" err="1">
                <a:latin typeface="Arial" panose="020B0604020202020204" pitchFamily="34" charset="0"/>
                <a:cs typeface="Arial" panose="020B0604020202020204" pitchFamily="34" charset="0"/>
              </a:rPr>
              <a:t>thảo</a:t>
            </a:r>
            <a:r>
              <a:rPr lang="en-US" sz="1400" b="0" baseline="0" dirty="0">
                <a:latin typeface="Arial" panose="020B0604020202020204" pitchFamily="34" charset="0"/>
                <a:cs typeface="Arial" panose="020B0604020202020204" pitchFamily="34" charset="0"/>
              </a:rPr>
              <a:t> </a:t>
            </a:r>
            <a:r>
              <a:rPr lang="en-US" sz="1400" b="0" baseline="0" dirty="0" err="1">
                <a:latin typeface="Arial" panose="020B0604020202020204" pitchFamily="34" charset="0"/>
                <a:cs typeface="Arial" panose="020B0604020202020204" pitchFamily="34" charset="0"/>
              </a:rPr>
              <a:t>luận</a:t>
            </a:r>
            <a:r>
              <a:rPr lang="en-US" sz="1400" b="0" baseline="0" dirty="0">
                <a:latin typeface="Arial" panose="020B0604020202020204" pitchFamily="34" charset="0"/>
                <a:cs typeface="Arial" panose="020B0604020202020204" pitchFamily="34" charset="0"/>
              </a:rPr>
              <a:t> </a:t>
            </a:r>
            <a:r>
              <a:rPr lang="en-US" sz="1400" b="0" baseline="0" dirty="0" err="1">
                <a:latin typeface="Arial" panose="020B0604020202020204" pitchFamily="34" charset="0"/>
                <a:cs typeface="Arial" panose="020B0604020202020204" pitchFamily="34" charset="0"/>
              </a:rPr>
              <a:t>rồi</a:t>
            </a:r>
            <a:r>
              <a:rPr lang="en-US" sz="1400" b="0" baseline="0" dirty="0">
                <a:latin typeface="Arial" panose="020B0604020202020204" pitchFamily="34" charset="0"/>
                <a:cs typeface="Arial" panose="020B0604020202020204" pitchFamily="34" charset="0"/>
              </a:rPr>
              <a:t> </a:t>
            </a:r>
            <a:r>
              <a:rPr lang="en-US" sz="1400" b="0" baseline="0" dirty="0" err="1">
                <a:latin typeface="Arial" panose="020B0604020202020204" pitchFamily="34" charset="0"/>
                <a:cs typeface="Arial" panose="020B0604020202020204" pitchFamily="34" charset="0"/>
              </a:rPr>
              <a:t>trình</a:t>
            </a:r>
            <a:r>
              <a:rPr lang="en-US" sz="1400" b="0" baseline="0" dirty="0">
                <a:latin typeface="Arial" panose="020B0604020202020204" pitchFamily="34" charset="0"/>
                <a:cs typeface="Arial" panose="020B0604020202020204" pitchFamily="34" charset="0"/>
              </a:rPr>
              <a:t> </a:t>
            </a:r>
            <a:r>
              <a:rPr lang="en-US" sz="1400" b="0" baseline="0" dirty="0" err="1">
                <a:latin typeface="Arial" panose="020B0604020202020204" pitchFamily="34" charset="0"/>
                <a:cs typeface="Arial" panose="020B0604020202020204" pitchFamily="34" charset="0"/>
              </a:rPr>
              <a:t>bày</a:t>
            </a:r>
            <a:r>
              <a:rPr lang="en-US" sz="1400" b="0" baseline="0" dirty="0">
                <a:latin typeface="Arial" panose="020B0604020202020204" pitchFamily="34" charset="0"/>
                <a:cs typeface="Arial" panose="020B0604020202020204" pitchFamily="34" charset="0"/>
              </a:rPr>
              <a:t>.</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5</a:t>
            </a:fld>
            <a:endParaRPr lang="en-US"/>
          </a:p>
        </p:txBody>
      </p:sp>
    </p:spTree>
    <p:extLst>
      <p:ext uri="{BB962C8B-B14F-4D97-AF65-F5344CB8AC3E}">
        <p14:creationId xmlns:p14="http://schemas.microsoft.com/office/powerpoint/2010/main" val="133279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sz="1200" kern="1200" dirty="0">
                <a:solidFill>
                  <a:schemeClr val="tx1"/>
                </a:solidFill>
                <a:effectLst/>
                <a:latin typeface="+mn-lt"/>
                <a:ea typeface="+mn-ea"/>
                <a:cs typeface="+mn-cs"/>
              </a:rPr>
              <a:t>Các em mở trang cuối cuốn sách có hình bản đồ nước ta. </a:t>
            </a:r>
            <a:endParaRPr lang="en-US" sz="1200" kern="1200" dirty="0">
              <a:solidFill>
                <a:schemeClr val="tx1"/>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vi-VN" sz="1200" kern="1200" dirty="0">
                <a:solidFill>
                  <a:schemeClr val="tx1"/>
                </a:solidFill>
                <a:effectLst/>
                <a:latin typeface="+mn-lt"/>
                <a:ea typeface="+mn-ea"/>
                <a:cs typeface="+mn-cs"/>
              </a:rPr>
              <a:t>Làm theo hướng dẫn cuả thầy: Ngón trỏ tay trái chỉ vào số 14 ở cột bên trái; ngón trỏ, tay phải chỉ vào số </a:t>
            </a:r>
            <a:r>
              <a:rPr lang="en-US" sz="1200" kern="1200" dirty="0">
                <a:solidFill>
                  <a:schemeClr val="tx1"/>
                </a:solidFill>
                <a:effectLst/>
                <a:latin typeface="+mn-lt"/>
                <a:ea typeface="+mn-ea"/>
                <a:cs typeface="+mn-cs"/>
              </a:rPr>
              <a:t>6</a:t>
            </a:r>
            <a:r>
              <a:rPr lang="vi-VN" sz="1200" kern="1200" dirty="0">
                <a:solidFill>
                  <a:schemeClr val="tx1"/>
                </a:solidFill>
                <a:effectLst/>
                <a:latin typeface="+mn-lt"/>
                <a:ea typeface="+mn-ea"/>
                <a:cs typeface="+mn-cs"/>
              </a:rPr>
              <a:t> ở dòng dưới cùng. Tay trái kéo sang ngang, tay phải kéo lên. Hai ngón tay gặp nhau chưa? </a:t>
            </a:r>
            <a:endParaRPr lang="en-US" sz="1200" kern="1200" dirty="0">
              <a:solidFill>
                <a:schemeClr val="tx1"/>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err="1">
                <a:solidFill>
                  <a:schemeClr val="tx1"/>
                </a:solidFill>
                <a:effectLst/>
                <a:latin typeface="+mn-lt"/>
                <a:ea typeface="+mn-ea"/>
                <a:cs typeface="+mn-cs"/>
              </a:rPr>
              <a:t>Phần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màu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chính</a:t>
            </a:r>
            <a:r>
              <a:rPr lang="en-US" sz="1200" kern="1200" baseline="0" dirty="0">
                <a:solidFill>
                  <a:schemeClr val="tx1"/>
                </a:solidFill>
                <a:effectLst/>
                <a:latin typeface="+mn-lt"/>
                <a:ea typeface="+mn-ea"/>
                <a:cs typeface="+mn-cs"/>
              </a:rPr>
              <a:t> là TP HCM, TP </a:t>
            </a:r>
            <a:r>
              <a:rPr lang="en-US" sz="1200" kern="1200" baseline="0" dirty="0" err="1">
                <a:solidFill>
                  <a:schemeClr val="tx1"/>
                </a:solidFill>
                <a:effectLst/>
                <a:latin typeface="+mn-lt"/>
                <a:ea typeface="+mn-ea"/>
                <a:cs typeface="+mn-cs"/>
              </a:rPr>
              <a:t>mang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Bác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Chúng</a:t>
            </a:r>
            <a:r>
              <a:rPr lang="en-US" sz="1200" kern="1200" baseline="0" dirty="0">
                <a:solidFill>
                  <a:schemeClr val="tx1"/>
                </a:solidFill>
                <a:effectLst/>
                <a:latin typeface="+mn-lt"/>
                <a:ea typeface="+mn-ea"/>
                <a:cs typeface="+mn-cs"/>
              </a:rPr>
              <a:t> ta </a:t>
            </a:r>
            <a:r>
              <a:rPr lang="en-US" sz="1200" kern="1200" baseline="0" dirty="0" err="1">
                <a:solidFill>
                  <a:schemeClr val="tx1"/>
                </a:solidFill>
                <a:effectLst/>
                <a:latin typeface="+mn-lt"/>
                <a:ea typeface="+mn-ea"/>
                <a:cs typeface="+mn-cs"/>
              </a:rPr>
              <a:t>đang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sống</a:t>
            </a:r>
            <a:r>
              <a:rPr lang="en-US" sz="1200" kern="1200" baseline="0" dirty="0">
                <a:solidFill>
                  <a:schemeClr val="tx1"/>
                </a:solidFill>
                <a:effectLst/>
                <a:latin typeface="+mn-lt"/>
                <a:ea typeface="+mn-ea"/>
                <a:cs typeface="+mn-cs"/>
              </a:rPr>
              <a:t> ở </a:t>
            </a:r>
            <a:r>
              <a:rPr lang="en-US" sz="1200" kern="1200" baseline="0" dirty="0" err="1">
                <a:solidFill>
                  <a:schemeClr val="tx1"/>
                </a:solidFill>
                <a:effectLst/>
                <a:latin typeface="+mn-lt"/>
                <a:ea typeface="+mn-ea"/>
                <a:cs typeface="+mn-cs"/>
              </a:rPr>
              <a:t>đây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các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vi-VN" sz="1200" kern="1200" dirty="0">
                <a:solidFill>
                  <a:schemeClr val="tx1"/>
                </a:solidFill>
                <a:effectLst/>
                <a:latin typeface="+mn-lt"/>
                <a:ea typeface="+mn-ea"/>
                <a:cs typeface="+mn-cs"/>
              </a:rPr>
              <a:t>Thưa các thầy cô, những nội dung tích hợp giúp chuyển tải kiến thức Toán một cách tự nhiên, các em tiếp nhận kiến thức Toán như một phần của cuộc sống.  Với những trang sách Toán 4 như vưa rồi, HS không những được rèn luyện các kiến thức, kĩ năng Toán; phát triển phẩm chất; hiểu thêm về địa lí mà còn bước đầu chuẩn bị những kĩ năng cơ bản giúp các em học Toán ở Cấp Trung học cơ sở: Đó là xác định vị trí một điểm trong hệ trục tọa độ khi biết tọa độ của điểm đó.  </a:t>
            </a:r>
            <a:endParaRPr lang="en-US" sz="1200" kern="1200" dirty="0">
              <a:solidFill>
                <a:schemeClr val="tx1"/>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285750" indent="-285750">
              <a:buFontTx/>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41</a:t>
            </a:fld>
            <a:endParaRPr lang="en-US"/>
          </a:p>
        </p:txBody>
      </p:sp>
    </p:spTree>
    <p:extLst>
      <p:ext uri="{BB962C8B-B14F-4D97-AF65-F5344CB8AC3E}">
        <p14:creationId xmlns:p14="http://schemas.microsoft.com/office/powerpoint/2010/main" val="2623179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err="1">
                <a:solidFill>
                  <a:schemeClr val="tx1"/>
                </a:solidFill>
                <a:effectLst/>
                <a:latin typeface="Arial" panose="020B0604020202020204" pitchFamily="34" charset="0"/>
                <a:ea typeface="+mn-ea"/>
                <a:cs typeface="Arial" panose="020B0604020202020204" pitchFamily="34" charset="0"/>
              </a:rPr>
              <a:t>Bên</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cạnh</a:t>
            </a:r>
            <a:r>
              <a:rPr lang="en-US" sz="1400" b="0" kern="1200" baseline="0" dirty="0">
                <a:solidFill>
                  <a:schemeClr val="tx1"/>
                </a:solidFill>
                <a:effectLst/>
                <a:latin typeface="Arial" panose="020B0604020202020204" pitchFamily="34" charset="0"/>
                <a:ea typeface="+mn-ea"/>
                <a:cs typeface="Arial" panose="020B0604020202020204" pitchFamily="34" charset="0"/>
              </a:rPr>
              <a:t> SGK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Toán</a:t>
            </a:r>
            <a:r>
              <a:rPr lang="en-US" sz="1400" b="0" kern="1200" baseline="0" dirty="0">
                <a:solidFill>
                  <a:schemeClr val="tx1"/>
                </a:solidFill>
                <a:effectLst/>
                <a:latin typeface="Arial" panose="020B0604020202020204" pitchFamily="34" charset="0"/>
                <a:ea typeface="+mn-ea"/>
                <a:cs typeface="Arial" panose="020B0604020202020204" pitchFamily="34" charset="0"/>
              </a:rPr>
              <a:t> 4, NXBGD VN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trân</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trọng</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giới</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thiệu</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nhiều</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sách</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tham</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khảo</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dùng</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cho</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thầy</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cô</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giáo</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và</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các</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em</a:t>
            </a:r>
            <a:r>
              <a:rPr lang="en-US" sz="1400" b="0" kern="1200" baseline="0" dirty="0">
                <a:solidFill>
                  <a:schemeClr val="tx1"/>
                </a:solidFill>
                <a:effectLst/>
                <a:latin typeface="Arial" panose="020B0604020202020204" pitchFamily="34" charset="0"/>
                <a:ea typeface="+mn-ea"/>
                <a:cs typeface="Arial" panose="020B0604020202020204" pitchFamily="34" charset="0"/>
              </a:rPr>
              <a:t> HS </a:t>
            </a:r>
            <a:r>
              <a:rPr lang="en-US" sz="1400" b="0" kern="1200" baseline="0" dirty="0" err="1">
                <a:solidFill>
                  <a:schemeClr val="tx1"/>
                </a:solidFill>
                <a:effectLst/>
                <a:latin typeface="Arial" panose="020B0604020202020204" pitchFamily="34" charset="0"/>
                <a:ea typeface="+mn-ea"/>
                <a:cs typeface="Arial" panose="020B0604020202020204" pitchFamily="34" charset="0"/>
              </a:rPr>
              <a:t>cũng</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như</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quý</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phụ</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huynh</a:t>
            </a:r>
            <a:r>
              <a:rPr lang="en-US" sz="1400" b="0" kern="1200" baseline="0" dirty="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DE71A680-238A-4045-B172-4C1A61926925}" type="slidenum">
              <a:rPr lang="en-US" smtClean="0"/>
              <a:t>42</a:t>
            </a:fld>
            <a:endParaRPr lang="en-US"/>
          </a:p>
        </p:txBody>
      </p:sp>
    </p:spTree>
    <p:extLst>
      <p:ext uri="{BB962C8B-B14F-4D97-AF65-F5344CB8AC3E}">
        <p14:creationId xmlns:p14="http://schemas.microsoft.com/office/powerpoint/2010/main" val="3059786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err="1">
                <a:solidFill>
                  <a:schemeClr val="tx1"/>
                </a:solidFill>
                <a:effectLst/>
                <a:latin typeface="Arial" panose="020B0604020202020204" pitchFamily="34" charset="0"/>
                <a:ea typeface="+mn-ea"/>
                <a:cs typeface="Arial" panose="020B0604020202020204" pitchFamily="34" charset="0"/>
              </a:rPr>
              <a:t>Sách</a:t>
            </a:r>
            <a:r>
              <a:rPr lang="en-US" sz="1400" b="0" kern="1200" baseline="0" dirty="0">
                <a:solidFill>
                  <a:schemeClr val="tx1"/>
                </a:solidFill>
                <a:effectLst/>
                <a:latin typeface="Arial" panose="020B0604020202020204" pitchFamily="34" charset="0"/>
                <a:ea typeface="+mn-ea"/>
                <a:cs typeface="Arial" panose="020B0604020202020204" pitchFamily="34" charset="0"/>
              </a:rPr>
              <a:t> GV, </a:t>
            </a:r>
            <a:r>
              <a:rPr lang="en-US" sz="1400" b="0" kern="1200" baseline="0" dirty="0" err="1">
                <a:solidFill>
                  <a:schemeClr val="tx1"/>
                </a:solidFill>
                <a:effectLst/>
                <a:latin typeface="Arial" panose="020B0604020202020204" pitchFamily="34" charset="0"/>
                <a:ea typeface="+mn-ea"/>
                <a:cs typeface="Arial" panose="020B0604020202020204" pitchFamily="34" charset="0"/>
              </a:rPr>
              <a:t>Sách</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thiết</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kế</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bài</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giảng</a:t>
            </a:r>
            <a:r>
              <a:rPr lang="en-US" sz="1400" b="0" kern="1200" baseline="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err="1">
                <a:solidFill>
                  <a:schemeClr val="tx1"/>
                </a:solidFill>
                <a:effectLst/>
                <a:latin typeface="Arial" panose="020B0604020202020204" pitchFamily="34" charset="0"/>
                <a:ea typeface="+mn-ea"/>
                <a:cs typeface="Arial" panose="020B0604020202020204" pitchFamily="34" charset="0"/>
              </a:rPr>
              <a:t>Sách</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phát</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triển</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năng</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lực</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học</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Toán</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Vui</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học</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Toán</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Sách</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kiểm</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tra</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err="1">
                <a:solidFill>
                  <a:schemeClr val="tx1"/>
                </a:solidFill>
                <a:effectLst/>
                <a:latin typeface="Arial" panose="020B0604020202020204" pitchFamily="34" charset="0"/>
                <a:ea typeface="+mn-ea"/>
                <a:cs typeface="Arial" panose="020B0604020202020204" pitchFamily="34" charset="0"/>
              </a:rPr>
              <a:t>Đặc</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biệt</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1" kern="1200" baseline="0" dirty="0" err="1">
                <a:solidFill>
                  <a:schemeClr val="tx1"/>
                </a:solidFill>
                <a:effectLst/>
                <a:latin typeface="Arial" panose="020B0604020202020204" pitchFamily="34" charset="0"/>
                <a:ea typeface="+mn-ea"/>
                <a:cs typeface="Arial" panose="020B0604020202020204" pitchFamily="34" charset="0"/>
              </a:rPr>
              <a:t>Sách</a:t>
            </a:r>
            <a:r>
              <a:rPr lang="en-US" sz="1400" b="1" kern="1200" baseline="0" dirty="0">
                <a:solidFill>
                  <a:schemeClr val="tx1"/>
                </a:solidFill>
                <a:effectLst/>
                <a:latin typeface="Arial" panose="020B0604020202020204" pitchFamily="34" charset="0"/>
                <a:ea typeface="+mn-ea"/>
                <a:cs typeface="Arial" panose="020B0604020202020204" pitchFamily="34" charset="0"/>
              </a:rPr>
              <a:t> </a:t>
            </a:r>
            <a:r>
              <a:rPr lang="en-US" sz="1400" b="1" kern="1200" baseline="0" dirty="0" err="1">
                <a:solidFill>
                  <a:schemeClr val="tx1"/>
                </a:solidFill>
                <a:effectLst/>
                <a:latin typeface="Arial" panose="020B0604020202020204" pitchFamily="34" charset="0"/>
                <a:ea typeface="+mn-ea"/>
                <a:cs typeface="Arial" panose="020B0604020202020204" pitchFamily="34" charset="0"/>
              </a:rPr>
              <a:t>bài</a:t>
            </a:r>
            <a:r>
              <a:rPr lang="en-US" sz="1400" b="1" kern="1200" baseline="0" dirty="0">
                <a:solidFill>
                  <a:schemeClr val="tx1"/>
                </a:solidFill>
                <a:effectLst/>
                <a:latin typeface="Arial" panose="020B0604020202020204" pitchFamily="34" charset="0"/>
                <a:ea typeface="+mn-ea"/>
                <a:cs typeface="Arial" panose="020B0604020202020204" pitchFamily="34" charset="0"/>
              </a:rPr>
              <a:t> </a:t>
            </a:r>
            <a:r>
              <a:rPr lang="en-US" sz="1400" b="1" kern="1200" baseline="0" dirty="0" err="1">
                <a:solidFill>
                  <a:schemeClr val="tx1"/>
                </a:solidFill>
                <a:effectLst/>
                <a:latin typeface="Arial" panose="020B0604020202020204" pitchFamily="34" charset="0"/>
                <a:ea typeface="+mn-ea"/>
                <a:cs typeface="Arial" panose="020B0604020202020204" pitchFamily="34" charset="0"/>
              </a:rPr>
              <a:t>tập</a:t>
            </a:r>
            <a:r>
              <a:rPr lang="en-US" sz="1400" b="1" kern="1200" baseline="0" dirty="0">
                <a:solidFill>
                  <a:schemeClr val="tx1"/>
                </a:solidFill>
                <a:effectLst/>
                <a:latin typeface="Arial" panose="020B0604020202020204" pitchFamily="34" charset="0"/>
                <a:ea typeface="+mn-ea"/>
                <a:cs typeface="Arial" panose="020B0604020202020204" pitchFamily="34" charset="0"/>
              </a:rPr>
              <a:t> </a:t>
            </a:r>
            <a:r>
              <a:rPr lang="en-US" sz="1400" b="1" kern="1200" baseline="0" dirty="0" err="1">
                <a:solidFill>
                  <a:schemeClr val="tx1"/>
                </a:solidFill>
                <a:effectLst/>
                <a:latin typeface="Arial" panose="020B0604020202020204" pitchFamily="34" charset="0"/>
                <a:ea typeface="+mn-ea"/>
                <a:cs typeface="Arial" panose="020B0604020202020204" pitchFamily="34" charset="0"/>
              </a:rPr>
              <a:t>Toán</a:t>
            </a:r>
            <a:r>
              <a:rPr lang="en-US" sz="1400" b="1" kern="1200" baseline="0" dirty="0">
                <a:solidFill>
                  <a:schemeClr val="tx1"/>
                </a:solidFill>
                <a:effectLst/>
                <a:latin typeface="Arial" panose="020B0604020202020204" pitchFamily="34" charset="0"/>
                <a:ea typeface="+mn-ea"/>
                <a:cs typeface="Arial" panose="020B0604020202020204" pitchFamily="34" charset="0"/>
              </a:rPr>
              <a:t> 4.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tương</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thích</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với</a:t>
            </a:r>
            <a:r>
              <a:rPr lang="en-US" sz="1400" b="0" kern="1200" baseline="0" dirty="0">
                <a:solidFill>
                  <a:schemeClr val="tx1"/>
                </a:solidFill>
                <a:effectLst/>
                <a:latin typeface="Arial" panose="020B0604020202020204" pitchFamily="34" charset="0"/>
                <a:ea typeface="+mn-ea"/>
                <a:cs typeface="Arial" panose="020B0604020202020204" pitchFamily="34" charset="0"/>
              </a:rPr>
              <a:t> SGK, </a:t>
            </a:r>
            <a:r>
              <a:rPr lang="en-US" sz="1400" b="0" kern="1200" baseline="0" dirty="0" err="1">
                <a:solidFill>
                  <a:schemeClr val="tx1"/>
                </a:solidFill>
                <a:effectLst/>
                <a:latin typeface="Arial" panose="020B0604020202020204" pitchFamily="34" charset="0"/>
                <a:ea typeface="+mn-ea"/>
                <a:cs typeface="Arial" panose="020B0604020202020204" pitchFamily="34" charset="0"/>
              </a:rPr>
              <a:t>có</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thể</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sử</a:t>
            </a:r>
            <a:r>
              <a:rPr lang="en-US" sz="1400" b="0" kern="1200" baseline="0" dirty="0">
                <a:solidFill>
                  <a:schemeClr val="tx1"/>
                </a:solidFill>
                <a:effectLst/>
                <a:latin typeface="Arial" panose="020B0604020202020204" pitchFamily="34" charset="0"/>
                <a:ea typeface="+mn-ea"/>
                <a:cs typeface="Arial" panose="020B0604020202020204" pitchFamily="34" charset="0"/>
              </a:rPr>
              <a:t> dung </a:t>
            </a:r>
            <a:r>
              <a:rPr lang="en-US" sz="1400" b="0" kern="1200" baseline="0" dirty="0" err="1">
                <a:solidFill>
                  <a:schemeClr val="tx1"/>
                </a:solidFill>
                <a:effectLst/>
                <a:latin typeface="Arial" panose="020B0604020202020204" pitchFamily="34" charset="0"/>
                <a:ea typeface="+mn-ea"/>
                <a:cs typeface="Arial" panose="020B0604020202020204" pitchFamily="34" charset="0"/>
              </a:rPr>
              <a:t>như</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một</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phiếu</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học</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tập</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tạo</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điều</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kiện</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để</a:t>
            </a:r>
            <a:r>
              <a:rPr lang="en-US" sz="1400" b="0" kern="1200" baseline="0" dirty="0">
                <a:solidFill>
                  <a:schemeClr val="tx1"/>
                </a:solidFill>
                <a:effectLst/>
                <a:latin typeface="Arial" panose="020B0604020202020204" pitchFamily="34" charset="0"/>
                <a:ea typeface="+mn-ea"/>
                <a:cs typeface="Arial" panose="020B0604020202020204" pitchFamily="34" charset="0"/>
              </a:rPr>
              <a:t> HS </a:t>
            </a:r>
            <a:r>
              <a:rPr lang="en-US" sz="1400" b="0" kern="1200" baseline="0" dirty="0" err="1">
                <a:solidFill>
                  <a:schemeClr val="tx1"/>
                </a:solidFill>
                <a:effectLst/>
                <a:latin typeface="Arial" panose="020B0604020202020204" pitchFamily="34" charset="0"/>
                <a:ea typeface="+mn-ea"/>
                <a:cs typeface="Arial" panose="020B0604020202020204" pitchFamily="34" charset="0"/>
              </a:rPr>
              <a:t>chủ</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động</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trong</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quá</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trình</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xây</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dựng</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bài</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thực</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hành</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và</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luyện</a:t>
            </a:r>
            <a:r>
              <a:rPr lang="en-US" sz="1400" b="0" kern="1200" baseline="0" dirty="0">
                <a:solidFill>
                  <a:schemeClr val="tx1"/>
                </a:solidFill>
                <a:effectLst/>
                <a:latin typeface="Arial" panose="020B0604020202020204" pitchFamily="34" charset="0"/>
                <a:ea typeface="+mn-ea"/>
                <a:cs typeface="Arial" panose="020B0604020202020204" pitchFamily="34" charset="0"/>
              </a:rPr>
              <a:t> </a:t>
            </a:r>
            <a:r>
              <a:rPr lang="en-US" sz="1400" b="0" kern="1200" baseline="0" dirty="0" err="1">
                <a:solidFill>
                  <a:schemeClr val="tx1"/>
                </a:solidFill>
                <a:effectLst/>
                <a:latin typeface="Arial" panose="020B0604020202020204" pitchFamily="34" charset="0"/>
                <a:ea typeface="+mn-ea"/>
                <a:cs typeface="Arial" panose="020B0604020202020204" pitchFamily="34" charset="0"/>
              </a:rPr>
              <a:t>tập</a:t>
            </a:r>
            <a:r>
              <a:rPr lang="en-US" sz="1400" b="0" kern="1200" baseline="0" dirty="0">
                <a:solidFill>
                  <a:schemeClr val="tx1"/>
                </a:solidFill>
                <a:effectLst/>
                <a:latin typeface="Arial" panose="020B0604020202020204" pitchFamily="34" charset="0"/>
                <a:ea typeface="+mn-ea"/>
                <a:cs typeface="Arial" panose="020B0604020202020204" pitchFamily="34" charset="0"/>
              </a:rPr>
              <a:t>.</a:t>
            </a:r>
            <a:endParaRPr lang="en-US" sz="1400" b="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43</a:t>
            </a:fld>
            <a:endParaRPr lang="en-US"/>
          </a:p>
        </p:txBody>
      </p:sp>
    </p:spTree>
    <p:extLst>
      <p:ext uri="{BB962C8B-B14F-4D97-AF65-F5344CB8AC3E}">
        <p14:creationId xmlns:p14="http://schemas.microsoft.com/office/powerpoint/2010/main" val="929538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Hê</a:t>
            </a:r>
            <a:r>
              <a:rPr lang="en-US" dirty="0"/>
              <a:t>̣</a:t>
            </a:r>
            <a:r>
              <a:rPr lang="en-US" baseline="0" dirty="0"/>
              <a:t> </a:t>
            </a:r>
            <a:r>
              <a:rPr lang="en-US" baseline="0" dirty="0" err="1"/>
              <a:t>tài</a:t>
            </a:r>
            <a:r>
              <a:rPr lang="en-US" baseline="0" dirty="0"/>
              <a:t> </a:t>
            </a:r>
            <a:r>
              <a:rPr lang="en-US" baseline="0" dirty="0" err="1"/>
              <a:t>nguyên</a:t>
            </a:r>
            <a:r>
              <a:rPr lang="en-US" baseline="0" dirty="0"/>
              <a:t> </a:t>
            </a:r>
            <a:r>
              <a:rPr lang="en-US" baseline="0" dirty="0" err="1"/>
              <a:t>trực</a:t>
            </a:r>
            <a:r>
              <a:rPr lang="en-US" baseline="0" dirty="0"/>
              <a:t> </a:t>
            </a:r>
            <a:r>
              <a:rPr lang="en-US" baseline="0" dirty="0" err="1"/>
              <a:t>tuyến</a:t>
            </a:r>
            <a:r>
              <a:rPr lang="en-US" baseline="0" dirty="0"/>
              <a:t> có </a:t>
            </a:r>
            <a:r>
              <a:rPr lang="en-US" baseline="0" dirty="0" err="1"/>
              <a:t>nhiều</a:t>
            </a:r>
            <a:r>
              <a:rPr lang="en-US" baseline="0" dirty="0"/>
              <a:t> </a:t>
            </a:r>
            <a:r>
              <a:rPr lang="en-US" baseline="0" dirty="0" err="1"/>
              <a:t>nội</a:t>
            </a:r>
            <a:r>
              <a:rPr lang="en-US" baseline="0" dirty="0"/>
              <a:t> dung </a:t>
            </a:r>
            <a:r>
              <a:rPr lang="en-US" baseline="0" dirty="0" err="1"/>
              <a:t>hữu</a:t>
            </a:r>
            <a:r>
              <a:rPr lang="en-US" baseline="0" dirty="0"/>
              <a:t> </a:t>
            </a:r>
            <a:r>
              <a:rPr lang="en-US" baseline="0" dirty="0" err="1"/>
              <a:t>ích</a:t>
            </a:r>
            <a:r>
              <a:rPr lang="en-US" baseline="0" dirty="0"/>
              <a:t> </a:t>
            </a:r>
            <a:r>
              <a:rPr lang="en-US" baseline="0" dirty="0" err="1"/>
              <a:t>giúp</a:t>
            </a:r>
            <a:r>
              <a:rPr lang="en-US" baseline="0" dirty="0"/>
              <a:t> </a:t>
            </a:r>
            <a:r>
              <a:rPr lang="en-US" baseline="0" dirty="0" err="1"/>
              <a:t>thầy</a:t>
            </a:r>
            <a:r>
              <a:rPr lang="en-US" baseline="0" dirty="0"/>
              <a:t> </a:t>
            </a:r>
            <a:r>
              <a:rPr lang="en-US" baseline="0" dirty="0" err="1"/>
              <a:t>cô</a:t>
            </a:r>
            <a:r>
              <a:rPr lang="en-US" baseline="0" dirty="0"/>
              <a:t> </a:t>
            </a:r>
            <a:r>
              <a:rPr lang="en-US" baseline="0" dirty="0" err="1"/>
              <a:t>soạn</a:t>
            </a:r>
            <a:r>
              <a:rPr lang="en-US" baseline="0" dirty="0"/>
              <a:t> </a:t>
            </a:r>
            <a:r>
              <a:rPr lang="en-US" baseline="0" dirty="0" err="1"/>
              <a:t>giảng</a:t>
            </a:r>
            <a:r>
              <a:rPr lang="en-US" baseline="0" dirty="0"/>
              <a:t>.</a:t>
            </a:r>
            <a:endParaRPr lang="en-US" dirty="0"/>
          </a:p>
        </p:txBody>
      </p:sp>
      <p:sp>
        <p:nvSpPr>
          <p:cNvPr id="4" name="Slide Number Placeholder 3"/>
          <p:cNvSpPr>
            <a:spLocks noGrp="1"/>
          </p:cNvSpPr>
          <p:nvPr>
            <p:ph type="sldNum" sz="quarter" idx="10"/>
          </p:nvPr>
        </p:nvSpPr>
        <p:spPr/>
        <p:txBody>
          <a:bodyPr/>
          <a:lstStyle/>
          <a:p>
            <a:fld id="{DE71A680-238A-4045-B172-4C1A61926925}" type="slidenum">
              <a:rPr lang="en-US" smtClean="0"/>
              <a:t>45</a:t>
            </a:fld>
            <a:endParaRPr lang="en-US"/>
          </a:p>
        </p:txBody>
      </p:sp>
    </p:spTree>
    <p:extLst>
      <p:ext uri="{BB962C8B-B14F-4D97-AF65-F5344CB8AC3E}">
        <p14:creationId xmlns:p14="http://schemas.microsoft.com/office/powerpoint/2010/main" val="2151071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a:solidFill>
                  <a:schemeClr val="tx1"/>
                </a:solidFill>
                <a:effectLst/>
                <a:latin typeface="Arial" panose="020B0604020202020204" pitchFamily="34" charset="0"/>
                <a:ea typeface="+mn-ea"/>
                <a:cs typeface="Arial" panose="020B0604020202020204" pitchFamily="34" charset="0"/>
              </a:rPr>
              <a:t>Chúng</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tôi</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thường</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xuyên</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có</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đội</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ngũ</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tác</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giả</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nguyên</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là</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các</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giáo</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viên</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giỏi</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dày</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dạn</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kinh</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nghiệm</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có</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thể</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hỗ</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trợ</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các</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thầy</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cô</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trong</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quá</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trình</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dạy</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học</a:t>
            </a:r>
            <a:r>
              <a:rPr lang="en-US" sz="1400" kern="1200" dirty="0">
                <a:solidFill>
                  <a:schemeClr val="tx1"/>
                </a:solidFill>
                <a:effectLst/>
                <a:latin typeface="Arial" panose="020B0604020202020204" pitchFamily="34" charset="0"/>
                <a:ea typeface="+mn-ea"/>
                <a:cs typeface="Arial" panose="020B0604020202020204" pitchFamily="34" charset="0"/>
              </a:rPr>
              <a:t>.</a:t>
            </a:r>
            <a:endParaRPr lang="x-none"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Xin </a:t>
            </a:r>
            <a:r>
              <a:rPr lang="en-US" sz="1400" kern="1200" dirty="0" err="1">
                <a:solidFill>
                  <a:schemeClr val="tx1"/>
                </a:solidFill>
                <a:effectLst/>
                <a:latin typeface="Arial" panose="020B0604020202020204" pitchFamily="34" charset="0"/>
                <a:ea typeface="+mn-ea"/>
                <a:cs typeface="Arial" panose="020B0604020202020204" pitchFamily="34" charset="0"/>
              </a:rPr>
              <a:t>vui</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lòng</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liên</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lạc</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theo</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số</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điện</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thoại</a:t>
            </a:r>
            <a:r>
              <a:rPr lang="en-US" sz="1400" kern="1200" dirty="0">
                <a:solidFill>
                  <a:schemeClr val="tx1"/>
                </a:solidFill>
                <a:effectLst/>
                <a:latin typeface="Arial" panose="020B0604020202020204" pitchFamily="34" charset="0"/>
                <a:ea typeface="+mn-ea"/>
                <a:cs typeface="Arial" panose="020B0604020202020204" pitchFamily="34" charset="0"/>
              </a:rPr>
              <a:t>: 091 8042650</a:t>
            </a:r>
            <a:endParaRPr lang="x-none" sz="1400"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 </a:t>
            </a:r>
            <a:endParaRPr lang="x-none" sz="1400" kern="1200" dirty="0">
              <a:solidFill>
                <a:schemeClr val="tx1"/>
              </a:solidFill>
              <a:effectLst/>
              <a:latin typeface="Arial" panose="020B0604020202020204" pitchFamily="34" charset="0"/>
              <a:ea typeface="+mn-ea"/>
              <a:cs typeface="Arial" panose="020B0604020202020204" pitchFamily="34" charset="0"/>
            </a:endParaRPr>
          </a:p>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46</a:t>
            </a:fld>
            <a:endParaRPr lang="en-US"/>
          </a:p>
        </p:txBody>
      </p:sp>
    </p:spTree>
    <p:extLst>
      <p:ext uri="{BB962C8B-B14F-4D97-AF65-F5344CB8AC3E}">
        <p14:creationId xmlns:p14="http://schemas.microsoft.com/office/powerpoint/2010/main" val="3393804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cs typeface="Arial" panose="020B0604020202020204" pitchFamily="34" charset="0"/>
              </a:rPr>
              <a:t>Cuối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cùng</a:t>
            </a:r>
            <a:r>
              <a:rPr lang="en-US" sz="1400" baseline="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nói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Sách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Toán</a:t>
            </a:r>
            <a:r>
              <a:rPr lang="en-US" sz="1400" baseline="0" dirty="0">
                <a:latin typeface="Arial" panose="020B0604020202020204" pitchFamily="34" charset="0"/>
                <a:cs typeface="Arial" panose="020B0604020202020204" pitchFamily="34" charset="0"/>
              </a:rPr>
              <a:t> 4 CTST, ta sẽ </a:t>
            </a:r>
            <a:r>
              <a:rPr lang="en-US" sz="1400" baseline="0" dirty="0" err="1">
                <a:latin typeface="Arial" panose="020B0604020202020204" pitchFamily="34" charset="0"/>
                <a:cs typeface="Arial" panose="020B0604020202020204" pitchFamily="34" charset="0"/>
              </a:rPr>
              <a:t>nhơ</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Chuẩn</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mực</a:t>
            </a:r>
            <a:r>
              <a:rPr lang="en-US" sz="1400" b="1" kern="1200" dirty="0">
                <a:solidFill>
                  <a:schemeClr val="tx1"/>
                </a:solidFill>
                <a:effectLst/>
                <a:latin typeface="+mn-lt"/>
                <a:ea typeface="+mn-ea"/>
                <a:cs typeface="+mn-cs"/>
              </a:rPr>
              <a:t> – </a:t>
            </a:r>
            <a:r>
              <a:rPr lang="en-US" sz="1400" b="1" kern="1200" dirty="0" err="1">
                <a:solidFill>
                  <a:schemeClr val="tx1"/>
                </a:solidFill>
                <a:effectLst/>
                <a:latin typeface="+mn-lt"/>
                <a:ea typeface="+mn-ea"/>
                <a:cs typeface="+mn-cs"/>
              </a:rPr>
              <a:t>Phù</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hợp</a:t>
            </a:r>
            <a:r>
              <a:rPr lang="en-US" sz="1400" b="1" kern="1200" dirty="0">
                <a:solidFill>
                  <a:schemeClr val="tx1"/>
                </a:solidFill>
                <a:effectLst/>
                <a:latin typeface="+mn-lt"/>
                <a:ea typeface="+mn-ea"/>
                <a:cs typeface="+mn-cs"/>
              </a:rPr>
              <a:t> – </a:t>
            </a:r>
            <a:r>
              <a:rPr lang="en-US" sz="1400" b="1" kern="1200" dirty="0" err="1">
                <a:solidFill>
                  <a:schemeClr val="tx1"/>
                </a:solidFill>
                <a:effectLst/>
                <a:latin typeface="+mn-lt"/>
                <a:ea typeface="+mn-ea"/>
                <a:cs typeface="+mn-cs"/>
              </a:rPr>
              <a:t>Hấp</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dẫn</a:t>
            </a:r>
            <a:r>
              <a:rPr lang="en-US" sz="1400" b="1" kern="1200" dirty="0">
                <a:solidFill>
                  <a:schemeClr val="tx1"/>
                </a:solidFill>
                <a:effectLst/>
                <a:latin typeface="+mn-lt"/>
                <a:ea typeface="+mn-ea"/>
                <a:cs typeface="+mn-cs"/>
              </a:rPr>
              <a:t> – </a:t>
            </a:r>
            <a:r>
              <a:rPr lang="en-US" sz="1400" b="1" kern="1200" dirty="0" err="1">
                <a:solidFill>
                  <a:schemeClr val="tx1"/>
                </a:solidFill>
                <a:effectLst/>
                <a:latin typeface="+mn-lt"/>
                <a:ea typeface="+mn-ea"/>
                <a:cs typeface="+mn-cs"/>
              </a:rPr>
              <a:t>Nhẹ</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nhàng</a:t>
            </a:r>
            <a:r>
              <a:rPr lang="en-US" sz="1400" b="1"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và</a:t>
            </a:r>
            <a:r>
              <a:rPr lang="en-US" sz="1400" b="0"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Hiệu</a:t>
            </a:r>
            <a:r>
              <a:rPr lang="en-US" sz="1400" b="1" kern="1200" dirty="0">
                <a:solidFill>
                  <a:schemeClr val="tx1"/>
                </a:solidFill>
                <a:effectLst/>
                <a:latin typeface="+mn-lt"/>
                <a:ea typeface="+mn-ea"/>
                <a:cs typeface="+mn-cs"/>
              </a:rPr>
              <a:t> </a:t>
            </a:r>
            <a:r>
              <a:rPr lang="en-US" sz="1400" b="1" kern="1200" dirty="0" err="1">
                <a:solidFill>
                  <a:schemeClr val="tx1"/>
                </a:solidFill>
                <a:effectLst/>
                <a:latin typeface="+mn-lt"/>
                <a:ea typeface="+mn-ea"/>
                <a:cs typeface="+mn-cs"/>
              </a:rPr>
              <a:t>quả</a:t>
            </a:r>
            <a:r>
              <a:rPr lang="en-US" sz="1400" b="1"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dung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SGK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chia </a:t>
            </a:r>
            <a:r>
              <a:rPr lang="en-US" sz="1200" kern="1200" dirty="0" err="1">
                <a:solidFill>
                  <a:schemeClr val="tx1"/>
                </a:solidFill>
                <a:effectLst/>
                <a:latin typeface="+mn-lt"/>
                <a:ea typeface="+mn-ea"/>
                <a:cs typeface="+mn-cs"/>
              </a:rPr>
              <a:t>sẻ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nhìn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trường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sáng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Chúc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thầy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SGK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thuộc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tạo</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47</a:t>
            </a:fld>
            <a:endParaRPr lang="en-US"/>
          </a:p>
        </p:txBody>
      </p:sp>
    </p:spTree>
    <p:extLst>
      <p:ext uri="{BB962C8B-B14F-4D97-AF65-F5344CB8AC3E}">
        <p14:creationId xmlns:p14="http://schemas.microsoft.com/office/powerpoint/2010/main" val="2694096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71A680-238A-4045-B172-4C1A61926925}" type="slidenum">
              <a:rPr lang="en-US" smtClean="0"/>
              <a:t>48</a:t>
            </a:fld>
            <a:endParaRPr lang="en-US"/>
          </a:p>
        </p:txBody>
      </p:sp>
    </p:spTree>
    <p:extLst>
      <p:ext uri="{BB962C8B-B14F-4D97-AF65-F5344CB8AC3E}">
        <p14:creationId xmlns:p14="http://schemas.microsoft.com/office/powerpoint/2010/main" val="3772882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400" dirty="0" err="1">
                <a:latin typeface="Arial" panose="020B0604020202020204" pitchFamily="34" charset="0"/>
                <a:cs typeface="Arial" panose="020B0604020202020204" pitchFamily="34" charset="0"/>
              </a:rPr>
              <a:t>Thưa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thầy</a:t>
            </a:r>
            <a:r>
              <a:rPr lang="en-US" sz="1400" dirty="0">
                <a:latin typeface="Arial" panose="020B0604020202020204" pitchFamily="34" charset="0"/>
                <a:cs typeface="Arial" panose="020B0604020202020204" pitchFamily="34" charset="0"/>
              </a:rPr>
              <a: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chia </a:t>
            </a:r>
            <a:r>
              <a:rPr lang="en-US" sz="1400" baseline="0" dirty="0" err="1">
                <a:latin typeface="Arial" panose="020B0604020202020204" pitchFamily="34" charset="0"/>
                <a:cs typeface="Arial" panose="020B0604020202020204" pitchFamily="34" charset="0"/>
              </a:rPr>
              <a:t>dần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người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1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bi,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cùng</a:t>
            </a:r>
            <a:r>
              <a:rPr lang="en-US" sz="1400" baseline="0" dirty="0">
                <a:latin typeface="Arial" panose="020B0604020202020204" pitchFamily="34" charset="0"/>
                <a:cs typeface="Arial" panose="020B0604020202020204" pitchFamily="34" charset="0"/>
              </a:rPr>
              <a:t> chia </a:t>
            </a:r>
            <a:r>
              <a:rPr lang="en-US" sz="1400" baseline="0" dirty="0" err="1">
                <a:latin typeface="Arial" panose="020B0604020202020204" pitchFamily="34" charset="0"/>
                <a:cs typeface="Arial" panose="020B0604020202020204" pitchFamily="34" charset="0"/>
              </a:rPr>
              <a:t>cho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người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9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chị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6</a:t>
            </a:fld>
            <a:endParaRPr lang="en-US"/>
          </a:p>
        </p:txBody>
      </p:sp>
    </p:spTree>
    <p:extLst>
      <p:ext uri="{BB962C8B-B14F-4D97-AF65-F5344CB8AC3E}">
        <p14:creationId xmlns:p14="http://schemas.microsoft.com/office/powerpoint/2010/main" val="2953372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40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chia </a:t>
            </a:r>
            <a:r>
              <a:rPr lang="en-US" sz="1400" baseline="0" dirty="0" err="1">
                <a:latin typeface="Arial" panose="020B0604020202020204" pitchFamily="34" charset="0"/>
                <a:cs typeface="Arial" panose="020B0604020202020204" pitchFamily="34" charset="0"/>
              </a:rPr>
              <a:t>đại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kia</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9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chị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285750" indent="-285750">
              <a:buFontTx/>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7</a:t>
            </a:fld>
            <a:endParaRPr lang="en-US"/>
          </a:p>
        </p:txBody>
      </p:sp>
    </p:spTree>
    <p:extLst>
      <p:ext uri="{BB962C8B-B14F-4D97-AF65-F5344CB8AC3E}">
        <p14:creationId xmlns:p14="http://schemas.microsoft.com/office/powerpoint/2010/main" val="429419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40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chia </a:t>
            </a:r>
            <a:r>
              <a:rPr lang="en-US" sz="1400" baseline="0" dirty="0" err="1">
                <a:latin typeface="Arial" panose="020B0604020202020204" pitchFamily="34" charset="0"/>
                <a:cs typeface="Arial" panose="020B0604020202020204" pitchFamily="34" charset="0"/>
              </a:rPr>
              <a:t>đại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kia</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9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chị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285750" indent="-285750">
              <a:buFontTx/>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8</a:t>
            </a:fld>
            <a:endParaRPr lang="en-US"/>
          </a:p>
        </p:txBody>
      </p:sp>
    </p:spTree>
    <p:extLst>
      <p:ext uri="{BB962C8B-B14F-4D97-AF65-F5344CB8AC3E}">
        <p14:creationId xmlns:p14="http://schemas.microsoft.com/office/powerpoint/2010/main" val="341502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40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chia </a:t>
            </a:r>
            <a:r>
              <a:rPr lang="en-US" sz="1400" baseline="0" dirty="0" err="1">
                <a:latin typeface="Arial" panose="020B0604020202020204" pitchFamily="34" charset="0"/>
                <a:cs typeface="Arial" panose="020B0604020202020204" pitchFamily="34" charset="0"/>
              </a:rPr>
              <a:t>đại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sau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điều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kia</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9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chị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285750" indent="-285750">
              <a:buFontTx/>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9</a:t>
            </a:fld>
            <a:endParaRPr lang="en-US"/>
          </a:p>
        </p:txBody>
      </p:sp>
    </p:spTree>
    <p:extLst>
      <p:ext uri="{BB962C8B-B14F-4D97-AF65-F5344CB8AC3E}">
        <p14:creationId xmlns:p14="http://schemas.microsoft.com/office/powerpoint/2010/main" val="135368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40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này</a:t>
            </a:r>
            <a:r>
              <a:rPr lang="en-US" sz="1400" baseline="0" dirty="0">
                <a:latin typeface="Arial" panose="020B0604020202020204" pitchFamily="34" charset="0"/>
                <a:cs typeface="Arial" panose="020B0604020202020204" pitchFamily="34" charset="0"/>
              </a:rPr>
              <a:t>:</a:t>
            </a:r>
          </a:p>
          <a:p>
            <a:pPr marL="285750" indent="-285750">
              <a:buFontTx/>
              <a:buChar char="-"/>
            </a:pPr>
            <a:r>
              <a:rPr lang="en-US" sz="1400" baseline="0" dirty="0">
                <a:latin typeface="Arial" panose="020B0604020202020204" pitchFamily="34" charset="0"/>
                <a:cs typeface="Arial" panose="020B0604020202020204" pitchFamily="34" charset="0"/>
              </a:rPr>
              <a:t>Vì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hơn</a:t>
            </a:r>
            <a:r>
              <a:rPr lang="en-US" sz="1400" baseline="0" dirty="0">
                <a:latin typeface="Arial" panose="020B0604020202020204" pitchFamily="34" charset="0"/>
                <a:cs typeface="Arial" panose="020B0604020202020204" pitchFamily="34" charset="0"/>
              </a:rPr>
              <a:t> chị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chúng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đê</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sang </a:t>
            </a:r>
            <a:r>
              <a:rPr lang="en-US" sz="1400" baseline="0" dirty="0" err="1">
                <a:latin typeface="Arial" panose="020B0604020202020204" pitchFamily="34" charset="0"/>
                <a:cs typeface="Arial" panose="020B0604020202020204" pitchFamily="34" charset="0"/>
              </a:rPr>
              <a:t>một</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bên</a:t>
            </a:r>
            <a:r>
              <a:rPr lang="en-US" sz="1400" baseline="0" dirty="0">
                <a:latin typeface="Arial" panose="020B0604020202020204" pitchFamily="34" charset="0"/>
                <a:cs typeface="Arial" panose="020B0604020202020204" pitchFamily="34" charset="0"/>
              </a:rPr>
              <a:t>. </a:t>
            </a:r>
          </a:p>
          <a:p>
            <a:pPr marL="285750" indent="-285750">
              <a:buFontTx/>
              <a:buChar char="-"/>
            </a:pPr>
            <a:r>
              <a:rPr lang="en-US" sz="1400" baseline="0" dirty="0">
                <a:latin typeface="Arial" panose="020B0604020202020204" pitchFamily="34" charset="0"/>
                <a:cs typeface="Arial" panose="020B0604020202020204" pitchFamily="34" charset="0"/>
              </a:rPr>
              <a:t>12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bi </a:t>
            </a:r>
            <a:r>
              <a:rPr lang="en-US" sz="1400" baseline="0" dirty="0" err="1">
                <a:latin typeface="Arial" panose="020B0604020202020204" pitchFamily="34" charset="0"/>
                <a:cs typeface="Arial" panose="020B0604020202020204" pitchFamily="34" charset="0"/>
              </a:rPr>
              <a:t>còn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lai</a:t>
            </a:r>
            <a:r>
              <a:rPr lang="en-US" sz="1400" baseline="0" dirty="0">
                <a:latin typeface="Arial" panose="020B0604020202020204" pitchFamily="34" charset="0"/>
                <a:cs typeface="Arial" panose="020B0604020202020204" pitchFamily="34" charset="0"/>
              </a:rPr>
              <a:t> chia </a:t>
            </a:r>
            <a:r>
              <a:rPr lang="en-US" sz="1400" baseline="0" dirty="0" err="1">
                <a:latin typeface="Arial" panose="020B0604020202020204" pitchFamily="34" charset="0"/>
                <a:cs typeface="Arial" panose="020B0604020202020204" pitchFamily="34" charset="0"/>
              </a:rPr>
              <a:t>thành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hai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bằng</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nhau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mỗi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phần</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endParaRPr lang="en-US" sz="1400" baseline="0" dirty="0">
              <a:latin typeface="Arial" panose="020B0604020202020204" pitchFamily="34" charset="0"/>
              <a:cs typeface="Arial" panose="020B0604020202020204" pitchFamily="34" charset="0"/>
            </a:endParaRPr>
          </a:p>
          <a:p>
            <a:pPr marL="285750" indent="-285750">
              <a:buFontTx/>
              <a:buChar char="-"/>
            </a:pPr>
            <a:r>
              <a:rPr lang="en-US" sz="1400" baseline="0" dirty="0" err="1">
                <a:latin typeface="Arial" panose="020B0604020202020204" pitchFamily="34" charset="0"/>
                <a:cs typeface="Arial" panose="020B0604020202020204" pitchFamily="34" charset="0"/>
              </a:rPr>
              <a:t>Lấy</a:t>
            </a:r>
            <a:r>
              <a:rPr lang="en-US" sz="1400" baseline="0" dirty="0">
                <a:latin typeface="Arial" panose="020B0604020202020204" pitchFamily="34" charset="0"/>
                <a:cs typeface="Arial" panose="020B0604020202020204" pitchFamily="34" charset="0"/>
              </a:rPr>
              <a:t> 3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lúc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đầu</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cho</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người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a:t>
            </a:r>
            <a:endParaRPr lang="en-US" sz="1400" baseline="0" dirty="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Em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9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 chị </a:t>
            </a:r>
            <a:r>
              <a:rPr lang="en-US" sz="1400" baseline="0" dirty="0" err="1">
                <a:latin typeface="Arial" panose="020B0604020202020204" pitchFamily="34" charset="0"/>
                <a:cs typeface="Arial" panose="020B0604020202020204" pitchFamily="34" charset="0"/>
              </a:rPr>
              <a:t>được</a:t>
            </a:r>
            <a:r>
              <a:rPr lang="en-US" sz="1400" baseline="0" dirty="0">
                <a:latin typeface="Arial" panose="020B0604020202020204" pitchFamily="34" charset="0"/>
                <a:cs typeface="Arial" panose="020B0604020202020204" pitchFamily="34" charset="0"/>
              </a:rPr>
              <a:t> 6 </a:t>
            </a:r>
            <a:r>
              <a:rPr lang="en-US" sz="1400" baseline="0" dirty="0" err="1">
                <a:latin typeface="Arial" panose="020B0604020202020204" pitchFamily="34" charset="0"/>
                <a:cs typeface="Arial" panose="020B0604020202020204" pitchFamily="34" charset="0"/>
              </a:rPr>
              <a:t>viên</a:t>
            </a:r>
            <a:r>
              <a:rPr lang="en-US" sz="1400" baseline="0" dirty="0">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aseline="0" dirty="0" err="1">
                <a:latin typeface="Arial" panose="020B0604020202020204" pitchFamily="34" charset="0"/>
                <a:cs typeface="Arial" panose="020B0604020202020204" pitchFamily="34" charset="0"/>
              </a:rPr>
              <a:t>Các</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nhóm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giỏi</a:t>
            </a:r>
            <a:r>
              <a:rPr lang="en-US" sz="1400" baseline="0" dirty="0">
                <a:latin typeface="Arial" panose="020B0604020202020204" pitchFamily="34" charset="0"/>
                <a:cs typeface="Arial" panose="020B0604020202020204" pitchFamily="34" charset="0"/>
              </a:rPr>
              <a:t> quá. </a:t>
            </a:r>
            <a:r>
              <a:rPr lang="en-US" sz="1400" baseline="0" dirty="0" err="1">
                <a:latin typeface="Arial" panose="020B0604020202020204" pitchFamily="34" charset="0"/>
                <a:cs typeface="Arial" panose="020B0604020202020204" pitchFamily="34" charset="0"/>
              </a:rPr>
              <a:t>Vậy</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khi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sô</a:t>
            </a:r>
            <a:r>
              <a:rPr lang="en-US" sz="1400" baseline="0" dirty="0">
                <a:latin typeface="Arial" panose="020B0604020202020204" pitchFamily="34" charset="0"/>
                <a:cs typeface="Arial" panose="020B0604020202020204" pitchFamily="34" charset="0"/>
              </a:rPr>
              <a:t>́ bi </a:t>
            </a:r>
            <a:r>
              <a:rPr lang="en-US" sz="1400" baseline="0" dirty="0" err="1">
                <a:latin typeface="Arial" panose="020B0604020202020204" pitchFamily="34" charset="0"/>
                <a:cs typeface="Arial" panose="020B0604020202020204" pitchFamily="34" charset="0"/>
              </a:rPr>
              <a:t>nhiều</a:t>
            </a:r>
            <a:r>
              <a:rPr lang="en-US" sz="1400" baseline="0" dirty="0">
                <a:latin typeface="Arial" panose="020B0604020202020204" pitchFamily="34" charset="0"/>
                <a:cs typeface="Arial" panose="020B0604020202020204" pitchFamily="34" charset="0"/>
              </a:rPr>
              <a:t> quá </a:t>
            </a:r>
            <a:r>
              <a:rPr lang="en-US" sz="1400" baseline="0" dirty="0" err="1">
                <a:latin typeface="Arial" panose="020B0604020202020204" pitchFamily="34" charset="0"/>
                <a:cs typeface="Arial" panose="020B0604020202020204" pitchFamily="34" charset="0"/>
              </a:rPr>
              <a:t>thi</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mình</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làm</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thê</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nao</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285750" indent="-285750">
              <a:buFontTx/>
              <a:buChar char="-"/>
            </a:pPr>
            <a:endParaRPr lang="en-US" sz="1400" baseline="0" dirty="0">
              <a:latin typeface="Arial" panose="020B0604020202020204" pitchFamily="34" charset="0"/>
              <a:cs typeface="Arial" panose="020B0604020202020204" pitchFamily="34" charset="0"/>
            </a:endParaRPr>
          </a:p>
          <a:p>
            <a:pPr marL="285750" indent="-285750">
              <a:buFontTx/>
              <a:buChar char="-"/>
            </a:pPr>
            <a:endParaRPr lang="en-US" sz="1400" baseline="0" dirty="0">
              <a:latin typeface="Arial" panose="020B0604020202020204" pitchFamily="34" charset="0"/>
              <a:cs typeface="Arial" panose="020B0604020202020204" pitchFamily="34" charset="0"/>
            </a:endParaRPr>
          </a:p>
          <a:p>
            <a:pPr marL="285750" indent="-285750">
              <a:buFontTx/>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E71A680-238A-4045-B172-4C1A61926925}" type="slidenum">
              <a:rPr lang="en-US" smtClean="0"/>
              <a:t>10</a:t>
            </a:fld>
            <a:endParaRPr lang="en-US"/>
          </a:p>
        </p:txBody>
      </p:sp>
    </p:spTree>
    <p:extLst>
      <p:ext uri="{BB962C8B-B14F-4D97-AF65-F5344CB8AC3E}">
        <p14:creationId xmlns:p14="http://schemas.microsoft.com/office/powerpoint/2010/main" val="364758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B64B8-4BF4-461F-A49A-02544AF1A99D}" type="datetimeFigureOut">
              <a:rPr lang="en-US" smtClean="0"/>
              <a:t>02/02/2023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98623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02/02/2023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180565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02/02/2023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21182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02/02/2023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92769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02/02/2023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8223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02/02/2023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61400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B64B8-4BF4-461F-A49A-02544AF1A99D}" type="datetimeFigureOut">
              <a:rPr lang="en-US" smtClean="0"/>
              <a:t>02/02/2023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10825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B64B8-4BF4-461F-A49A-02544AF1A99D}" type="datetimeFigureOut">
              <a:rPr lang="en-US" smtClean="0"/>
              <a:t>02/02/2023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402635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B64B8-4BF4-461F-A49A-02544AF1A99D}" type="datetimeFigureOut">
              <a:rPr lang="en-US" smtClean="0"/>
              <a:t>02/02/2023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34843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B64B8-4BF4-461F-A49A-02544AF1A99D}" type="datetimeFigureOut">
              <a:rPr lang="en-US" smtClean="0"/>
              <a:t>02/02/2023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0499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B64B8-4BF4-461F-A49A-02544AF1A99D}" type="datetimeFigureOut">
              <a:rPr lang="en-US" smtClean="0"/>
              <a:t>02/02/2023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14383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02/02/2023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90011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02/02/2023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81779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B64B8-4BF4-461F-A49A-02544AF1A99D}" type="datetimeFigureOut">
              <a:rPr lang="en-US" smtClean="0"/>
              <a:t>02/02/2023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8D409-B4F9-45E0-BA78-394C0ABCDBDD}" type="slidenum">
              <a:rPr lang="en-US" smtClean="0"/>
              <a:t>‹#›</a:t>
            </a:fld>
            <a:endParaRPr lang="en-US"/>
          </a:p>
        </p:txBody>
      </p:sp>
    </p:spTree>
    <p:extLst>
      <p:ext uri="{BB962C8B-B14F-4D97-AF65-F5344CB8AC3E}">
        <p14:creationId xmlns:p14="http://schemas.microsoft.com/office/powerpoint/2010/main" val="2298719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tm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tm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tmp"/><Relationship Id="rId5" Type="http://schemas.openxmlformats.org/officeDocument/2006/relationships/image" Target="../media/image35.tm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27.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0.tmp"/><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mp"/><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tmp"/><Relationship Id="rId5" Type="http://schemas.openxmlformats.org/officeDocument/2006/relationships/image" Target="../media/image9.png"/><Relationship Id="rId4" Type="http://schemas.openxmlformats.org/officeDocument/2006/relationships/image" Target="../media/image8.tm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tmp"/></Relationships>
</file>

<file path=ppt/slides/_rels/slide3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tmp"/></Relationships>
</file>

<file path=ppt/slides/_rels/slide3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tmp"/></Relationships>
</file>

<file path=ppt/slides/_rels/slide33.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tmp"/><Relationship Id="rId5" Type="http://schemas.openxmlformats.org/officeDocument/2006/relationships/image" Target="../media/image51.tmp"/><Relationship Id="rId4" Type="http://schemas.openxmlformats.org/officeDocument/2006/relationships/image" Target="../media/image50.tmp"/></Relationships>
</file>

<file path=ppt/slides/_rels/slide34.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tmp"/><Relationship Id="rId5" Type="http://schemas.openxmlformats.org/officeDocument/2006/relationships/image" Target="../media/image55.tmp"/><Relationship Id="rId4" Type="http://schemas.openxmlformats.org/officeDocument/2006/relationships/image" Target="../media/image54.tmp"/></Relationships>
</file>

<file path=ppt/slides/_rels/slide3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tmp"/></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tmp"/></Relationships>
</file>

<file path=ppt/slides/_rels/slide39.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6.tmp"/><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tmp"/><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DA1BF-9335-49C0-9E73-1B0B492B1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0" name="Picture 9">
            <a:extLst>
              <a:ext uri="{FF2B5EF4-FFF2-40B4-BE49-F238E27FC236}">
                <a16:creationId xmlns:a16="http://schemas.microsoft.com/office/drawing/2014/main" id="{75843557-7CEB-49CA-A62F-14F0C08277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60" y="867364"/>
            <a:ext cx="10837131" cy="6367611"/>
          </a:xfrm>
          <a:prstGeom prst="rect">
            <a:avLst/>
          </a:prstGeom>
        </p:spPr>
      </p:pic>
    </p:spTree>
    <p:extLst>
      <p:ext uri="{BB962C8B-B14F-4D97-AF65-F5344CB8AC3E}">
        <p14:creationId xmlns:p14="http://schemas.microsoft.com/office/powerpoint/2010/main" val="1944636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 t="1445" r="85485" b="47527"/>
          <a:stretch/>
        </p:blipFill>
        <p:spPr bwMode="auto">
          <a:xfrm>
            <a:off x="507096" y="3654251"/>
            <a:ext cx="1913602" cy="1903228"/>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520" t="-2231" r="73840" b="49807"/>
          <a:stretch/>
        </p:blipFill>
        <p:spPr bwMode="auto">
          <a:xfrm>
            <a:off x="9588298" y="3741763"/>
            <a:ext cx="1568057" cy="1954513"/>
          </a:xfrm>
          <a:prstGeom prst="rect">
            <a:avLst/>
          </a:prstGeom>
          <a:noFill/>
          <a:ln>
            <a:noFill/>
          </a:ln>
          <a:extLst>
            <a:ext uri="{53640926-AAD7-44D8-BBD7-CCE9431645EC}">
              <a14:shadowObscured xmlns:a14="http://schemas.microsoft.com/office/drawing/2010/main"/>
            </a:ext>
          </a:extLst>
        </p:spPr>
      </p:pic>
      <p:sp>
        <p:nvSpPr>
          <p:cNvPr id="19" name="Oval 18"/>
          <p:cNvSpPr/>
          <p:nvPr/>
        </p:nvSpPr>
        <p:spPr>
          <a:xfrm>
            <a:off x="6083955" y="3198095"/>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898648" y="2026118"/>
            <a:ext cx="1142815" cy="1056095"/>
            <a:chOff x="5898648" y="2026118"/>
            <a:chExt cx="1142815" cy="1056095"/>
          </a:xfrm>
        </p:grpSpPr>
        <p:sp>
          <p:nvSpPr>
            <p:cNvPr id="18" name="Oval 17"/>
            <p:cNvSpPr/>
            <p:nvPr/>
          </p:nvSpPr>
          <p:spPr>
            <a:xfrm>
              <a:off x="5898648" y="2626057"/>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600325" y="2572702"/>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67285" y="2026118"/>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427161" y="1906532"/>
            <a:ext cx="2444996" cy="2292431"/>
            <a:chOff x="3326463" y="656022"/>
            <a:chExt cx="2444996" cy="2292431"/>
          </a:xfrm>
        </p:grpSpPr>
        <p:sp>
          <p:nvSpPr>
            <p:cNvPr id="2" name="Oval 1"/>
            <p:cNvSpPr/>
            <p:nvPr/>
          </p:nvSpPr>
          <p:spPr>
            <a:xfrm>
              <a:off x="3965943" y="940148"/>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89132" y="1180076"/>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85926" y="65602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19574" y="187035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314259" y="2176236"/>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031932" y="245996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103265" y="101381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271729" y="1668341"/>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80343" y="2491253"/>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913542" y="174752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26463" y="1321148"/>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7319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7037E-6 L 0.17825 0.02431 " pathEditMode="relative" rAng="0" ptsTypes="AA">
                                      <p:cBhvr>
                                        <p:cTn id="6" dur="2000" fill="hold"/>
                                        <p:tgtEl>
                                          <p:spTgt spid="3"/>
                                        </p:tgtEl>
                                        <p:attrNameLst>
                                          <p:attrName>ppt_x</p:attrName>
                                          <p:attrName>ppt_y</p:attrName>
                                        </p:attrNameLst>
                                      </p:cBhvr>
                                      <p:rCtr x="8906"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 t="1445" r="85485" b="47527"/>
          <a:stretch/>
        </p:blipFill>
        <p:spPr bwMode="auto">
          <a:xfrm>
            <a:off x="580187" y="3769788"/>
            <a:ext cx="1913602" cy="1903228"/>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520" t="-2231" r="73840" b="49807"/>
          <a:stretch/>
        </p:blipFill>
        <p:spPr bwMode="auto">
          <a:xfrm>
            <a:off x="9619971" y="3923960"/>
            <a:ext cx="1568057" cy="1954513"/>
          </a:xfrm>
          <a:prstGeom prst="rect">
            <a:avLst/>
          </a:prstGeom>
          <a:noFill/>
          <a:ln>
            <a:noFill/>
          </a:ln>
          <a:extLst>
            <a:ext uri="{53640926-AAD7-44D8-BBD7-CCE9431645EC}">
              <a14:shadowObscured xmlns:a14="http://schemas.microsoft.com/office/drawing/2010/main"/>
            </a:ext>
          </a:extLst>
        </p:spPr>
      </p:pic>
      <p:grpSp>
        <p:nvGrpSpPr>
          <p:cNvPr id="3" name="Group 2"/>
          <p:cNvGrpSpPr/>
          <p:nvPr/>
        </p:nvGrpSpPr>
        <p:grpSpPr>
          <a:xfrm>
            <a:off x="7886936" y="1972763"/>
            <a:ext cx="1142815" cy="1056095"/>
            <a:chOff x="5898648" y="2026118"/>
            <a:chExt cx="1142815" cy="1056095"/>
          </a:xfrm>
        </p:grpSpPr>
        <p:sp>
          <p:nvSpPr>
            <p:cNvPr id="18" name="Oval 17"/>
            <p:cNvSpPr/>
            <p:nvPr/>
          </p:nvSpPr>
          <p:spPr>
            <a:xfrm>
              <a:off x="5898648" y="2626057"/>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600325" y="2572702"/>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67285" y="2026118"/>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3441271" y="257165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40239" y="257165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15116" y="1922451"/>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70251" y="331258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490484" y="2062147"/>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511749" y="302885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977728" y="234305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576696" y="234305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51573" y="1693851"/>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406708" y="308398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026941" y="1833547"/>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048206" y="280025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1550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0.00648 L -0.07318 0.21343 " pathEditMode="relative" rAng="0" ptsTypes="AA">
                                      <p:cBhvr>
                                        <p:cTn id="6" dur="2000" fill="hold"/>
                                        <p:tgtEl>
                                          <p:spTgt spid="23"/>
                                        </p:tgtEl>
                                        <p:attrNameLst>
                                          <p:attrName>ppt_x</p:attrName>
                                          <p:attrName>ppt_y</p:attrName>
                                        </p:attrNameLst>
                                      </p:cBhvr>
                                      <p:rCtr x="-3659" y="10995"/>
                                    </p:animMotion>
                                  </p:childTnLst>
                                </p:cTn>
                              </p:par>
                              <p:par>
                                <p:cTn id="7" presetID="42" presetClass="path" presetSubtype="0" accel="50000" decel="50000" fill="hold" grpId="0" nodeType="withEffect">
                                  <p:stCondLst>
                                    <p:cond delay="0"/>
                                  </p:stCondLst>
                                  <p:childTnLst>
                                    <p:animMotion origin="layout" path="M -0.00808 -0.00811 L -0.0431 0.10277 " pathEditMode="relative" rAng="0" ptsTypes="AA">
                                      <p:cBhvr>
                                        <p:cTn id="8" dur="2000" fill="hold"/>
                                        <p:tgtEl>
                                          <p:spTgt spid="28"/>
                                        </p:tgtEl>
                                        <p:attrNameLst>
                                          <p:attrName>ppt_x</p:attrName>
                                          <p:attrName>ppt_y</p:attrName>
                                        </p:attrNameLst>
                                      </p:cBhvr>
                                      <p:rCtr x="-1758" y="5532"/>
                                    </p:animMotion>
                                  </p:childTnLst>
                                </p:cTn>
                              </p:par>
                              <p:par>
                                <p:cTn id="9" presetID="42" presetClass="path" presetSubtype="0" accel="50000" decel="50000" fill="hold" grpId="0" nodeType="withEffect">
                                  <p:stCondLst>
                                    <p:cond delay="0"/>
                                  </p:stCondLst>
                                  <p:childTnLst>
                                    <p:animMotion origin="layout" path="M -2.08333E-7 0.00486 L -0.0362 0.14213 " pathEditMode="relative" rAng="0" ptsTypes="AA">
                                      <p:cBhvr>
                                        <p:cTn id="10" dur="2000" fill="hold"/>
                                        <p:tgtEl>
                                          <p:spTgt spid="30"/>
                                        </p:tgtEl>
                                        <p:attrNameLst>
                                          <p:attrName>ppt_x</p:attrName>
                                          <p:attrName>ppt_y</p:attrName>
                                        </p:attrNameLst>
                                      </p:cBhvr>
                                      <p:rCtr x="-1810" y="6852"/>
                                    </p:animMotion>
                                  </p:childTnLst>
                                </p:cTn>
                              </p:par>
                              <p:par>
                                <p:cTn id="11" presetID="42" presetClass="path" presetSubtype="0" accel="50000" decel="50000" fill="hold" grpId="0" nodeType="withEffect">
                                  <p:stCondLst>
                                    <p:cond delay="0"/>
                                  </p:stCondLst>
                                  <p:childTnLst>
                                    <p:animMotion origin="layout" path="M 1.66667E-6 -0.00648 L 0.07747 0.20718 " pathEditMode="relative" rAng="0" ptsTypes="AA">
                                      <p:cBhvr>
                                        <p:cTn id="12" dur="2000" fill="hold"/>
                                        <p:tgtEl>
                                          <p:spTgt spid="25"/>
                                        </p:tgtEl>
                                        <p:attrNameLst>
                                          <p:attrName>ppt_x</p:attrName>
                                          <p:attrName>ppt_y</p:attrName>
                                        </p:attrNameLst>
                                      </p:cBhvr>
                                      <p:rCtr x="3867" y="10671"/>
                                    </p:animMotion>
                                  </p:childTnLst>
                                </p:cTn>
                              </p:par>
                              <p:par>
                                <p:cTn id="13" presetID="42" presetClass="path" presetSubtype="0" accel="50000" decel="50000" fill="hold" grpId="0" nodeType="withEffect">
                                  <p:stCondLst>
                                    <p:cond delay="0"/>
                                  </p:stCondLst>
                                  <p:childTnLst>
                                    <p:animMotion origin="layout" path="M 0.00091 2.22222E-6 L 0.10664 0.2831 " pathEditMode="relative" rAng="0" ptsTypes="AA">
                                      <p:cBhvr>
                                        <p:cTn id="14" dur="2000" fill="hold"/>
                                        <p:tgtEl>
                                          <p:spTgt spid="29"/>
                                        </p:tgtEl>
                                        <p:attrNameLst>
                                          <p:attrName>ppt_x</p:attrName>
                                          <p:attrName>ppt_y</p:attrName>
                                        </p:attrNameLst>
                                      </p:cBhvr>
                                      <p:rCtr x="5286" y="14144"/>
                                    </p:animMotion>
                                  </p:childTnLst>
                                </p:cTn>
                              </p:par>
                              <p:par>
                                <p:cTn id="15" presetID="42" presetClass="path" presetSubtype="0" accel="50000" decel="50000" fill="hold" grpId="0" nodeType="withEffect">
                                  <p:stCondLst>
                                    <p:cond delay="0"/>
                                  </p:stCondLst>
                                  <p:childTnLst>
                                    <p:animMotion origin="layout" path="M 1.25E-6 2.59259E-6 L 0.23724 0.30347 " pathEditMode="relative" rAng="0" ptsTypes="AA">
                                      <p:cBhvr>
                                        <p:cTn id="16" dur="2000" fill="hold"/>
                                        <p:tgtEl>
                                          <p:spTgt spid="27"/>
                                        </p:tgtEl>
                                        <p:attrNameLst>
                                          <p:attrName>ppt_x</p:attrName>
                                          <p:attrName>ppt_y</p:attrName>
                                        </p:attrNameLst>
                                      </p:cBhvr>
                                      <p:rCtr x="11862" y="15162"/>
                                    </p:animMotion>
                                  </p:childTnLst>
                                </p:cTn>
                              </p:par>
                              <p:par>
                                <p:cTn id="17" presetID="42" presetClass="path" presetSubtype="0" accel="50000" decel="50000" fill="hold" grpId="0" nodeType="withEffect">
                                  <p:stCondLst>
                                    <p:cond delay="0"/>
                                  </p:stCondLst>
                                  <p:childTnLst>
                                    <p:animMotion origin="layout" path="M -1.45833E-6 -0.00648 L -0.19479 0.35208 " pathEditMode="relative" rAng="0" ptsTypes="AA">
                                      <p:cBhvr>
                                        <p:cTn id="18" dur="2000" fill="hold"/>
                                        <p:tgtEl>
                                          <p:spTgt spid="38"/>
                                        </p:tgtEl>
                                        <p:attrNameLst>
                                          <p:attrName>ppt_x</p:attrName>
                                          <p:attrName>ppt_y</p:attrName>
                                        </p:attrNameLst>
                                      </p:cBhvr>
                                      <p:rCtr x="-9740" y="17917"/>
                                    </p:animMotion>
                                  </p:childTnLst>
                                </p:cTn>
                              </p:par>
                              <p:par>
                                <p:cTn id="19" presetID="42" presetClass="path" presetSubtype="0" accel="50000" decel="50000" fill="hold" grpId="0" nodeType="withEffect">
                                  <p:stCondLst>
                                    <p:cond delay="0"/>
                                  </p:stCondLst>
                                  <p:childTnLst>
                                    <p:animMotion origin="layout" path="M -0.00808 -0.0081 L -0.1681 0.23773 " pathEditMode="relative" rAng="0" ptsTypes="AA">
                                      <p:cBhvr>
                                        <p:cTn id="20" dur="2000" fill="hold"/>
                                        <p:tgtEl>
                                          <p:spTgt spid="41"/>
                                        </p:tgtEl>
                                        <p:attrNameLst>
                                          <p:attrName>ppt_x</p:attrName>
                                          <p:attrName>ppt_y</p:attrName>
                                        </p:attrNameLst>
                                      </p:cBhvr>
                                      <p:rCtr x="-8008" y="12292"/>
                                    </p:animMotion>
                                  </p:childTnLst>
                                </p:cTn>
                              </p:par>
                              <p:par>
                                <p:cTn id="21" presetID="42" presetClass="path" presetSubtype="0" accel="50000" decel="50000" fill="hold" grpId="0" nodeType="withEffect">
                                  <p:stCondLst>
                                    <p:cond delay="0"/>
                                  </p:stCondLst>
                                  <p:childTnLst>
                                    <p:animMotion origin="layout" path="M -1.875E-6 0.00486 L -0.15755 0.27916 " pathEditMode="relative" rAng="0" ptsTypes="AA">
                                      <p:cBhvr>
                                        <p:cTn id="22" dur="2000" fill="hold"/>
                                        <p:tgtEl>
                                          <p:spTgt spid="43"/>
                                        </p:tgtEl>
                                        <p:attrNameLst>
                                          <p:attrName>ppt_x</p:attrName>
                                          <p:attrName>ppt_y</p:attrName>
                                        </p:attrNameLst>
                                      </p:cBhvr>
                                      <p:rCtr x="-7878" y="13704"/>
                                    </p:animMotion>
                                  </p:childTnLst>
                                </p:cTn>
                              </p:par>
                              <p:par>
                                <p:cTn id="23" presetID="42" presetClass="path" presetSubtype="0" accel="50000" decel="50000" fill="hold" grpId="0" nodeType="withEffect">
                                  <p:stCondLst>
                                    <p:cond delay="0"/>
                                  </p:stCondLst>
                                  <p:childTnLst>
                                    <p:animMotion origin="layout" path="M 5.55112E-17 -0.00648 L -0.05286 0.3412 " pathEditMode="relative" rAng="0" ptsTypes="AA">
                                      <p:cBhvr>
                                        <p:cTn id="24" dur="2000" fill="hold"/>
                                        <p:tgtEl>
                                          <p:spTgt spid="39"/>
                                        </p:tgtEl>
                                        <p:attrNameLst>
                                          <p:attrName>ppt_x</p:attrName>
                                          <p:attrName>ppt_y</p:attrName>
                                        </p:attrNameLst>
                                      </p:cBhvr>
                                      <p:rCtr x="-2643" y="17384"/>
                                    </p:animMotion>
                                  </p:childTnLst>
                                </p:cTn>
                              </p:par>
                              <p:par>
                                <p:cTn id="25" presetID="42" presetClass="path" presetSubtype="0" accel="50000" decel="50000" fill="hold" grpId="0" nodeType="withEffect">
                                  <p:stCondLst>
                                    <p:cond delay="0"/>
                                  </p:stCondLst>
                                  <p:childTnLst>
                                    <p:animMotion origin="layout" path="M 0.00091 -4.44444E-6 L -0.02031 0.41551 " pathEditMode="relative" rAng="0" ptsTypes="AA">
                                      <p:cBhvr>
                                        <p:cTn id="26" dur="2000" fill="hold"/>
                                        <p:tgtEl>
                                          <p:spTgt spid="42"/>
                                        </p:tgtEl>
                                        <p:attrNameLst>
                                          <p:attrName>ppt_x</p:attrName>
                                          <p:attrName>ppt_y</p:attrName>
                                        </p:attrNameLst>
                                      </p:cBhvr>
                                      <p:rCtr x="-1068" y="20764"/>
                                    </p:animMotion>
                                  </p:childTnLst>
                                </p:cTn>
                              </p:par>
                              <p:par>
                                <p:cTn id="27" presetID="42" presetClass="path" presetSubtype="0" accel="50000" decel="50000" fill="hold" grpId="0" nodeType="withEffect">
                                  <p:stCondLst>
                                    <p:cond delay="0"/>
                                  </p:stCondLst>
                                  <p:childTnLst>
                                    <p:animMotion origin="layout" path="M -4.16667E-7 -4.07407E-6 L 0.10885 0.425 " pathEditMode="relative" rAng="0" ptsTypes="AA">
                                      <p:cBhvr>
                                        <p:cTn id="28" dur="2000" fill="hold"/>
                                        <p:tgtEl>
                                          <p:spTgt spid="40"/>
                                        </p:tgtEl>
                                        <p:attrNameLst>
                                          <p:attrName>ppt_x</p:attrName>
                                          <p:attrName>ppt_y</p:attrName>
                                        </p:attrNameLst>
                                      </p:cBhvr>
                                      <p:rCtr x="5443" y="2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8" grpId="0" animBg="1"/>
      <p:bldP spid="29" grpId="0" animBg="1"/>
      <p:bldP spid="30" grpId="0" animBg="1"/>
      <p:bldP spid="38" grpId="0" animBg="1"/>
      <p:bldP spid="39" grpId="0" animBg="1"/>
      <p:bldP spid="40" grpId="0" animBg="1"/>
      <p:bldP spid="41" grpId="0" animBg="1"/>
      <p:bldP spid="42"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 t="1445" r="85485" b="47527"/>
          <a:stretch/>
        </p:blipFill>
        <p:spPr bwMode="auto">
          <a:xfrm>
            <a:off x="650250" y="4244039"/>
            <a:ext cx="1913602" cy="1903228"/>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520" t="-2231" r="73840" b="49807"/>
          <a:stretch/>
        </p:blipFill>
        <p:spPr bwMode="auto">
          <a:xfrm>
            <a:off x="9962835" y="3398579"/>
            <a:ext cx="1568057" cy="1954513"/>
          </a:xfrm>
          <a:prstGeom prst="rect">
            <a:avLst/>
          </a:prstGeom>
          <a:noFill/>
          <a:ln>
            <a:noFill/>
          </a:ln>
          <a:extLst>
            <a:ext uri="{53640926-AAD7-44D8-BBD7-CCE9431645EC}">
              <a14:shadowObscured xmlns:a14="http://schemas.microsoft.com/office/drawing/2010/main"/>
            </a:ext>
          </a:extLst>
        </p:spPr>
      </p:pic>
      <p:sp>
        <p:nvSpPr>
          <p:cNvPr id="18" name="Oval 17"/>
          <p:cNvSpPr/>
          <p:nvPr/>
        </p:nvSpPr>
        <p:spPr>
          <a:xfrm>
            <a:off x="7886936" y="2572702"/>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588613" y="2519347"/>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055573" y="1972763"/>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563852" y="3549049"/>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325368" y="3549049"/>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86884" y="3549049"/>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48400" y="3549049"/>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609916" y="3549049"/>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371432" y="3549049"/>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563852" y="457103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25368" y="457103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086884" y="457103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48400" y="457103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609916" y="457103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371432" y="4571038"/>
            <a:ext cx="42898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5631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83 -0.00324 L -0.05013 0.14977 " pathEditMode="relative" rAng="0" ptsTypes="AA">
                                      <p:cBhvr>
                                        <p:cTn id="6" dur="2000" fill="hold"/>
                                        <p:tgtEl>
                                          <p:spTgt spid="18"/>
                                        </p:tgtEl>
                                        <p:attrNameLst>
                                          <p:attrName>ppt_x</p:attrName>
                                          <p:attrName>ppt_y</p:attrName>
                                        </p:attrNameLst>
                                      </p:cBhvr>
                                      <p:rCtr x="-2604" y="7639"/>
                                    </p:animMotion>
                                  </p:childTnLst>
                                </p:cTn>
                              </p:par>
                              <p:par>
                                <p:cTn id="7" presetID="42" presetClass="path" presetSubtype="0" accel="50000" decel="50000" fill="hold" grpId="0" nodeType="withEffect">
                                  <p:stCondLst>
                                    <p:cond delay="0"/>
                                  </p:stCondLst>
                                  <p:childTnLst>
                                    <p:animMotion origin="layout" path="M 0.00182 0.00162 L -0.03946 0.16088 " pathEditMode="relative" rAng="0" ptsTypes="AA">
                                      <p:cBhvr>
                                        <p:cTn id="8" dur="2000" fill="hold"/>
                                        <p:tgtEl>
                                          <p:spTgt spid="20"/>
                                        </p:tgtEl>
                                        <p:attrNameLst>
                                          <p:attrName>ppt_x</p:attrName>
                                          <p:attrName>ppt_y</p:attrName>
                                        </p:attrNameLst>
                                      </p:cBhvr>
                                      <p:rCtr x="-2070" y="7963"/>
                                    </p:animMotion>
                                  </p:childTnLst>
                                </p:cTn>
                              </p:par>
                              <p:par>
                                <p:cTn id="9" presetID="42" presetClass="path" presetSubtype="0" accel="50000" decel="50000" fill="hold" grpId="0" nodeType="withEffect">
                                  <p:stCondLst>
                                    <p:cond delay="0"/>
                                  </p:stCondLst>
                                  <p:childTnLst>
                                    <p:animMotion origin="layout" path="M 3.95833E-6 -3.33333E-6 L 0.07122 0.23264 " pathEditMode="relative" rAng="0" ptsTypes="AA">
                                      <p:cBhvr>
                                        <p:cTn id="10" dur="2000" fill="hold"/>
                                        <p:tgtEl>
                                          <p:spTgt spid="22"/>
                                        </p:tgtEl>
                                        <p:attrNameLst>
                                          <p:attrName>ppt_x</p:attrName>
                                          <p:attrName>ppt_y</p:attrName>
                                        </p:attrNameLst>
                                      </p:cBhvr>
                                      <p:rCtr x="3555" y="1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S Toan 4 tap 2 YKXH (sau góp ý XH).pdf - Adobe Reader"/>
          <p:cNvPicPr>
            <a:picLocks noChangeAspect="1"/>
          </p:cNvPicPr>
          <p:nvPr/>
        </p:nvPicPr>
        <p:blipFill rotWithShape="1">
          <a:blip r:embed="rId3">
            <a:extLst>
              <a:ext uri="{28A0092B-C50C-407E-A947-70E740481C1C}">
                <a14:useLocalDpi xmlns:a14="http://schemas.microsoft.com/office/drawing/2010/main" val="0"/>
              </a:ext>
            </a:extLst>
          </a:blip>
          <a:srcRect l="34099" t="32984" r="43935" b="64929"/>
          <a:stretch/>
        </p:blipFill>
        <p:spPr>
          <a:xfrm>
            <a:off x="250791" y="346653"/>
            <a:ext cx="11783169" cy="599645"/>
          </a:xfrm>
          <a:prstGeom prst="rect">
            <a:avLst/>
          </a:prstGeom>
        </p:spPr>
      </p:pic>
      <p:pic>
        <p:nvPicPr>
          <p:cNvPr id="3" name="Picture 2" descr="SHS Toan 4 tap 2 YKXH (sau góp ý XH).pdf - Adobe Reader"/>
          <p:cNvPicPr>
            <a:picLocks noChangeAspect="1"/>
          </p:cNvPicPr>
          <p:nvPr/>
        </p:nvPicPr>
        <p:blipFill rotWithShape="1">
          <a:blip r:embed="rId3">
            <a:extLst>
              <a:ext uri="{28A0092B-C50C-407E-A947-70E740481C1C}">
                <a14:useLocalDpi xmlns:a14="http://schemas.microsoft.com/office/drawing/2010/main" val="0"/>
              </a:ext>
            </a:extLst>
          </a:blip>
          <a:srcRect l="34420" t="35512" r="62643" b="62748"/>
          <a:stretch/>
        </p:blipFill>
        <p:spPr>
          <a:xfrm>
            <a:off x="444289" y="956171"/>
            <a:ext cx="1509558" cy="479224"/>
          </a:xfrm>
          <a:prstGeom prst="rect">
            <a:avLst/>
          </a:prstGeom>
        </p:spPr>
      </p:pic>
      <p:pic>
        <p:nvPicPr>
          <p:cNvPr id="5" name="Picture 4" descr="SHS Toan 4 tap 2 YKXH (sau góp ý XH).pdf - Adobe Reader"/>
          <p:cNvPicPr>
            <a:picLocks noChangeAspect="1"/>
          </p:cNvPicPr>
          <p:nvPr/>
        </p:nvPicPr>
        <p:blipFill rotWithShape="1">
          <a:blip r:embed="rId3">
            <a:extLst>
              <a:ext uri="{28A0092B-C50C-407E-A947-70E740481C1C}">
                <a14:useLocalDpi xmlns:a14="http://schemas.microsoft.com/office/drawing/2010/main" val="0"/>
              </a:ext>
            </a:extLst>
          </a:blip>
          <a:srcRect l="34378" t="37676" r="55228" b="55406"/>
          <a:stretch/>
        </p:blipFill>
        <p:spPr>
          <a:xfrm>
            <a:off x="444289" y="1371599"/>
            <a:ext cx="7792274" cy="2777965"/>
          </a:xfrm>
          <a:prstGeom prst="rect">
            <a:avLst/>
          </a:prstGeom>
        </p:spPr>
      </p:pic>
      <p:sp>
        <p:nvSpPr>
          <p:cNvPr id="6" name="Down Arrow 5"/>
          <p:cNvSpPr/>
          <p:nvPr/>
        </p:nvSpPr>
        <p:spPr>
          <a:xfrm>
            <a:off x="4183579" y="1174518"/>
            <a:ext cx="484632" cy="29771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S Toan 4 tap 2 YKXH (sau góp ý XH).pdf - Adobe Reader"/>
          <p:cNvPicPr>
            <a:picLocks noChangeAspect="1"/>
          </p:cNvPicPr>
          <p:nvPr/>
        </p:nvPicPr>
        <p:blipFill rotWithShape="1">
          <a:blip r:embed="rId3">
            <a:extLst>
              <a:ext uri="{28A0092B-C50C-407E-A947-70E740481C1C}">
                <a14:useLocalDpi xmlns:a14="http://schemas.microsoft.com/office/drawing/2010/main" val="0"/>
              </a:ext>
            </a:extLst>
          </a:blip>
          <a:srcRect l="44982" t="50579" r="46956" b="45375"/>
          <a:stretch/>
        </p:blipFill>
        <p:spPr>
          <a:xfrm>
            <a:off x="6693285" y="4719574"/>
            <a:ext cx="5013161" cy="1347469"/>
          </a:xfrm>
          <a:prstGeom prst="rect">
            <a:avLst/>
          </a:prstGeom>
        </p:spPr>
      </p:pic>
      <p:sp>
        <p:nvSpPr>
          <p:cNvPr id="8" name="Down Arrow 7"/>
          <p:cNvSpPr/>
          <p:nvPr/>
        </p:nvSpPr>
        <p:spPr>
          <a:xfrm>
            <a:off x="9993461" y="3950806"/>
            <a:ext cx="484632" cy="29771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5400000" flipH="1">
            <a:off x="6112804" y="5523665"/>
            <a:ext cx="484632" cy="29771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505344" y="4905692"/>
            <a:ext cx="3356470" cy="1304464"/>
            <a:chOff x="7972576" y="5027399"/>
            <a:chExt cx="3356470" cy="1304464"/>
          </a:xfrm>
        </p:grpSpPr>
        <p:grpSp>
          <p:nvGrpSpPr>
            <p:cNvPr id="11" name="Group 10"/>
            <p:cNvGrpSpPr/>
            <p:nvPr/>
          </p:nvGrpSpPr>
          <p:grpSpPr>
            <a:xfrm>
              <a:off x="9438840" y="5363053"/>
              <a:ext cx="834869" cy="698983"/>
              <a:chOff x="10950338" y="1485933"/>
              <a:chExt cx="834869" cy="698983"/>
            </a:xfrm>
          </p:grpSpPr>
          <p:sp>
            <p:nvSpPr>
              <p:cNvPr id="15" name="Oval 14"/>
              <p:cNvSpPr/>
              <p:nvPr/>
            </p:nvSpPr>
            <p:spPr>
              <a:xfrm>
                <a:off x="10950338" y="1542704"/>
                <a:ext cx="623480" cy="5854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2"/>
              <p:cNvSpPr txBox="1">
                <a:spLocks noChangeArrowheads="1"/>
              </p:cNvSpPr>
              <p:nvPr/>
            </p:nvSpPr>
            <p:spPr bwMode="auto">
              <a:xfrm>
                <a:off x="11054679" y="1485933"/>
                <a:ext cx="730528" cy="69898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3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p:cNvGrpSpPr/>
            <p:nvPr/>
          </p:nvGrpSpPr>
          <p:grpSpPr>
            <a:xfrm>
              <a:off x="8700397" y="5330140"/>
              <a:ext cx="803786" cy="698983"/>
              <a:chOff x="10174928" y="1494900"/>
              <a:chExt cx="803786" cy="698983"/>
            </a:xfrm>
          </p:grpSpPr>
          <p:sp>
            <p:nvSpPr>
              <p:cNvPr id="13" name="Oval 12"/>
              <p:cNvSpPr/>
              <p:nvPr/>
            </p:nvSpPr>
            <p:spPr>
              <a:xfrm>
                <a:off x="10174928" y="1584584"/>
                <a:ext cx="623480" cy="5854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2"/>
              <p:cNvSpPr txBox="1">
                <a:spLocks noChangeArrowheads="1"/>
              </p:cNvSpPr>
              <p:nvPr/>
            </p:nvSpPr>
            <p:spPr bwMode="auto">
              <a:xfrm>
                <a:off x="10294186" y="1494900"/>
                <a:ext cx="684528" cy="69898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3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7" name="Group 16"/>
            <p:cNvGrpSpPr/>
            <p:nvPr/>
          </p:nvGrpSpPr>
          <p:grpSpPr>
            <a:xfrm>
              <a:off x="7972576" y="5330141"/>
              <a:ext cx="803786" cy="698983"/>
              <a:chOff x="10174928" y="1494900"/>
              <a:chExt cx="803786" cy="698983"/>
            </a:xfrm>
          </p:grpSpPr>
          <p:sp>
            <p:nvSpPr>
              <p:cNvPr id="18" name="Oval 17"/>
              <p:cNvSpPr/>
              <p:nvPr/>
            </p:nvSpPr>
            <p:spPr>
              <a:xfrm>
                <a:off x="10174928" y="1584584"/>
                <a:ext cx="623480" cy="5854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Box 2"/>
              <p:cNvSpPr txBox="1">
                <a:spLocks noChangeArrowheads="1"/>
              </p:cNvSpPr>
              <p:nvPr/>
            </p:nvSpPr>
            <p:spPr bwMode="auto">
              <a:xfrm>
                <a:off x="10294186" y="1494900"/>
                <a:ext cx="684528" cy="69898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3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Picture 19" descr="SHS Toan 4 tap 2 YKXH (sau góp ý XH).pdf - Adobe Reader"/>
            <p:cNvPicPr>
              <a:picLocks noChangeAspect="1"/>
            </p:cNvPicPr>
            <p:nvPr/>
          </p:nvPicPr>
          <p:blipFill rotWithShape="1">
            <a:blip r:embed="rId4">
              <a:extLst>
                <a:ext uri="{28A0092B-C50C-407E-A947-70E740481C1C}">
                  <a14:useLocalDpi xmlns:a14="http://schemas.microsoft.com/office/drawing/2010/main" val="0"/>
                </a:ext>
              </a:extLst>
            </a:blip>
            <a:srcRect l="31308" t="44545" r="65901" b="49919"/>
            <a:stretch/>
          </p:blipFill>
          <p:spPr>
            <a:xfrm>
              <a:off x="10101318" y="5027399"/>
              <a:ext cx="1227728" cy="1304464"/>
            </a:xfrm>
            <a:prstGeom prst="rect">
              <a:avLst/>
            </a:prstGeom>
          </p:spPr>
        </p:pic>
      </p:grpSp>
      <p:pic>
        <p:nvPicPr>
          <p:cNvPr id="21" name="Picture 20" descr="🤚🏽 Raised Back Of Hand: Medium Skin Tone Emoji"/>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4792" t="-886" r="16012" b="-184"/>
          <a:stretch/>
        </p:blipFill>
        <p:spPr bwMode="auto">
          <a:xfrm rot="17707911">
            <a:off x="5980107" y="1502056"/>
            <a:ext cx="944562" cy="1484128"/>
          </a:xfrm>
          <a:prstGeom prst="rect">
            <a:avLst/>
          </a:prstGeom>
          <a:noFill/>
          <a:ln>
            <a:noFill/>
          </a:ln>
          <a:extLst>
            <a:ext uri="{53640926-AAD7-44D8-BBD7-CCE9431645EC}">
              <a14:shadowObscured xmlns:a14="http://schemas.microsoft.com/office/drawing/2010/main"/>
            </a:ext>
          </a:extLst>
        </p:spPr>
      </p:pic>
      <p:sp>
        <p:nvSpPr>
          <p:cNvPr id="22" name="Rounded Rectangle 21"/>
          <p:cNvSpPr/>
          <p:nvPr/>
        </p:nvSpPr>
        <p:spPr>
          <a:xfrm flipH="1" flipV="1">
            <a:off x="2245381" y="1905701"/>
            <a:ext cx="3452453" cy="1823865"/>
          </a:xfrm>
          <a:prstGeom prst="roundRect">
            <a:avLst>
              <a:gd name="adj" fmla="val 14444"/>
            </a:avLst>
          </a:prstGeom>
          <a:noFill/>
          <a:ln w="28575">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592910" y="2564289"/>
            <a:ext cx="2073349" cy="816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15 – 3 </a:t>
            </a:r>
            <a:endParaRPr lang="en-US" sz="3600"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8713904" y="2471787"/>
            <a:ext cx="2073349" cy="816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endParaRPr lang="en-US" sz="3600" dirty="0">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10561060" y="2560570"/>
            <a:ext cx="1165080" cy="816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495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additive="base">
                                        <p:cTn id="74" dur="500" fill="hold"/>
                                        <p:tgtEl>
                                          <p:spTgt spid="7"/>
                                        </p:tgtEl>
                                        <p:attrNameLst>
                                          <p:attrName>ppt_x</p:attrName>
                                        </p:attrNameLst>
                                      </p:cBhvr>
                                      <p:tavLst>
                                        <p:tav tm="0">
                                          <p:val>
                                            <p:strVal val="#ppt_x"/>
                                          </p:val>
                                        </p:tav>
                                        <p:tav tm="100000">
                                          <p:val>
                                            <p:strVal val="#ppt_x"/>
                                          </p:val>
                                        </p:tav>
                                      </p:tavLst>
                                    </p:anim>
                                    <p:anim calcmode="lin" valueType="num">
                                      <p:cBhvr additive="base">
                                        <p:cTn id="7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ppt_w</p:attrName>
                                        </p:attrNameLst>
                                      </p:cBhvr>
                                      <p:tavLst>
                                        <p:tav tm="0">
                                          <p:val>
                                            <p:fltVal val="0"/>
                                          </p:val>
                                        </p:tav>
                                        <p:tav tm="100000">
                                          <p:val>
                                            <p:strVal val="#ppt_w"/>
                                          </p:val>
                                        </p:tav>
                                      </p:tavLst>
                                    </p:anim>
                                    <p:anim calcmode="lin" valueType="num">
                                      <p:cBhvr>
                                        <p:cTn id="81" dur="500" fill="hold"/>
                                        <p:tgtEl>
                                          <p:spTgt spid="9"/>
                                        </p:tgtEl>
                                        <p:attrNameLst>
                                          <p:attrName>ppt_h</p:attrName>
                                        </p:attrNameLst>
                                      </p:cBhvr>
                                      <p:tavLst>
                                        <p:tav tm="0">
                                          <p:val>
                                            <p:fltVal val="0"/>
                                          </p:val>
                                        </p:tav>
                                        <p:tav tm="100000">
                                          <p:val>
                                            <p:strVal val="#ppt_h"/>
                                          </p:val>
                                        </p:tav>
                                      </p:tavLst>
                                    </p:anim>
                                    <p:animEffect transition="in" filter="fad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22" grpId="0" animBg="1"/>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90308" y="358526"/>
            <a:ext cx="7527848" cy="1548013"/>
            <a:chOff x="5070404" y="3068323"/>
            <a:chExt cx="4945465" cy="1233376"/>
          </a:xfrm>
        </p:grpSpPr>
        <p:sp>
          <p:nvSpPr>
            <p:cNvPr id="3" name="Rectangle 2"/>
            <p:cNvSpPr/>
            <p:nvPr/>
          </p:nvSpPr>
          <p:spPr>
            <a:xfrm>
              <a:off x="5284382" y="3341436"/>
              <a:ext cx="441240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70404" y="3068323"/>
              <a:ext cx="4945465" cy="1233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Tư</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duy</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Lập</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luận</a:t>
              </a:r>
              <a:endParaRPr lang="en-US" sz="3600" i="1" dirty="0">
                <a:solidFill>
                  <a:srgbClr val="C00000"/>
                </a:solidFill>
                <a:latin typeface="Arial" panose="020B0604020202020204" pitchFamily="34" charset="0"/>
                <a:cs typeface="Arial" panose="020B0604020202020204" pitchFamily="34" charset="0"/>
              </a:endParaRPr>
            </a:p>
          </p:txBody>
        </p:sp>
      </p:grpSp>
      <p:grpSp>
        <p:nvGrpSpPr>
          <p:cNvPr id="5" name="Group 4"/>
          <p:cNvGrpSpPr/>
          <p:nvPr/>
        </p:nvGrpSpPr>
        <p:grpSpPr>
          <a:xfrm>
            <a:off x="2099677" y="1450950"/>
            <a:ext cx="7527848" cy="1548013"/>
            <a:chOff x="5017849" y="3028491"/>
            <a:chExt cx="4945465" cy="1233376"/>
          </a:xfrm>
        </p:grpSpPr>
        <p:sp>
          <p:nvSpPr>
            <p:cNvPr id="6" name="Rectangle 5"/>
            <p:cNvSpPr/>
            <p:nvPr/>
          </p:nvSpPr>
          <p:spPr>
            <a:xfrm>
              <a:off x="5284382" y="3341436"/>
              <a:ext cx="441240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17849" y="3028491"/>
              <a:ext cx="4945465" cy="1233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cụ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Phương</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tiện</a:t>
              </a:r>
              <a:endParaRPr lang="en-US" sz="3600" i="1" dirty="0">
                <a:solidFill>
                  <a:srgbClr val="C00000"/>
                </a:solidFill>
                <a:latin typeface="Arial" panose="020B0604020202020204" pitchFamily="34" charset="0"/>
                <a:cs typeface="Arial" panose="020B0604020202020204" pitchFamily="34" charset="0"/>
              </a:endParaRPr>
            </a:p>
          </p:txBody>
        </p:sp>
      </p:grpSp>
      <p:grpSp>
        <p:nvGrpSpPr>
          <p:cNvPr id="8" name="Group 7"/>
          <p:cNvGrpSpPr/>
          <p:nvPr/>
        </p:nvGrpSpPr>
        <p:grpSpPr>
          <a:xfrm>
            <a:off x="2099677" y="2564258"/>
            <a:ext cx="7527848" cy="1548013"/>
            <a:chOff x="5017849" y="3028491"/>
            <a:chExt cx="4945465" cy="1233376"/>
          </a:xfrm>
        </p:grpSpPr>
        <p:sp>
          <p:nvSpPr>
            <p:cNvPr id="9" name="Rectangle 8"/>
            <p:cNvSpPr/>
            <p:nvPr/>
          </p:nvSpPr>
          <p:spPr>
            <a:xfrm>
              <a:off x="5284382" y="3341436"/>
              <a:ext cx="441240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17849" y="3028491"/>
              <a:ext cx="4945465" cy="1233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Giao</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tiếp</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en-US" sz="3600" i="1" dirty="0">
                <a:solidFill>
                  <a:srgbClr val="C00000"/>
                </a:solidFill>
                <a:latin typeface="Arial" panose="020B0604020202020204" pitchFamily="34" charset="0"/>
                <a:cs typeface="Arial" panose="020B0604020202020204" pitchFamily="34" charset="0"/>
              </a:endParaRPr>
            </a:p>
          </p:txBody>
        </p:sp>
      </p:grpSp>
      <p:grpSp>
        <p:nvGrpSpPr>
          <p:cNvPr id="11" name="Group 10"/>
          <p:cNvGrpSpPr/>
          <p:nvPr/>
        </p:nvGrpSpPr>
        <p:grpSpPr>
          <a:xfrm>
            <a:off x="2099677" y="3710158"/>
            <a:ext cx="7527848" cy="1548013"/>
            <a:chOff x="5017849" y="3028491"/>
            <a:chExt cx="4945465" cy="1233376"/>
          </a:xfrm>
        </p:grpSpPr>
        <p:sp>
          <p:nvSpPr>
            <p:cNvPr id="12" name="Rectangle 11"/>
            <p:cNvSpPr/>
            <p:nvPr/>
          </p:nvSpPr>
          <p:spPr>
            <a:xfrm>
              <a:off x="5284382" y="3341436"/>
              <a:ext cx="441240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17849" y="3028491"/>
              <a:ext cx="4945465" cy="1233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Giải</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quyết</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vấn</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đê</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3600" i="1" dirty="0">
                <a:solidFill>
                  <a:srgbClr val="C00000"/>
                </a:solidFill>
                <a:latin typeface="Arial" panose="020B0604020202020204" pitchFamily="34" charset="0"/>
                <a:cs typeface="Arial" panose="020B0604020202020204" pitchFamily="34" charset="0"/>
              </a:endParaRPr>
            </a:p>
          </p:txBody>
        </p:sp>
      </p:grpSp>
      <p:grpSp>
        <p:nvGrpSpPr>
          <p:cNvPr id="14" name="Group 13"/>
          <p:cNvGrpSpPr/>
          <p:nvPr/>
        </p:nvGrpSpPr>
        <p:grpSpPr>
          <a:xfrm>
            <a:off x="2099677" y="4860370"/>
            <a:ext cx="7527848" cy="1548013"/>
            <a:chOff x="5017849" y="3028491"/>
            <a:chExt cx="4945465" cy="1233376"/>
          </a:xfrm>
        </p:grpSpPr>
        <p:sp>
          <p:nvSpPr>
            <p:cNvPr id="15" name="Rectangle 14"/>
            <p:cNvSpPr/>
            <p:nvPr/>
          </p:nvSpPr>
          <p:spPr>
            <a:xfrm>
              <a:off x="5284382" y="3341436"/>
              <a:ext cx="441240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17849" y="3028491"/>
              <a:ext cx="4945465" cy="1233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Mô</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hình</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hóa</a:t>
              </a:r>
              <a:endParaRPr lang="en-US" sz="3600" i="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3602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2018" y="336405"/>
            <a:ext cx="5284382" cy="3524618"/>
            <a:chOff x="148855" y="1240173"/>
            <a:chExt cx="5284382" cy="3524618"/>
          </a:xfrm>
        </p:grpSpPr>
        <p:sp>
          <p:nvSpPr>
            <p:cNvPr id="2" name="7-Point Star 1"/>
            <p:cNvSpPr/>
            <p:nvPr/>
          </p:nvSpPr>
          <p:spPr>
            <a:xfrm flipH="1">
              <a:off x="1038262" y="1240173"/>
              <a:ext cx="3505568" cy="3423684"/>
            </a:xfrm>
            <a:prstGeom prst="star7">
              <a:avLst/>
            </a:prstGeom>
            <a:solidFill>
              <a:srgbClr val="04C8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hild Thinking Stock Illustrations – 9,806 Child Thinking Stock  Illustrations, Vectors &amp; Clipart - Dreams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457" y="2210111"/>
              <a:ext cx="2311178" cy="1300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8855" y="3510149"/>
              <a:ext cx="5284382" cy="1254642"/>
              <a:chOff x="5125502" y="3173567"/>
              <a:chExt cx="5284382" cy="1254642"/>
            </a:xfrm>
          </p:grpSpPr>
          <p:sp>
            <p:nvSpPr>
              <p:cNvPr id="6" name="Left-Right Arrow 5"/>
              <p:cNvSpPr/>
              <p:nvPr/>
            </p:nvSpPr>
            <p:spPr>
              <a:xfrm>
                <a:off x="5125502" y="3173567"/>
                <a:ext cx="5284382" cy="1254642"/>
              </a:xfrm>
              <a:prstGeom prst="leftRightArrow">
                <a:avLst/>
              </a:prstGeom>
              <a:solidFill>
                <a:srgbClr val="89E0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20532" y="3173567"/>
                <a:ext cx="4945465" cy="1233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DH </a:t>
                </a:r>
                <a:r>
                  <a:rPr lang="en-US" sz="36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thông</a:t>
                </a:r>
                <a:r>
                  <a:rPr lang="en-US" sz="36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qua GQVĐ</a:t>
                </a:r>
                <a:endParaRPr lang="en-US" sz="3600" i="1" dirty="0">
                  <a:solidFill>
                    <a:srgbClr val="002060"/>
                  </a:solidFill>
                  <a:latin typeface="Arial" panose="020B0604020202020204" pitchFamily="34" charset="0"/>
                  <a:cs typeface="Arial" panose="020B0604020202020204" pitchFamily="34" charset="0"/>
                </a:endParaRPr>
              </a:p>
            </p:txBody>
          </p:sp>
        </p:grpSp>
      </p:grpSp>
      <p:grpSp>
        <p:nvGrpSpPr>
          <p:cNvPr id="10" name="Group 9"/>
          <p:cNvGrpSpPr/>
          <p:nvPr/>
        </p:nvGrpSpPr>
        <p:grpSpPr>
          <a:xfrm flipH="1">
            <a:off x="5337543" y="2239557"/>
            <a:ext cx="2948819" cy="1988289"/>
            <a:chOff x="4270194" y="2576648"/>
            <a:chExt cx="2948819" cy="1988289"/>
          </a:xfrm>
        </p:grpSpPr>
        <p:sp>
          <p:nvSpPr>
            <p:cNvPr id="11" name="Teardrop 10"/>
            <p:cNvSpPr/>
            <p:nvPr/>
          </p:nvSpPr>
          <p:spPr>
            <a:xfrm rot="8016066" flipH="1">
              <a:off x="4634020" y="2571332"/>
              <a:ext cx="1988289" cy="1998921"/>
            </a:xfrm>
            <a:prstGeom prst="teardrop">
              <a:avLst/>
            </a:prstGeom>
            <a:solidFill>
              <a:srgbClr val="FFC000"/>
            </a:solidFill>
            <a:ln w="76200">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4270194" y="2786629"/>
              <a:ext cx="2948819" cy="1532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NĂNG LỰC</a:t>
              </a:r>
              <a:endParaRPr lang="en-US" sz="3200" dirty="0">
                <a:solidFill>
                  <a:schemeClr val="accent5">
                    <a:lumMod val="75000"/>
                  </a:schemeClr>
                </a:solidFill>
              </a:endParaRPr>
            </a:p>
          </p:txBody>
        </p:sp>
      </p:grpSp>
      <p:grpSp>
        <p:nvGrpSpPr>
          <p:cNvPr id="9" name="Group 8"/>
          <p:cNvGrpSpPr/>
          <p:nvPr/>
        </p:nvGrpSpPr>
        <p:grpSpPr>
          <a:xfrm>
            <a:off x="9814402" y="858839"/>
            <a:ext cx="1775638" cy="4462201"/>
            <a:chOff x="9814402" y="965165"/>
            <a:chExt cx="1775638" cy="4462201"/>
          </a:xfrm>
        </p:grpSpPr>
        <p:grpSp>
          <p:nvGrpSpPr>
            <p:cNvPr id="13" name="Group 12"/>
            <p:cNvGrpSpPr/>
            <p:nvPr/>
          </p:nvGrpSpPr>
          <p:grpSpPr>
            <a:xfrm>
              <a:off x="9814402" y="2810735"/>
              <a:ext cx="1775638" cy="810467"/>
              <a:chOff x="6640950" y="3264587"/>
              <a:chExt cx="1775638" cy="810467"/>
            </a:xfrm>
          </p:grpSpPr>
          <p:sp>
            <p:nvSpPr>
              <p:cNvPr id="14" name="Rectangle 13"/>
              <p:cNvSpPr/>
              <p:nvPr/>
            </p:nvSpPr>
            <p:spPr>
              <a:xfrm>
                <a:off x="6764139" y="3341436"/>
                <a:ext cx="152926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40950" y="3264587"/>
                <a:ext cx="1775638" cy="810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MHH</a:t>
                </a:r>
                <a:endParaRPr lang="en-US" sz="3600" i="1" dirty="0">
                  <a:solidFill>
                    <a:srgbClr val="C00000"/>
                  </a:solidFill>
                  <a:latin typeface="Arial" panose="020B0604020202020204" pitchFamily="34" charset="0"/>
                  <a:cs typeface="Arial" panose="020B0604020202020204" pitchFamily="34" charset="0"/>
                </a:endParaRPr>
              </a:p>
            </p:txBody>
          </p:sp>
        </p:grpSp>
        <p:grpSp>
          <p:nvGrpSpPr>
            <p:cNvPr id="16" name="Group 15"/>
            <p:cNvGrpSpPr/>
            <p:nvPr/>
          </p:nvGrpSpPr>
          <p:grpSpPr>
            <a:xfrm>
              <a:off x="9814402" y="1887950"/>
              <a:ext cx="1775638" cy="810467"/>
              <a:chOff x="6640950" y="3264587"/>
              <a:chExt cx="1775638" cy="810467"/>
            </a:xfrm>
          </p:grpSpPr>
          <p:sp>
            <p:nvSpPr>
              <p:cNvPr id="17" name="Rectangle 16"/>
              <p:cNvSpPr/>
              <p:nvPr/>
            </p:nvSpPr>
            <p:spPr>
              <a:xfrm>
                <a:off x="6764139" y="3341436"/>
                <a:ext cx="152926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40950" y="3264587"/>
                <a:ext cx="1775638" cy="810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GQVĐ</a:t>
                </a:r>
                <a:endParaRPr lang="en-US" sz="3600" i="1" dirty="0">
                  <a:solidFill>
                    <a:srgbClr val="C00000"/>
                  </a:solidFill>
                  <a:latin typeface="Arial" panose="020B0604020202020204" pitchFamily="34" charset="0"/>
                  <a:cs typeface="Arial" panose="020B0604020202020204" pitchFamily="34" charset="0"/>
                </a:endParaRPr>
              </a:p>
            </p:txBody>
          </p:sp>
        </p:grpSp>
        <p:grpSp>
          <p:nvGrpSpPr>
            <p:cNvPr id="19" name="Group 18"/>
            <p:cNvGrpSpPr/>
            <p:nvPr/>
          </p:nvGrpSpPr>
          <p:grpSpPr>
            <a:xfrm>
              <a:off x="9814402" y="965165"/>
              <a:ext cx="1775638" cy="810467"/>
              <a:chOff x="6640950" y="3264587"/>
              <a:chExt cx="1775638" cy="810467"/>
            </a:xfrm>
          </p:grpSpPr>
          <p:sp>
            <p:nvSpPr>
              <p:cNvPr id="20" name="Rectangle 19"/>
              <p:cNvSpPr/>
              <p:nvPr/>
            </p:nvSpPr>
            <p:spPr>
              <a:xfrm>
                <a:off x="6764139" y="3341436"/>
                <a:ext cx="152926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640950" y="3264587"/>
                <a:ext cx="1775638" cy="810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TDLL</a:t>
                </a:r>
                <a:endParaRPr lang="en-US" sz="3600" i="1" dirty="0">
                  <a:solidFill>
                    <a:srgbClr val="C00000"/>
                  </a:solidFill>
                  <a:latin typeface="Arial" panose="020B0604020202020204" pitchFamily="34" charset="0"/>
                  <a:cs typeface="Arial" panose="020B0604020202020204" pitchFamily="34" charset="0"/>
                </a:endParaRPr>
              </a:p>
            </p:txBody>
          </p:sp>
        </p:grpSp>
        <p:grpSp>
          <p:nvGrpSpPr>
            <p:cNvPr id="22" name="Group 21"/>
            <p:cNvGrpSpPr/>
            <p:nvPr/>
          </p:nvGrpSpPr>
          <p:grpSpPr>
            <a:xfrm>
              <a:off x="9814402" y="3729583"/>
              <a:ext cx="1775638" cy="810467"/>
              <a:chOff x="6640950" y="3264587"/>
              <a:chExt cx="1775638" cy="810467"/>
            </a:xfrm>
          </p:grpSpPr>
          <p:sp>
            <p:nvSpPr>
              <p:cNvPr id="23" name="Rectangle 22"/>
              <p:cNvSpPr/>
              <p:nvPr/>
            </p:nvSpPr>
            <p:spPr>
              <a:xfrm>
                <a:off x="6764139" y="3341436"/>
                <a:ext cx="152926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640950" y="3264587"/>
                <a:ext cx="1775638" cy="810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GT</a:t>
                </a:r>
                <a:endParaRPr lang="en-US" sz="3600" i="1" dirty="0">
                  <a:solidFill>
                    <a:srgbClr val="C00000"/>
                  </a:solidFill>
                  <a:latin typeface="Arial" panose="020B0604020202020204" pitchFamily="34" charset="0"/>
                  <a:cs typeface="Arial" panose="020B0604020202020204" pitchFamily="34" charset="0"/>
                </a:endParaRPr>
              </a:p>
            </p:txBody>
          </p:sp>
        </p:grpSp>
        <p:grpSp>
          <p:nvGrpSpPr>
            <p:cNvPr id="25" name="Group 24"/>
            <p:cNvGrpSpPr/>
            <p:nvPr/>
          </p:nvGrpSpPr>
          <p:grpSpPr>
            <a:xfrm>
              <a:off x="9814402" y="4616899"/>
              <a:ext cx="1775638" cy="810467"/>
              <a:chOff x="6640950" y="3264587"/>
              <a:chExt cx="1775638" cy="810467"/>
            </a:xfrm>
          </p:grpSpPr>
          <p:sp>
            <p:nvSpPr>
              <p:cNvPr id="26" name="Rectangle 25"/>
              <p:cNvSpPr/>
              <p:nvPr/>
            </p:nvSpPr>
            <p:spPr>
              <a:xfrm>
                <a:off x="6764139" y="3341436"/>
                <a:ext cx="1529260"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640950" y="3264587"/>
                <a:ext cx="1775638" cy="810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CC</a:t>
                </a:r>
                <a:endParaRPr lang="en-US" sz="3600" i="1" dirty="0">
                  <a:solidFill>
                    <a:srgbClr val="C00000"/>
                  </a:solidFill>
                  <a:latin typeface="Arial" panose="020B0604020202020204" pitchFamily="34" charset="0"/>
                  <a:cs typeface="Arial" panose="020B0604020202020204" pitchFamily="34" charset="0"/>
                </a:endParaRPr>
              </a:p>
            </p:txBody>
          </p:sp>
        </p:grpSp>
      </p:grpSp>
      <p:grpSp>
        <p:nvGrpSpPr>
          <p:cNvPr id="39" name="Group 38"/>
          <p:cNvGrpSpPr/>
          <p:nvPr/>
        </p:nvGrpSpPr>
        <p:grpSpPr>
          <a:xfrm>
            <a:off x="8056884" y="1306343"/>
            <a:ext cx="1757518" cy="3609464"/>
            <a:chOff x="8056884" y="1306343"/>
            <a:chExt cx="1757518" cy="3609464"/>
          </a:xfrm>
        </p:grpSpPr>
        <p:cxnSp>
          <p:nvCxnSpPr>
            <p:cNvPr id="29" name="Straight Arrow Connector 28"/>
            <p:cNvCxnSpPr/>
            <p:nvPr/>
          </p:nvCxnSpPr>
          <p:spPr>
            <a:xfrm>
              <a:off x="8102009" y="3233701"/>
              <a:ext cx="160551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8102008" y="2294323"/>
              <a:ext cx="1630510" cy="83781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8102008" y="1306343"/>
              <a:ext cx="1605518" cy="166508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24" idx="1"/>
            </p:cNvCxnSpPr>
            <p:nvPr/>
          </p:nvCxnSpPr>
          <p:spPr>
            <a:xfrm>
              <a:off x="8089512" y="3388056"/>
              <a:ext cx="1724890" cy="6404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7" idx="1"/>
            </p:cNvCxnSpPr>
            <p:nvPr/>
          </p:nvCxnSpPr>
          <p:spPr>
            <a:xfrm>
              <a:off x="8056884" y="3533136"/>
              <a:ext cx="1757518" cy="138267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5256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3035" y="2268305"/>
            <a:ext cx="2948819" cy="1988289"/>
            <a:chOff x="7008681" y="2576649"/>
            <a:chExt cx="2948819" cy="1988289"/>
          </a:xfrm>
        </p:grpSpPr>
        <p:sp>
          <p:nvSpPr>
            <p:cNvPr id="3" name="Teardrop 2"/>
            <p:cNvSpPr/>
            <p:nvPr/>
          </p:nvSpPr>
          <p:spPr>
            <a:xfrm rot="13583934">
              <a:off x="7634232" y="2571333"/>
              <a:ext cx="1988289" cy="1998921"/>
            </a:xfrm>
            <a:prstGeom prst="teardrop">
              <a:avLst/>
            </a:prstGeom>
            <a:solidFill>
              <a:srgbClr val="F8A6F8"/>
            </a:solidFill>
            <a:ln w="76200">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flipH="1">
              <a:off x="7008681" y="2770906"/>
              <a:ext cx="2948819" cy="1532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PHẨM CHẤT</a:t>
              </a:r>
              <a:endParaRPr lang="en-US" sz="3200" dirty="0">
                <a:solidFill>
                  <a:schemeClr val="accent5">
                    <a:lumMod val="75000"/>
                  </a:schemeClr>
                </a:solidFill>
              </a:endParaRPr>
            </a:p>
          </p:txBody>
        </p:sp>
      </p:grpSp>
      <p:grpSp>
        <p:nvGrpSpPr>
          <p:cNvPr id="30" name="Group 29"/>
          <p:cNvGrpSpPr/>
          <p:nvPr/>
        </p:nvGrpSpPr>
        <p:grpSpPr>
          <a:xfrm>
            <a:off x="4420549" y="3356159"/>
            <a:ext cx="1757518" cy="1527751"/>
            <a:chOff x="4420549" y="3356159"/>
            <a:chExt cx="1757518" cy="1527751"/>
          </a:xfrm>
        </p:grpSpPr>
        <p:cxnSp>
          <p:nvCxnSpPr>
            <p:cNvPr id="9" name="Straight Arrow Connector 8"/>
            <p:cNvCxnSpPr/>
            <p:nvPr/>
          </p:nvCxnSpPr>
          <p:spPr>
            <a:xfrm>
              <a:off x="4453177" y="3356159"/>
              <a:ext cx="1724890" cy="6404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20549" y="3501239"/>
              <a:ext cx="1757518" cy="138267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465673" y="1274446"/>
            <a:ext cx="1630510" cy="1927358"/>
            <a:chOff x="4465673" y="1274446"/>
            <a:chExt cx="1630510" cy="1927358"/>
          </a:xfrm>
        </p:grpSpPr>
        <p:cxnSp>
          <p:nvCxnSpPr>
            <p:cNvPr id="6" name="Straight Arrow Connector 5"/>
            <p:cNvCxnSpPr/>
            <p:nvPr/>
          </p:nvCxnSpPr>
          <p:spPr>
            <a:xfrm>
              <a:off x="4465674" y="3201804"/>
              <a:ext cx="160551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465673" y="2262426"/>
              <a:ext cx="1630510" cy="83781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465673" y="1274446"/>
              <a:ext cx="1605518" cy="166508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178065" y="781996"/>
            <a:ext cx="3316809" cy="2777930"/>
            <a:chOff x="6178065" y="781996"/>
            <a:chExt cx="3316809" cy="2777930"/>
          </a:xfrm>
        </p:grpSpPr>
        <p:grpSp>
          <p:nvGrpSpPr>
            <p:cNvPr id="15" name="Group 14"/>
            <p:cNvGrpSpPr/>
            <p:nvPr/>
          </p:nvGrpSpPr>
          <p:grpSpPr>
            <a:xfrm>
              <a:off x="6178067" y="781996"/>
              <a:ext cx="3316807" cy="817353"/>
              <a:chOff x="6178067" y="781996"/>
              <a:chExt cx="3316807" cy="817353"/>
            </a:xfrm>
          </p:grpSpPr>
          <p:sp>
            <p:nvSpPr>
              <p:cNvPr id="13" name="7-Point Star 12"/>
              <p:cNvSpPr/>
              <p:nvPr/>
            </p:nvSpPr>
            <p:spPr>
              <a:xfrm>
                <a:off x="6178067" y="791831"/>
                <a:ext cx="3316807" cy="797682"/>
              </a:xfrm>
              <a:prstGeom prst="star7">
                <a:avLst>
                  <a:gd name="adj" fmla="val 50000"/>
                  <a:gd name="hf" fmla="val 102572"/>
                  <a:gd name="vf" fmla="val 105210"/>
                </a:avLst>
              </a:prstGeom>
              <a:solidFill>
                <a:srgbClr val="FCD8FC"/>
              </a:solidFill>
              <a:ln w="57150">
                <a:solidFill>
                  <a:srgbClr val="7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433248" y="781996"/>
                <a:ext cx="2967847" cy="817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CHĂM CHỈ</a:t>
                </a:r>
                <a:endParaRPr lang="en-US" sz="3200" dirty="0">
                  <a:solidFill>
                    <a:schemeClr val="accent5">
                      <a:lumMod val="75000"/>
                    </a:schemeClr>
                  </a:solidFill>
                </a:endParaRPr>
              </a:p>
            </p:txBody>
          </p:sp>
        </p:grpSp>
        <p:grpSp>
          <p:nvGrpSpPr>
            <p:cNvPr id="16" name="Group 15"/>
            <p:cNvGrpSpPr/>
            <p:nvPr/>
          </p:nvGrpSpPr>
          <p:grpSpPr>
            <a:xfrm>
              <a:off x="6178065" y="1757366"/>
              <a:ext cx="3316807" cy="817353"/>
              <a:chOff x="6178067" y="781996"/>
              <a:chExt cx="3316807" cy="817353"/>
            </a:xfrm>
          </p:grpSpPr>
          <p:sp>
            <p:nvSpPr>
              <p:cNvPr id="17" name="7-Point Star 16"/>
              <p:cNvSpPr/>
              <p:nvPr/>
            </p:nvSpPr>
            <p:spPr>
              <a:xfrm>
                <a:off x="6178067" y="791831"/>
                <a:ext cx="3316807" cy="797682"/>
              </a:xfrm>
              <a:prstGeom prst="star7">
                <a:avLst>
                  <a:gd name="adj" fmla="val 50000"/>
                  <a:gd name="hf" fmla="val 102572"/>
                  <a:gd name="vf" fmla="val 105210"/>
                </a:avLst>
              </a:prstGeom>
              <a:solidFill>
                <a:srgbClr val="FCD8FC"/>
              </a:solidFill>
              <a:ln w="57150">
                <a:solidFill>
                  <a:srgbClr val="7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6433248" y="781996"/>
                <a:ext cx="2967847" cy="817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TRUNG THỰC</a:t>
                </a:r>
                <a:endParaRPr lang="en-US" sz="3200" dirty="0">
                  <a:solidFill>
                    <a:schemeClr val="accent5">
                      <a:lumMod val="75000"/>
                    </a:schemeClr>
                  </a:solidFill>
                </a:endParaRPr>
              </a:p>
            </p:txBody>
          </p:sp>
        </p:grpSp>
        <p:grpSp>
          <p:nvGrpSpPr>
            <p:cNvPr id="19" name="Group 18"/>
            <p:cNvGrpSpPr/>
            <p:nvPr/>
          </p:nvGrpSpPr>
          <p:grpSpPr>
            <a:xfrm>
              <a:off x="6178065" y="2742573"/>
              <a:ext cx="3316807" cy="817353"/>
              <a:chOff x="6178067" y="781996"/>
              <a:chExt cx="3316807" cy="817353"/>
            </a:xfrm>
          </p:grpSpPr>
          <p:sp>
            <p:nvSpPr>
              <p:cNvPr id="20" name="7-Point Star 19"/>
              <p:cNvSpPr/>
              <p:nvPr/>
            </p:nvSpPr>
            <p:spPr>
              <a:xfrm>
                <a:off x="6178067" y="791831"/>
                <a:ext cx="3316807" cy="797682"/>
              </a:xfrm>
              <a:prstGeom prst="star7">
                <a:avLst>
                  <a:gd name="adj" fmla="val 50000"/>
                  <a:gd name="hf" fmla="val 102572"/>
                  <a:gd name="vf" fmla="val 105210"/>
                </a:avLst>
              </a:prstGeom>
              <a:solidFill>
                <a:srgbClr val="FCD8FC"/>
              </a:solidFill>
              <a:ln w="57150">
                <a:solidFill>
                  <a:srgbClr val="7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H="1">
                <a:off x="6433248" y="781996"/>
                <a:ext cx="2967847" cy="817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TRÁCH NHIỆM</a:t>
                </a:r>
                <a:endParaRPr lang="en-US" sz="3200" dirty="0">
                  <a:solidFill>
                    <a:schemeClr val="accent5">
                      <a:lumMod val="75000"/>
                    </a:schemeClr>
                  </a:solidFill>
                </a:endParaRPr>
              </a:p>
            </p:txBody>
          </p:sp>
        </p:grpSp>
      </p:grpSp>
      <p:grpSp>
        <p:nvGrpSpPr>
          <p:cNvPr id="31" name="Group 30"/>
          <p:cNvGrpSpPr/>
          <p:nvPr/>
        </p:nvGrpSpPr>
        <p:grpSpPr>
          <a:xfrm>
            <a:off x="6258764" y="3727779"/>
            <a:ext cx="3316808" cy="1822230"/>
            <a:chOff x="6258764" y="3727779"/>
            <a:chExt cx="3316808" cy="1822230"/>
          </a:xfrm>
        </p:grpSpPr>
        <p:grpSp>
          <p:nvGrpSpPr>
            <p:cNvPr id="22" name="Group 21"/>
            <p:cNvGrpSpPr/>
            <p:nvPr/>
          </p:nvGrpSpPr>
          <p:grpSpPr>
            <a:xfrm>
              <a:off x="6258765" y="3727779"/>
              <a:ext cx="3316807" cy="817353"/>
              <a:chOff x="6178067" y="781996"/>
              <a:chExt cx="3316807" cy="817353"/>
            </a:xfrm>
          </p:grpSpPr>
          <p:sp>
            <p:nvSpPr>
              <p:cNvPr id="23" name="7-Point Star 22"/>
              <p:cNvSpPr/>
              <p:nvPr/>
            </p:nvSpPr>
            <p:spPr>
              <a:xfrm>
                <a:off x="6178067" y="791831"/>
                <a:ext cx="3316807" cy="797682"/>
              </a:xfrm>
              <a:prstGeom prst="star7">
                <a:avLst>
                  <a:gd name="adj" fmla="val 50000"/>
                  <a:gd name="hf" fmla="val 102572"/>
                  <a:gd name="vf" fmla="val 105210"/>
                </a:avLst>
              </a:prstGeom>
              <a:solidFill>
                <a:srgbClr val="FCD8FC"/>
              </a:solidFill>
              <a:ln w="57150">
                <a:solidFill>
                  <a:srgbClr val="7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6433248" y="781996"/>
                <a:ext cx="2967847" cy="817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NHÂN ÁI</a:t>
                </a:r>
                <a:endParaRPr lang="en-US" sz="3200" dirty="0">
                  <a:solidFill>
                    <a:schemeClr val="accent5">
                      <a:lumMod val="75000"/>
                    </a:schemeClr>
                  </a:solidFill>
                </a:endParaRPr>
              </a:p>
            </p:txBody>
          </p:sp>
        </p:grpSp>
        <p:grpSp>
          <p:nvGrpSpPr>
            <p:cNvPr id="25" name="Group 24"/>
            <p:cNvGrpSpPr/>
            <p:nvPr/>
          </p:nvGrpSpPr>
          <p:grpSpPr>
            <a:xfrm>
              <a:off x="6258764" y="4732656"/>
              <a:ext cx="3316807" cy="817353"/>
              <a:chOff x="6178067" y="781996"/>
              <a:chExt cx="3316807" cy="817353"/>
            </a:xfrm>
          </p:grpSpPr>
          <p:sp>
            <p:nvSpPr>
              <p:cNvPr id="26" name="7-Point Star 25"/>
              <p:cNvSpPr/>
              <p:nvPr/>
            </p:nvSpPr>
            <p:spPr>
              <a:xfrm>
                <a:off x="6178067" y="791831"/>
                <a:ext cx="3316807" cy="797682"/>
              </a:xfrm>
              <a:prstGeom prst="star7">
                <a:avLst>
                  <a:gd name="adj" fmla="val 50000"/>
                  <a:gd name="hf" fmla="val 102572"/>
                  <a:gd name="vf" fmla="val 105210"/>
                </a:avLst>
              </a:prstGeom>
              <a:solidFill>
                <a:srgbClr val="FCD8FC"/>
              </a:solidFill>
              <a:ln w="57150">
                <a:solidFill>
                  <a:srgbClr val="7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6433248" y="781996"/>
                <a:ext cx="2967847" cy="817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YÊU NƯỚC</a:t>
                </a:r>
                <a:endParaRPr lang="en-US" sz="3200" dirty="0">
                  <a:solidFill>
                    <a:schemeClr val="accent5">
                      <a:lumMod val="75000"/>
                    </a:schemeClr>
                  </a:solidFill>
                </a:endParaRPr>
              </a:p>
            </p:txBody>
          </p:sp>
        </p:grpSp>
      </p:grpSp>
    </p:spTree>
    <p:extLst>
      <p:ext uri="{BB962C8B-B14F-4D97-AF65-F5344CB8AC3E}">
        <p14:creationId xmlns:p14="http://schemas.microsoft.com/office/powerpoint/2010/main" val="8902908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63608A-2853-FE10-4E55-9A35F762C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158"/>
            <a:ext cx="10994227" cy="5443870"/>
          </a:xfrm>
          <a:prstGeom prst="rect">
            <a:avLst/>
          </a:prstGeom>
        </p:spPr>
      </p:pic>
      <p:cxnSp>
        <p:nvCxnSpPr>
          <p:cNvPr id="9" name="Straight Connector 8">
            <a:extLst>
              <a:ext uri="{FF2B5EF4-FFF2-40B4-BE49-F238E27FC236}">
                <a16:creationId xmlns:a16="http://schemas.microsoft.com/office/drawing/2014/main" id="{7963E989-7933-E8F2-A60A-DC4AD39E2A48}"/>
              </a:ext>
            </a:extLst>
          </p:cNvPr>
          <p:cNvCxnSpPr>
            <a:cxnSpLocks/>
          </p:cNvCxnSpPr>
          <p:nvPr/>
        </p:nvCxnSpPr>
        <p:spPr>
          <a:xfrm>
            <a:off x="10187241" y="1711217"/>
            <a:ext cx="64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C0451C-57D2-1EA7-F6AB-339ECB65C25B}"/>
              </a:ext>
            </a:extLst>
          </p:cNvPr>
          <p:cNvCxnSpPr>
            <a:cxnSpLocks/>
          </p:cNvCxnSpPr>
          <p:nvPr/>
        </p:nvCxnSpPr>
        <p:spPr>
          <a:xfrm>
            <a:off x="946298" y="2205318"/>
            <a:ext cx="30973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33520C-7D73-7759-6A77-A0D358BD8582}"/>
              </a:ext>
            </a:extLst>
          </p:cNvPr>
          <p:cNvCxnSpPr>
            <a:cxnSpLocks/>
          </p:cNvCxnSpPr>
          <p:nvPr/>
        </p:nvCxnSpPr>
        <p:spPr>
          <a:xfrm>
            <a:off x="4236554" y="2205318"/>
            <a:ext cx="3844191" cy="62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D13F6B0-0869-F064-39B9-862302D17FFB}"/>
              </a:ext>
            </a:extLst>
          </p:cNvPr>
          <p:cNvGrpSpPr/>
          <p:nvPr/>
        </p:nvGrpSpPr>
        <p:grpSpPr>
          <a:xfrm>
            <a:off x="8657216" y="2478740"/>
            <a:ext cx="3316807" cy="817353"/>
            <a:chOff x="6258765" y="3727779"/>
            <a:chExt cx="3316807" cy="817353"/>
          </a:xfrm>
        </p:grpSpPr>
        <p:sp>
          <p:nvSpPr>
            <p:cNvPr id="22" name="7-Point Star 9">
              <a:extLst>
                <a:ext uri="{FF2B5EF4-FFF2-40B4-BE49-F238E27FC236}">
                  <a16:creationId xmlns:a16="http://schemas.microsoft.com/office/drawing/2014/main" id="{4D151F2E-54F5-15E7-6D77-1A366D855153}"/>
                </a:ext>
              </a:extLst>
            </p:cNvPr>
            <p:cNvSpPr/>
            <p:nvPr/>
          </p:nvSpPr>
          <p:spPr>
            <a:xfrm>
              <a:off x="6258765" y="3737614"/>
              <a:ext cx="3316807" cy="797682"/>
            </a:xfrm>
            <a:prstGeom prst="star7">
              <a:avLst>
                <a:gd name="adj" fmla="val 50000"/>
                <a:gd name="hf" fmla="val 102572"/>
                <a:gd name="vf" fmla="val 105210"/>
              </a:avLst>
            </a:prstGeom>
            <a:solidFill>
              <a:srgbClr val="FCD8FC"/>
            </a:solidFill>
            <a:ln w="57150">
              <a:solidFill>
                <a:srgbClr val="7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9A8C7CB-C5DB-1CC7-EEA1-2EB3C973AA33}"/>
                </a:ext>
              </a:extLst>
            </p:cNvPr>
            <p:cNvSpPr/>
            <p:nvPr/>
          </p:nvSpPr>
          <p:spPr>
            <a:xfrm flipH="1">
              <a:off x="6513946" y="3727779"/>
              <a:ext cx="2967847" cy="817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NHÂN ÁI</a:t>
              </a:r>
              <a:endParaRPr lang="en-US" sz="3200" dirty="0">
                <a:solidFill>
                  <a:schemeClr val="accent5">
                    <a:lumMod val="75000"/>
                  </a:schemeClr>
                </a:solidFill>
              </a:endParaRPr>
            </a:p>
          </p:txBody>
        </p:sp>
      </p:grpSp>
    </p:spTree>
    <p:extLst>
      <p:ext uri="{BB962C8B-B14F-4D97-AF65-F5344CB8AC3E}">
        <p14:creationId xmlns:p14="http://schemas.microsoft.com/office/powerpoint/2010/main" val="24290821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B01E4E9-824B-D0F0-5A34-E6E3D2988F38}"/>
              </a:ext>
            </a:extLst>
          </p:cNvPr>
          <p:cNvPicPr>
            <a:picLocks noChangeAspect="1"/>
          </p:cNvPicPr>
          <p:nvPr/>
        </p:nvPicPr>
        <p:blipFill rotWithShape="1">
          <a:blip r:embed="rId3">
            <a:extLst>
              <a:ext uri="{28A0092B-C50C-407E-A947-70E740481C1C}">
                <a14:useLocalDpi xmlns:a14="http://schemas.microsoft.com/office/drawing/2010/main" val="0"/>
              </a:ext>
            </a:extLst>
          </a:blip>
          <a:srcRect l="1571" t="1583" r="2399" b="-847"/>
          <a:stretch/>
        </p:blipFill>
        <p:spPr>
          <a:xfrm>
            <a:off x="499083" y="611215"/>
            <a:ext cx="9155280" cy="4907082"/>
          </a:xfrm>
          <a:prstGeom prst="rect">
            <a:avLst/>
          </a:prstGeom>
        </p:spPr>
      </p:pic>
      <p:grpSp>
        <p:nvGrpSpPr>
          <p:cNvPr id="12" name="Group 11">
            <a:extLst>
              <a:ext uri="{FF2B5EF4-FFF2-40B4-BE49-F238E27FC236}">
                <a16:creationId xmlns:a16="http://schemas.microsoft.com/office/drawing/2014/main" id="{8D13F6B0-0869-F064-39B9-862302D17FFB}"/>
              </a:ext>
            </a:extLst>
          </p:cNvPr>
          <p:cNvGrpSpPr/>
          <p:nvPr/>
        </p:nvGrpSpPr>
        <p:grpSpPr>
          <a:xfrm>
            <a:off x="7842869" y="453396"/>
            <a:ext cx="3316807" cy="817353"/>
            <a:chOff x="6258765" y="3727779"/>
            <a:chExt cx="3316807" cy="817353"/>
          </a:xfrm>
        </p:grpSpPr>
        <p:sp>
          <p:nvSpPr>
            <p:cNvPr id="13" name="7-Point Star 9">
              <a:extLst>
                <a:ext uri="{FF2B5EF4-FFF2-40B4-BE49-F238E27FC236}">
                  <a16:creationId xmlns:a16="http://schemas.microsoft.com/office/drawing/2014/main" id="{4D151F2E-54F5-15E7-6D77-1A366D855153}"/>
                </a:ext>
              </a:extLst>
            </p:cNvPr>
            <p:cNvSpPr/>
            <p:nvPr/>
          </p:nvSpPr>
          <p:spPr>
            <a:xfrm>
              <a:off x="6258765" y="3737614"/>
              <a:ext cx="3316807" cy="797682"/>
            </a:xfrm>
            <a:prstGeom prst="star7">
              <a:avLst>
                <a:gd name="adj" fmla="val 50000"/>
                <a:gd name="hf" fmla="val 102572"/>
                <a:gd name="vf" fmla="val 105210"/>
              </a:avLst>
            </a:prstGeom>
            <a:solidFill>
              <a:srgbClr val="FCD8FC"/>
            </a:solidFill>
            <a:ln w="57150">
              <a:solidFill>
                <a:srgbClr val="7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A8C7CB-C5DB-1CC7-EEA1-2EB3C973AA33}"/>
                </a:ext>
              </a:extLst>
            </p:cNvPr>
            <p:cNvSpPr/>
            <p:nvPr/>
          </p:nvSpPr>
          <p:spPr>
            <a:xfrm flipH="1">
              <a:off x="6513946" y="3727779"/>
              <a:ext cx="2967847" cy="817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NHÂN ÁI</a:t>
              </a:r>
              <a:endParaRPr lang="en-US" sz="3200" dirty="0">
                <a:solidFill>
                  <a:schemeClr val="accent5">
                    <a:lumMod val="75000"/>
                  </a:schemeClr>
                </a:solidFill>
              </a:endParaRPr>
            </a:p>
          </p:txBody>
        </p:sp>
      </p:grpSp>
      <p:cxnSp>
        <p:nvCxnSpPr>
          <p:cNvPr id="17" name="Straight Connector 16">
            <a:extLst>
              <a:ext uri="{FF2B5EF4-FFF2-40B4-BE49-F238E27FC236}">
                <a16:creationId xmlns:a16="http://schemas.microsoft.com/office/drawing/2014/main" id="{A4401026-A3AE-86FE-3850-A3EC653BCFA3}"/>
              </a:ext>
            </a:extLst>
          </p:cNvPr>
          <p:cNvCxnSpPr/>
          <p:nvPr/>
        </p:nvCxnSpPr>
        <p:spPr>
          <a:xfrm flipV="1">
            <a:off x="1577580" y="1679944"/>
            <a:ext cx="4280960" cy="21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8295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98617" y="1106357"/>
            <a:ext cx="3316807" cy="817353"/>
            <a:chOff x="6258765" y="3727779"/>
            <a:chExt cx="3316807" cy="817353"/>
          </a:xfrm>
        </p:grpSpPr>
        <p:sp>
          <p:nvSpPr>
            <p:cNvPr id="10" name="7-Point Star 9"/>
            <p:cNvSpPr/>
            <p:nvPr/>
          </p:nvSpPr>
          <p:spPr>
            <a:xfrm>
              <a:off x="6258765" y="3737614"/>
              <a:ext cx="3316807" cy="797682"/>
            </a:xfrm>
            <a:prstGeom prst="star7">
              <a:avLst>
                <a:gd name="adj" fmla="val 50000"/>
                <a:gd name="hf" fmla="val 102572"/>
                <a:gd name="vf" fmla="val 105210"/>
              </a:avLst>
            </a:prstGeom>
            <a:solidFill>
              <a:srgbClr val="FCD8FC"/>
            </a:solidFill>
            <a:ln w="57150">
              <a:solidFill>
                <a:srgbClr val="7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6513946" y="3727779"/>
              <a:ext cx="2967847" cy="817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YÊU NƯỚC</a:t>
              </a:r>
              <a:endParaRPr lang="en-US" sz="3200" dirty="0">
                <a:solidFill>
                  <a:schemeClr val="accent5">
                    <a:lumMod val="75000"/>
                  </a:schemeClr>
                </a:solidFill>
              </a:endParaRPr>
            </a:p>
          </p:txBody>
        </p:sp>
      </p:grpSp>
      <p:pic>
        <p:nvPicPr>
          <p:cNvPr id="8" name="Picture 7">
            <a:extLst>
              <a:ext uri="{FF2B5EF4-FFF2-40B4-BE49-F238E27FC236}">
                <a16:creationId xmlns:a16="http://schemas.microsoft.com/office/drawing/2014/main" id="{9E42AC60-F3BA-4B65-9693-B02F1A820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115" y="2812021"/>
            <a:ext cx="7786765" cy="4045979"/>
          </a:xfrm>
          <a:prstGeom prst="rect">
            <a:avLst/>
          </a:prstGeom>
        </p:spPr>
      </p:pic>
      <p:pic>
        <p:nvPicPr>
          <p:cNvPr id="13" name="Picture 12">
            <a:extLst>
              <a:ext uri="{FF2B5EF4-FFF2-40B4-BE49-F238E27FC236}">
                <a16:creationId xmlns:a16="http://schemas.microsoft.com/office/drawing/2014/main" id="{1A56E1DF-C998-2D30-F834-85F55B1F7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54" y="-1"/>
            <a:ext cx="8006181" cy="3030071"/>
          </a:xfrm>
          <a:prstGeom prst="rect">
            <a:avLst/>
          </a:prstGeom>
        </p:spPr>
      </p:pic>
      <p:cxnSp>
        <p:nvCxnSpPr>
          <p:cNvPr id="15" name="Straight Connector 14">
            <a:extLst>
              <a:ext uri="{FF2B5EF4-FFF2-40B4-BE49-F238E27FC236}">
                <a16:creationId xmlns:a16="http://schemas.microsoft.com/office/drawing/2014/main" id="{A4401026-A3AE-86FE-3850-A3EC653BCFA3}"/>
              </a:ext>
            </a:extLst>
          </p:cNvPr>
          <p:cNvCxnSpPr/>
          <p:nvPr/>
        </p:nvCxnSpPr>
        <p:spPr>
          <a:xfrm>
            <a:off x="950259" y="1116192"/>
            <a:ext cx="36755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62EF04-6C4E-AE9A-9B48-C9525862C408}"/>
              </a:ext>
            </a:extLst>
          </p:cNvPr>
          <p:cNvCxnSpPr/>
          <p:nvPr/>
        </p:nvCxnSpPr>
        <p:spPr>
          <a:xfrm flipV="1">
            <a:off x="2496774" y="4284921"/>
            <a:ext cx="3893394" cy="2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81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41447" y="1955919"/>
            <a:ext cx="3862699" cy="830997"/>
          </a:xfrm>
          <a:prstGeom prst="rect">
            <a:avLst/>
          </a:prstGeom>
          <a:noFill/>
        </p:spPr>
        <p:txBody>
          <a:bodyPr wrap="square" rtlCol="0">
            <a:spAutoFit/>
          </a:bodyPr>
          <a:lstStyle/>
          <a:p>
            <a:r>
              <a:rPr lang="en-US" sz="2400" b="1" dirty="0">
                <a:solidFill>
                  <a:srgbClr val="3EB8EB"/>
                </a:solidFill>
                <a:latin typeface="Myriad Pro" panose="020B0503030403020204" pitchFamily="34" charset="0"/>
                <a:cs typeface="Myriad Arabic" panose="01010101010101010101" pitchFamily="50" charset="-78"/>
              </a:rPr>
              <a:t>TIẾNG ANH</a:t>
            </a:r>
          </a:p>
          <a:p>
            <a:endParaRPr lang="en-US" sz="2400" b="1" dirty="0">
              <a:solidFill>
                <a:srgbClr val="3EB8EB"/>
              </a:solidFill>
              <a:latin typeface="Myriad Pro" panose="020B0503030403020204" pitchFamily="34" charset="0"/>
              <a:cs typeface="Myriad Arabic" panose="01010101010101010101" pitchFamily="50" charset="-78"/>
            </a:endParaRPr>
          </a:p>
        </p:txBody>
      </p:sp>
      <p:sp>
        <p:nvSpPr>
          <p:cNvPr id="9" name="TextBox 8"/>
          <p:cNvSpPr txBox="1"/>
          <p:nvPr/>
        </p:nvSpPr>
        <p:spPr>
          <a:xfrm>
            <a:off x="1041447" y="2417584"/>
            <a:ext cx="3503775" cy="369332"/>
          </a:xfrm>
          <a:prstGeom prst="rect">
            <a:avLst/>
          </a:prstGeom>
          <a:noFill/>
        </p:spPr>
        <p:txBody>
          <a:bodyPr wrap="square" rtlCol="0">
            <a:spAutoFit/>
          </a:bodyPr>
          <a:lstStyle/>
          <a:p>
            <a:r>
              <a:rPr lang="en-US" dirty="0" err="1">
                <a:latin typeface="Myriad Pro" panose="020B0503030403020204" pitchFamily="34" charset="0"/>
              </a:rPr>
              <a:t>Tác</a:t>
            </a:r>
            <a:r>
              <a:rPr lang="en-US" dirty="0">
                <a:latin typeface="Myriad Pro" panose="020B0503030403020204" pitchFamily="34" charset="0"/>
              </a:rPr>
              <a:t> </a:t>
            </a:r>
            <a:r>
              <a:rPr lang="en-US" dirty="0" err="1">
                <a:latin typeface="Myriad Pro" panose="020B0503030403020204" pitchFamily="34" charset="0"/>
              </a:rPr>
              <a:t>giả</a:t>
            </a:r>
            <a:r>
              <a:rPr lang="en-US" dirty="0">
                <a:latin typeface="Myriad Pro" panose="020B0503030403020204" pitchFamily="34" charset="0"/>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4467"/>
          </a:xfrm>
          <a:prstGeom prst="rect">
            <a:avLst/>
          </a:prstGeom>
        </p:spPr>
      </p:pic>
      <p:sp>
        <p:nvSpPr>
          <p:cNvPr id="12" name="Title 3"/>
          <p:cNvSpPr>
            <a:spLocks noGrp="1"/>
          </p:cNvSpPr>
          <p:nvPr>
            <p:ph type="title"/>
          </p:nvPr>
        </p:nvSpPr>
        <p:spPr>
          <a:xfrm>
            <a:off x="891790" y="1626408"/>
            <a:ext cx="2435017" cy="1331842"/>
          </a:xfrm>
        </p:spPr>
        <p:txBody>
          <a:bodyPr>
            <a:normAutofit/>
          </a:bodyPr>
          <a:lstStyle/>
          <a:p>
            <a:r>
              <a:rPr lang="vi-VN" sz="4000" b="1" dirty="0">
                <a:solidFill>
                  <a:srgbClr val="0070C0"/>
                </a:solidFill>
                <a:latin typeface="Arial" panose="020B0604020202020204" pitchFamily="34" charset="0"/>
                <a:cs typeface="Arial" panose="020B0604020202020204" pitchFamily="34" charset="0"/>
              </a:rPr>
              <a:t>TOÁN</a:t>
            </a:r>
            <a:r>
              <a:rPr lang="en-US" sz="4000" b="1" dirty="0">
                <a:solidFill>
                  <a:srgbClr val="0070C0"/>
                </a:solidFill>
                <a:latin typeface="Arial" panose="020B0604020202020204" pitchFamily="34" charset="0"/>
                <a:cs typeface="Arial" panose="020B0604020202020204" pitchFamily="34" charset="0"/>
              </a:rPr>
              <a:t> 4</a:t>
            </a:r>
          </a:p>
        </p:txBody>
      </p:sp>
      <p:sp>
        <p:nvSpPr>
          <p:cNvPr id="13" name="Subtitle 2">
            <a:extLst>
              <a:ext uri="{FF2B5EF4-FFF2-40B4-BE49-F238E27FC236}">
                <a16:creationId xmlns:a16="http://schemas.microsoft.com/office/drawing/2014/main" id="{27A4476B-B0BE-F045-96F2-DD1129706E90}"/>
              </a:ext>
            </a:extLst>
          </p:cNvPr>
          <p:cNvSpPr txBox="1">
            <a:spLocks/>
          </p:cNvSpPr>
          <p:nvPr/>
        </p:nvSpPr>
        <p:spPr>
          <a:xfrm>
            <a:off x="379349" y="2531471"/>
            <a:ext cx="5265629" cy="2148993"/>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dirty="0" err="1">
                <a:solidFill>
                  <a:srgbClr val="C00000"/>
                </a:solidFill>
                <a:latin typeface="Arial" panose="020B0604020202020204" pitchFamily="34" charset="0"/>
                <a:cs typeface="Arial" panose="020B0604020202020204" pitchFamily="34" charset="0"/>
              </a:rPr>
              <a:t>Trần</a:t>
            </a:r>
            <a:r>
              <a:rPr lang="en-US" sz="1600" dirty="0">
                <a:solidFill>
                  <a:srgbClr val="C00000"/>
                </a:solidFill>
                <a:latin typeface="Arial" panose="020B0604020202020204" pitchFamily="34" charset="0"/>
                <a:cs typeface="Arial" panose="020B0604020202020204" pitchFamily="34" charset="0"/>
              </a:rPr>
              <a:t> Nam </a:t>
            </a:r>
            <a:r>
              <a:rPr lang="en-US" sz="1600" dirty="0" err="1">
                <a:solidFill>
                  <a:srgbClr val="C00000"/>
                </a:solidFill>
                <a:latin typeface="Arial" panose="020B0604020202020204" pitchFamily="34" charset="0"/>
                <a:cs typeface="Arial" panose="020B0604020202020204" pitchFamily="34" charset="0"/>
              </a:rPr>
              <a:t>Dũng</a:t>
            </a:r>
            <a:r>
              <a:rPr lang="en-US" sz="1600" dirty="0">
                <a:solidFill>
                  <a:srgbClr val="C00000"/>
                </a:solidFill>
                <a:latin typeface="Arial" panose="020B0604020202020204" pitchFamily="34" charset="0"/>
                <a:cs typeface="Arial" panose="020B0604020202020204" pitchFamily="34" charset="0"/>
              </a:rPr>
              <a:t> (</a:t>
            </a:r>
            <a:r>
              <a:rPr lang="en-US" sz="1600" cap="none" dirty="0" err="1">
                <a:solidFill>
                  <a:srgbClr val="C00000"/>
                </a:solidFill>
                <a:latin typeface="Arial" panose="020B0604020202020204" pitchFamily="34" charset="0"/>
                <a:cs typeface="Arial" panose="020B0604020202020204" pitchFamily="34" charset="0"/>
              </a:rPr>
              <a:t>Tổng</a:t>
            </a:r>
            <a:r>
              <a:rPr lang="en-US" sz="1600" cap="none" dirty="0">
                <a:solidFill>
                  <a:srgbClr val="C00000"/>
                </a:solidFill>
                <a:latin typeface="Arial" panose="020B0604020202020204" pitchFamily="34" charset="0"/>
                <a:cs typeface="Arial" panose="020B0604020202020204" pitchFamily="34" charset="0"/>
              </a:rPr>
              <a:t> </a:t>
            </a:r>
            <a:r>
              <a:rPr lang="en-US" sz="1600" cap="none" dirty="0" err="1">
                <a:solidFill>
                  <a:srgbClr val="C00000"/>
                </a:solidFill>
                <a:latin typeface="Arial" panose="020B0604020202020204" pitchFamily="34" charset="0"/>
                <a:cs typeface="Arial" panose="020B0604020202020204" pitchFamily="34" charset="0"/>
              </a:rPr>
              <a:t>chủ</a:t>
            </a:r>
            <a:r>
              <a:rPr lang="en-US" sz="1600" cap="none" dirty="0">
                <a:solidFill>
                  <a:srgbClr val="C00000"/>
                </a:solidFill>
                <a:latin typeface="Arial" panose="020B0604020202020204" pitchFamily="34" charset="0"/>
                <a:cs typeface="Arial" panose="020B0604020202020204" pitchFamily="34" charset="0"/>
              </a:rPr>
              <a:t> </a:t>
            </a:r>
            <a:r>
              <a:rPr lang="en-US" sz="1600" cap="none" dirty="0" err="1">
                <a:solidFill>
                  <a:srgbClr val="C00000"/>
                </a:solidFill>
                <a:latin typeface="Arial" panose="020B0604020202020204" pitchFamily="34" charset="0"/>
                <a:cs typeface="Arial" panose="020B0604020202020204" pitchFamily="34" charset="0"/>
              </a:rPr>
              <a:t>biên</a:t>
            </a:r>
            <a:r>
              <a:rPr lang="en-US" sz="1600" dirty="0">
                <a:solidFill>
                  <a:srgbClr val="C00000"/>
                </a:solidFill>
                <a:latin typeface="Arial" panose="020B0604020202020204" pitchFamily="34" charset="0"/>
                <a:cs typeface="Arial" panose="020B0604020202020204" pitchFamily="34" charset="0"/>
              </a:rPr>
              <a:t>) </a:t>
            </a:r>
          </a:p>
          <a:p>
            <a:r>
              <a:rPr lang="en-US" sz="1600" dirty="0" err="1">
                <a:solidFill>
                  <a:srgbClr val="C00000"/>
                </a:solidFill>
                <a:latin typeface="Arial" panose="020B0604020202020204" pitchFamily="34" charset="0"/>
                <a:cs typeface="Arial" panose="020B0604020202020204" pitchFamily="34" charset="0"/>
              </a:rPr>
              <a:t>Khúc</a:t>
            </a:r>
            <a:r>
              <a:rPr lang="en-US" sz="1600" dirty="0">
                <a:solidFill>
                  <a:srgbClr val="C00000"/>
                </a:solidFill>
                <a:latin typeface="Arial" panose="020B0604020202020204" pitchFamily="34" charset="0"/>
                <a:cs typeface="Arial" panose="020B0604020202020204" pitchFamily="34" charset="0"/>
              </a:rPr>
              <a:t> </a:t>
            </a:r>
            <a:r>
              <a:rPr lang="en-US" sz="1600" dirty="0" err="1">
                <a:solidFill>
                  <a:srgbClr val="C00000"/>
                </a:solidFill>
                <a:latin typeface="Arial" panose="020B0604020202020204" pitchFamily="34" charset="0"/>
                <a:cs typeface="Arial" panose="020B0604020202020204" pitchFamily="34" charset="0"/>
              </a:rPr>
              <a:t>Thành</a:t>
            </a:r>
            <a:r>
              <a:rPr lang="en-US" sz="1600" dirty="0">
                <a:solidFill>
                  <a:srgbClr val="C00000"/>
                </a:solidFill>
                <a:latin typeface="Arial" panose="020B0604020202020204" pitchFamily="34" charset="0"/>
                <a:cs typeface="Arial" panose="020B0604020202020204" pitchFamily="34" charset="0"/>
              </a:rPr>
              <a:t> </a:t>
            </a:r>
            <a:r>
              <a:rPr lang="en-US" sz="1600" dirty="0" err="1">
                <a:solidFill>
                  <a:srgbClr val="C00000"/>
                </a:solidFill>
                <a:latin typeface="Arial" panose="020B0604020202020204" pitchFamily="34" charset="0"/>
                <a:cs typeface="Arial" panose="020B0604020202020204" pitchFamily="34" charset="0"/>
              </a:rPr>
              <a:t>Chính</a:t>
            </a:r>
            <a:r>
              <a:rPr lang="en-US" sz="1600" dirty="0">
                <a:solidFill>
                  <a:srgbClr val="C00000"/>
                </a:solidFill>
                <a:latin typeface="Arial" panose="020B0604020202020204" pitchFamily="34" charset="0"/>
                <a:cs typeface="Arial" panose="020B0604020202020204" pitchFamily="34" charset="0"/>
              </a:rPr>
              <a:t> (</a:t>
            </a:r>
            <a:r>
              <a:rPr lang="en-US" sz="1600" cap="none" dirty="0" err="1">
                <a:solidFill>
                  <a:srgbClr val="C00000"/>
                </a:solidFill>
                <a:latin typeface="Arial" panose="020B0604020202020204" pitchFamily="34" charset="0"/>
                <a:cs typeface="Arial" panose="020B0604020202020204" pitchFamily="34" charset="0"/>
              </a:rPr>
              <a:t>Chủ</a:t>
            </a:r>
            <a:r>
              <a:rPr lang="en-US" sz="1600" cap="none" dirty="0">
                <a:solidFill>
                  <a:srgbClr val="C00000"/>
                </a:solidFill>
                <a:latin typeface="Arial" panose="020B0604020202020204" pitchFamily="34" charset="0"/>
                <a:cs typeface="Arial" panose="020B0604020202020204" pitchFamily="34" charset="0"/>
              </a:rPr>
              <a:t> </a:t>
            </a:r>
            <a:r>
              <a:rPr lang="en-US" sz="1600" cap="none" dirty="0" err="1">
                <a:solidFill>
                  <a:srgbClr val="C00000"/>
                </a:solidFill>
                <a:latin typeface="Arial" panose="020B0604020202020204" pitchFamily="34" charset="0"/>
                <a:cs typeface="Arial" panose="020B0604020202020204" pitchFamily="34" charset="0"/>
              </a:rPr>
              <a:t>biên</a:t>
            </a:r>
            <a:r>
              <a:rPr lang="en-US" sz="1600" dirty="0">
                <a:solidFill>
                  <a:srgbClr val="C00000"/>
                </a:solidFill>
                <a:latin typeface="Arial" panose="020B0604020202020204" pitchFamily="34" charset="0"/>
                <a:cs typeface="Arial" panose="020B0604020202020204" pitchFamily="34" charset="0"/>
              </a:rPr>
              <a:t>) </a:t>
            </a:r>
          </a:p>
          <a:p>
            <a:r>
              <a:rPr lang="en-US" sz="1600" dirty="0" err="1">
                <a:solidFill>
                  <a:schemeClr val="tx1">
                    <a:lumMod val="65000"/>
                    <a:lumOff val="35000"/>
                  </a:schemeClr>
                </a:solidFill>
                <a:latin typeface="Arial" panose="020B0604020202020204" pitchFamily="34" charset="0"/>
                <a:cs typeface="Arial" panose="020B0604020202020204" pitchFamily="34" charset="0"/>
              </a:rPr>
              <a:t>Đinh</a:t>
            </a: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err="1">
                <a:solidFill>
                  <a:schemeClr val="tx1">
                    <a:lumMod val="65000"/>
                    <a:lumOff val="35000"/>
                  </a:schemeClr>
                </a:solidFill>
                <a:latin typeface="Arial" panose="020B0604020202020204" pitchFamily="34" charset="0"/>
                <a:cs typeface="Arial" panose="020B0604020202020204" pitchFamily="34" charset="0"/>
              </a:rPr>
              <a:t>Thị</a:t>
            </a: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err="1">
                <a:solidFill>
                  <a:schemeClr val="tx1">
                    <a:lumMod val="65000"/>
                    <a:lumOff val="35000"/>
                  </a:schemeClr>
                </a:solidFill>
                <a:latin typeface="Arial" panose="020B0604020202020204" pitchFamily="34" charset="0"/>
                <a:cs typeface="Arial" panose="020B0604020202020204" pitchFamily="34" charset="0"/>
              </a:rPr>
              <a:t>Xuân</a:t>
            </a:r>
            <a:r>
              <a:rPr lang="en-US" sz="1600" dirty="0">
                <a:solidFill>
                  <a:schemeClr val="tx1">
                    <a:lumMod val="65000"/>
                    <a:lumOff val="35000"/>
                  </a:schemeClr>
                </a:solidFill>
                <a:latin typeface="Arial" panose="020B0604020202020204" pitchFamily="34" charset="0"/>
                <a:cs typeface="Arial" panose="020B0604020202020204" pitchFamily="34" charset="0"/>
              </a:rPr>
              <a:t> Dung – </a:t>
            </a:r>
            <a:r>
              <a:rPr lang="en-US" sz="1600" dirty="0" err="1">
                <a:solidFill>
                  <a:schemeClr val="tx1">
                    <a:lumMod val="65000"/>
                    <a:lumOff val="35000"/>
                  </a:schemeClr>
                </a:solidFill>
                <a:latin typeface="Arial" panose="020B0604020202020204" pitchFamily="34" charset="0"/>
                <a:cs typeface="Arial" panose="020B0604020202020204" pitchFamily="34" charset="0"/>
              </a:rPr>
              <a:t>Nguyễn</a:t>
            </a: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err="1">
                <a:solidFill>
                  <a:schemeClr val="tx1">
                    <a:lumMod val="65000"/>
                    <a:lumOff val="35000"/>
                  </a:schemeClr>
                </a:solidFill>
                <a:latin typeface="Arial" panose="020B0604020202020204" pitchFamily="34" charset="0"/>
                <a:cs typeface="Arial" panose="020B0604020202020204" pitchFamily="34" charset="0"/>
              </a:rPr>
              <a:t>Kính</a:t>
            </a: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err="1">
                <a:solidFill>
                  <a:schemeClr val="tx1">
                    <a:lumMod val="65000"/>
                    <a:lumOff val="35000"/>
                  </a:schemeClr>
                </a:solidFill>
                <a:latin typeface="Arial" panose="020B0604020202020204" pitchFamily="34" charset="0"/>
                <a:cs typeface="Arial" panose="020B0604020202020204" pitchFamily="34" charset="0"/>
              </a:rPr>
              <a:t>Đức</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r>
              <a:rPr lang="en-US" sz="1600" dirty="0" err="1">
                <a:solidFill>
                  <a:schemeClr val="tx1">
                    <a:lumMod val="65000"/>
                    <a:lumOff val="35000"/>
                  </a:schemeClr>
                </a:solidFill>
                <a:latin typeface="Arial" panose="020B0604020202020204" pitchFamily="34" charset="0"/>
                <a:cs typeface="Arial" panose="020B0604020202020204" pitchFamily="34" charset="0"/>
              </a:rPr>
              <a:t>Đậu</a:t>
            </a: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err="1">
                <a:solidFill>
                  <a:schemeClr val="tx1">
                    <a:lumMod val="65000"/>
                    <a:lumOff val="35000"/>
                  </a:schemeClr>
                </a:solidFill>
                <a:latin typeface="Arial" panose="020B0604020202020204" pitchFamily="34" charset="0"/>
                <a:cs typeface="Arial" panose="020B0604020202020204" pitchFamily="34" charset="0"/>
              </a:rPr>
              <a:t>thi</a:t>
            </a: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err="1">
                <a:solidFill>
                  <a:schemeClr val="tx1">
                    <a:lumMod val="65000"/>
                    <a:lumOff val="35000"/>
                  </a:schemeClr>
                </a:solidFill>
                <a:latin typeface="Arial" panose="020B0604020202020204" pitchFamily="34" charset="0"/>
                <a:cs typeface="Arial" panose="020B0604020202020204" pitchFamily="34" charset="0"/>
              </a:rPr>
              <a:t>huê</a:t>
            </a:r>
            <a:r>
              <a:rPr lang="en-US" sz="1600" dirty="0">
                <a:solidFill>
                  <a:schemeClr val="tx1">
                    <a:lumMod val="65000"/>
                    <a:lumOff val="35000"/>
                  </a:schemeClr>
                </a:solidFill>
                <a:latin typeface="Arial" panose="020B0604020202020204" pitchFamily="34" charset="0"/>
                <a:cs typeface="Arial" panose="020B0604020202020204" pitchFamily="34" charset="0"/>
              </a:rPr>
              <a:t>́ - </a:t>
            </a:r>
            <a:r>
              <a:rPr lang="en-US" sz="1600" dirty="0" err="1">
                <a:solidFill>
                  <a:schemeClr val="tx1">
                    <a:lumMod val="65000"/>
                    <a:lumOff val="35000"/>
                  </a:schemeClr>
                </a:solidFill>
                <a:latin typeface="Arial" panose="020B0604020202020204" pitchFamily="34" charset="0"/>
                <a:cs typeface="Arial" panose="020B0604020202020204" pitchFamily="34" charset="0"/>
              </a:rPr>
              <a:t>Đinh</a:t>
            </a: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err="1">
                <a:solidFill>
                  <a:schemeClr val="tx1">
                    <a:lumMod val="65000"/>
                    <a:lumOff val="35000"/>
                  </a:schemeClr>
                </a:solidFill>
                <a:latin typeface="Arial" panose="020B0604020202020204" pitchFamily="34" charset="0"/>
                <a:cs typeface="Arial" panose="020B0604020202020204" pitchFamily="34" charset="0"/>
              </a:rPr>
              <a:t>Thị</a:t>
            </a:r>
            <a:r>
              <a:rPr lang="en-US" sz="1600" dirty="0">
                <a:solidFill>
                  <a:schemeClr val="tx1">
                    <a:lumMod val="65000"/>
                    <a:lumOff val="35000"/>
                  </a:schemeClr>
                </a:solidFill>
                <a:latin typeface="Arial" panose="020B0604020202020204" pitchFamily="34" charset="0"/>
                <a:cs typeface="Arial" panose="020B0604020202020204" pitchFamily="34" charset="0"/>
              </a:rPr>
              <a:t> Kim Lan  </a:t>
            </a:r>
          </a:p>
          <a:p>
            <a:r>
              <a:rPr lang="en-US" sz="1600" dirty="0" err="1">
                <a:solidFill>
                  <a:schemeClr val="tx1">
                    <a:lumMod val="65000"/>
                    <a:lumOff val="35000"/>
                  </a:schemeClr>
                </a:solidFill>
                <a:latin typeface="Arial" panose="020B0604020202020204" pitchFamily="34" charset="0"/>
                <a:cs typeface="Arial" panose="020B0604020202020204" pitchFamily="34" charset="0"/>
              </a:rPr>
              <a:t>Huỳnh</a:t>
            </a:r>
            <a:r>
              <a:rPr lang="en-US" sz="1600" dirty="0">
                <a:solidFill>
                  <a:schemeClr val="tx1">
                    <a:lumMod val="65000"/>
                    <a:lumOff val="35000"/>
                  </a:schemeClr>
                </a:solidFill>
                <a:latin typeface="Arial" panose="020B0604020202020204" pitchFamily="34" charset="0"/>
                <a:cs typeface="Arial" panose="020B0604020202020204" pitchFamily="34" charset="0"/>
              </a:rPr>
              <a:t> </a:t>
            </a:r>
            <a:r>
              <a:rPr lang="en-US" sz="1600" dirty="0" err="1">
                <a:solidFill>
                  <a:schemeClr val="tx1">
                    <a:lumMod val="65000"/>
                    <a:lumOff val="35000"/>
                  </a:schemeClr>
                </a:solidFill>
                <a:latin typeface="Arial" panose="020B0604020202020204" pitchFamily="34" charset="0"/>
                <a:cs typeface="Arial" panose="020B0604020202020204" pitchFamily="34" charset="0"/>
              </a:rPr>
              <a:t>Thị</a:t>
            </a:r>
            <a:r>
              <a:rPr lang="en-US" sz="1600" dirty="0">
                <a:solidFill>
                  <a:schemeClr val="tx1">
                    <a:lumMod val="65000"/>
                    <a:lumOff val="35000"/>
                  </a:schemeClr>
                </a:solidFill>
                <a:latin typeface="Arial" panose="020B0604020202020204" pitchFamily="34" charset="0"/>
                <a:cs typeface="Arial" panose="020B0604020202020204" pitchFamily="34" charset="0"/>
              </a:rPr>
              <a:t> Kim Trang</a:t>
            </a:r>
          </a:p>
        </p:txBody>
      </p:sp>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7442593" y="828578"/>
            <a:ext cx="2574738" cy="3405786"/>
          </a:xfrm>
          <a:prstGeom prst="rect">
            <a:avLst/>
          </a:prstGeom>
          <a:ln>
            <a:noFill/>
          </a:ln>
          <a:effectLst>
            <a:outerShdw blurRad="292100" dist="139700" dir="2700000" algn="tl" rotWithShape="0">
              <a:srgbClr val="333333">
                <a:alpha val="65000"/>
              </a:srgbClr>
            </a:outerShdw>
          </a:effectLst>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5279797" y="2342628"/>
            <a:ext cx="2562866" cy="339601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184124D-7B9F-44FC-AD06-82C715ACAB33}"/>
              </a:ext>
            </a:extLst>
          </p:cNvPr>
          <p:cNvPicPr>
            <a:picLocks noChangeAspect="1"/>
          </p:cNvPicPr>
          <p:nvPr/>
        </p:nvPicPr>
        <p:blipFill>
          <a:blip r:embed="rId6"/>
          <a:stretch>
            <a:fillRect/>
          </a:stretch>
        </p:blipFill>
        <p:spPr>
          <a:xfrm>
            <a:off x="10485125" y="361794"/>
            <a:ext cx="1329821" cy="1099144"/>
          </a:xfrm>
          <a:prstGeom prst="rect">
            <a:avLst/>
          </a:prstGeom>
        </p:spPr>
      </p:pic>
    </p:spTree>
    <p:extLst>
      <p:ext uri="{BB962C8B-B14F-4D97-AF65-F5344CB8AC3E}">
        <p14:creationId xmlns:p14="http://schemas.microsoft.com/office/powerpoint/2010/main" val="30900150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10" y="5733467"/>
            <a:ext cx="6528369" cy="79121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 DỤC MÔI TRƯỜNG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95C3915-F6F8-5ACE-2868-61BD12EC1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52" y="35487"/>
            <a:ext cx="10022542" cy="5697980"/>
          </a:xfrm>
          <a:prstGeom prst="rect">
            <a:avLst/>
          </a:prstGeom>
        </p:spPr>
      </p:pic>
    </p:spTree>
    <p:extLst>
      <p:ext uri="{BB962C8B-B14F-4D97-AF65-F5344CB8AC3E}">
        <p14:creationId xmlns:p14="http://schemas.microsoft.com/office/powerpoint/2010/main" val="317394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927989-147D-5F67-6129-CB8E9181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49" y="545974"/>
            <a:ext cx="11102988" cy="4220748"/>
          </a:xfrm>
          <a:prstGeom prst="rect">
            <a:avLst/>
          </a:prstGeom>
        </p:spPr>
      </p:pic>
      <p:sp>
        <p:nvSpPr>
          <p:cNvPr id="15" name="Rectangle 14">
            <a:extLst>
              <a:ext uri="{FF2B5EF4-FFF2-40B4-BE49-F238E27FC236}">
                <a16:creationId xmlns:a16="http://schemas.microsoft.com/office/drawing/2014/main" id="{174002E0-329D-0DD4-6F4D-8BB4D9998D11}"/>
              </a:ext>
            </a:extLst>
          </p:cNvPr>
          <p:cNvSpPr/>
          <p:nvPr/>
        </p:nvSpPr>
        <p:spPr>
          <a:xfrm>
            <a:off x="2750402" y="4968494"/>
            <a:ext cx="6528369" cy="79121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AN TOÀN GIAO THÔNG</a:t>
            </a:r>
            <a:endParaRPr lang="en-US" sz="3200" b="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7760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46B4F-E2BD-7900-9085-5D6D73556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11" y="0"/>
            <a:ext cx="10282519" cy="5364793"/>
          </a:xfrm>
          <a:prstGeom prst="rect">
            <a:avLst/>
          </a:prstGeom>
        </p:spPr>
      </p:pic>
      <p:sp>
        <p:nvSpPr>
          <p:cNvPr id="3" name="Rectangle 2">
            <a:extLst>
              <a:ext uri="{FF2B5EF4-FFF2-40B4-BE49-F238E27FC236}">
                <a16:creationId xmlns:a16="http://schemas.microsoft.com/office/drawing/2014/main" id="{EB9C3107-776C-50FC-AA8F-D9754EAF2C51}"/>
              </a:ext>
            </a:extLst>
          </p:cNvPr>
          <p:cNvSpPr/>
          <p:nvPr/>
        </p:nvSpPr>
        <p:spPr>
          <a:xfrm>
            <a:off x="2571838" y="5536415"/>
            <a:ext cx="6528369" cy="79121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TỰ NHIÊN – XÃ HỘI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35161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6F22FE-278A-2C85-E646-9E43A5887440}"/>
              </a:ext>
            </a:extLst>
          </p:cNvPr>
          <p:cNvPicPr>
            <a:picLocks noChangeAspect="1"/>
          </p:cNvPicPr>
          <p:nvPr/>
        </p:nvPicPr>
        <p:blipFill rotWithShape="1">
          <a:blip r:embed="rId3">
            <a:extLst>
              <a:ext uri="{28A0092B-C50C-407E-A947-70E740481C1C}">
                <a14:useLocalDpi xmlns:a14="http://schemas.microsoft.com/office/drawing/2010/main" val="0"/>
              </a:ext>
            </a:extLst>
          </a:blip>
          <a:srcRect l="-1" t="2580" r="159"/>
          <a:stretch/>
        </p:blipFill>
        <p:spPr>
          <a:xfrm>
            <a:off x="1180214" y="202019"/>
            <a:ext cx="8899451" cy="5622357"/>
          </a:xfrm>
          <a:prstGeom prst="rect">
            <a:avLst/>
          </a:prstGeom>
        </p:spPr>
      </p:pic>
      <p:sp>
        <p:nvSpPr>
          <p:cNvPr id="3" name="Rectangle 2">
            <a:extLst>
              <a:ext uri="{FF2B5EF4-FFF2-40B4-BE49-F238E27FC236}">
                <a16:creationId xmlns:a16="http://schemas.microsoft.com/office/drawing/2014/main" id="{EFA6EC47-7CDC-A349-DA8E-4CF26A687366}"/>
              </a:ext>
            </a:extLst>
          </p:cNvPr>
          <p:cNvSpPr/>
          <p:nvPr/>
        </p:nvSpPr>
        <p:spPr>
          <a:xfrm>
            <a:off x="2831815" y="5951841"/>
            <a:ext cx="6528369" cy="79121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 DỤC SỨC KHỎE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29604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1190846" y="544246"/>
            <a:ext cx="4295543" cy="5809465"/>
          </a:xfrm>
          <a:prstGeom prst="rect">
            <a:avLst/>
          </a:prstGeom>
        </p:spPr>
      </p:pic>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a:off x="5828019" y="527538"/>
            <a:ext cx="4315441" cy="5826173"/>
          </a:xfrm>
          <a:prstGeom prst="rect">
            <a:avLst/>
          </a:prstGeom>
        </p:spPr>
      </p:pic>
    </p:spTree>
    <p:extLst>
      <p:ext uri="{BB962C8B-B14F-4D97-AF65-F5344CB8AC3E}">
        <p14:creationId xmlns:p14="http://schemas.microsoft.com/office/powerpoint/2010/main" val="535127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23158" t="16016" r="20598" b="9209"/>
          <a:stretch/>
        </p:blipFill>
        <p:spPr bwMode="auto">
          <a:xfrm>
            <a:off x="425303" y="318822"/>
            <a:ext cx="2850802" cy="4035707"/>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4" cstate="print">
            <a:extLst>
              <a:ext uri="{28A0092B-C50C-407E-A947-70E740481C1C}">
                <a14:useLocalDpi xmlns:a14="http://schemas.microsoft.com/office/drawing/2010/main" val="0"/>
              </a:ext>
            </a:extLst>
          </a:blip>
          <a:srcRect l="22759" t="16489" r="20297" b="9309"/>
          <a:stretch/>
        </p:blipFill>
        <p:spPr bwMode="auto">
          <a:xfrm>
            <a:off x="2241103" y="2146501"/>
            <a:ext cx="2909989" cy="4037692"/>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5">
            <a:extLst>
              <a:ext uri="{28A0092B-C50C-407E-A947-70E740481C1C}">
                <a14:useLocalDpi xmlns:a14="http://schemas.microsoft.com/office/drawing/2010/main" val="0"/>
              </a:ext>
            </a:extLst>
          </a:blip>
          <a:srcRect l="30078" t="27908" r="27512" b="16512"/>
          <a:stretch/>
        </p:blipFill>
        <p:spPr bwMode="auto">
          <a:xfrm>
            <a:off x="6274499" y="310881"/>
            <a:ext cx="2898151" cy="404364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6">
            <a:extLst>
              <a:ext uri="{28A0092B-C50C-407E-A947-70E740481C1C}">
                <a14:useLocalDpi xmlns:a14="http://schemas.microsoft.com/office/drawing/2010/main" val="0"/>
              </a:ext>
            </a:extLst>
          </a:blip>
          <a:srcRect l="30177" t="27766" r="27716" b="16416"/>
          <a:stretch/>
        </p:blipFill>
        <p:spPr bwMode="auto">
          <a:xfrm>
            <a:off x="8428370" y="2158411"/>
            <a:ext cx="2852775" cy="40257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202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ll Talking Stock Illustrations – 826 Ball Talking Stock Illustrations,  Vectors &amp; Clipart - Dreamsti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90" b="9456"/>
          <a:stretch/>
        </p:blipFill>
        <p:spPr bwMode="auto">
          <a:xfrm>
            <a:off x="9452345" y="3712890"/>
            <a:ext cx="2147776" cy="20712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910082" y="1779892"/>
            <a:ext cx="2317900" cy="2135017"/>
            <a:chOff x="8910082" y="1779892"/>
            <a:chExt cx="2317900" cy="2135017"/>
          </a:xfrm>
        </p:grpSpPr>
        <p:sp>
          <p:nvSpPr>
            <p:cNvPr id="3" name="Explosion 1 2"/>
            <p:cNvSpPr/>
            <p:nvPr/>
          </p:nvSpPr>
          <p:spPr>
            <a:xfrm rot="1177573" flipV="1">
              <a:off x="8910084" y="1779892"/>
              <a:ext cx="2317898" cy="2135017"/>
            </a:xfrm>
            <a:prstGeom prst="irregularSeal1">
              <a:avLst/>
            </a:prstGeom>
            <a:solidFill>
              <a:srgbClr val="9BE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10082" y="2468880"/>
              <a:ext cx="2169043"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1 </a:t>
              </a:r>
              <a:r>
                <a:rPr lang="en-US" sz="3600" dirty="0" err="1">
                  <a:ln w="0"/>
                  <a:solidFill>
                    <a:srgbClr val="C00000"/>
                  </a:solidFill>
                  <a:effectLst>
                    <a:outerShdw blurRad="38100" dist="19050" dir="2700000" algn="tl" rotWithShape="0">
                      <a:schemeClr val="dk1">
                        <a:alpha val="40000"/>
                      </a:schemeClr>
                    </a:outerShdw>
                  </a:effectLst>
                </a:rPr>
                <a:t>tiết</a:t>
              </a:r>
              <a:endParaRPr lang="en-US" sz="3600" dirty="0">
                <a:solidFill>
                  <a:srgbClr val="C00000"/>
                </a:solidFill>
              </a:endParaRPr>
            </a:p>
          </p:txBody>
        </p:sp>
      </p:grpSp>
      <p:pic>
        <p:nvPicPr>
          <p:cNvPr id="17" name="Picture 16">
            <a:extLst>
              <a:ext uri="{FF2B5EF4-FFF2-40B4-BE49-F238E27FC236}">
                <a16:creationId xmlns:a16="http://schemas.microsoft.com/office/drawing/2014/main" id="{8CE6CEC5-ABB5-161D-F040-C06BD2375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935" y="-1"/>
            <a:ext cx="4968000" cy="6858000"/>
          </a:xfrm>
          <a:prstGeom prst="rect">
            <a:avLst/>
          </a:prstGeom>
        </p:spPr>
      </p:pic>
    </p:spTree>
    <p:extLst>
      <p:ext uri="{BB962C8B-B14F-4D97-AF65-F5344CB8AC3E}">
        <p14:creationId xmlns:p14="http://schemas.microsoft.com/office/powerpoint/2010/main" val="3075259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D71F59-7FD0-2D24-4431-A24D44787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280" y="26245"/>
            <a:ext cx="4896668" cy="6858000"/>
          </a:xfrm>
          <a:prstGeom prst="rect">
            <a:avLst/>
          </a:prstGeom>
        </p:spPr>
      </p:pic>
      <p:grpSp>
        <p:nvGrpSpPr>
          <p:cNvPr id="4" name="Group 3"/>
          <p:cNvGrpSpPr/>
          <p:nvPr/>
        </p:nvGrpSpPr>
        <p:grpSpPr>
          <a:xfrm>
            <a:off x="9305988" y="1831178"/>
            <a:ext cx="2317900" cy="2135017"/>
            <a:chOff x="8910082" y="1779892"/>
            <a:chExt cx="2317900" cy="2135017"/>
          </a:xfrm>
        </p:grpSpPr>
        <p:sp>
          <p:nvSpPr>
            <p:cNvPr id="5" name="Explosion 1 4"/>
            <p:cNvSpPr/>
            <p:nvPr/>
          </p:nvSpPr>
          <p:spPr>
            <a:xfrm rot="1177573" flipV="1">
              <a:off x="8910084" y="1779892"/>
              <a:ext cx="2317898" cy="2135017"/>
            </a:xfrm>
            <a:prstGeom prst="irregularSeal1">
              <a:avLst/>
            </a:prstGeom>
            <a:solidFill>
              <a:srgbClr val="9BE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910082" y="2468880"/>
              <a:ext cx="2169043"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2 </a:t>
              </a:r>
              <a:r>
                <a:rPr lang="en-US" sz="3600" dirty="0" err="1">
                  <a:ln w="0"/>
                  <a:solidFill>
                    <a:srgbClr val="C00000"/>
                  </a:solidFill>
                  <a:effectLst>
                    <a:outerShdw blurRad="38100" dist="19050" dir="2700000" algn="tl" rotWithShape="0">
                      <a:schemeClr val="dk1">
                        <a:alpha val="40000"/>
                      </a:schemeClr>
                    </a:outerShdw>
                  </a:effectLst>
                </a:rPr>
                <a:t>tiết</a:t>
              </a:r>
              <a:endParaRPr lang="en-US" sz="3600" dirty="0">
                <a:solidFill>
                  <a:srgbClr val="C00000"/>
                </a:solidFill>
              </a:endParaRPr>
            </a:p>
          </p:txBody>
        </p:sp>
      </p:grpSp>
      <p:pic>
        <p:nvPicPr>
          <p:cNvPr id="7" name="Picture 2" descr="Ball Talking Stock Illustrations – 826 Ball Talking Stock Illustrations,  Vectors &amp; Clipart - Dreamstim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90" b="9456"/>
          <a:stretch/>
        </p:blipFill>
        <p:spPr bwMode="auto">
          <a:xfrm>
            <a:off x="10008573" y="4214911"/>
            <a:ext cx="2147776" cy="20712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93663D4-047D-77D0-900D-A463470F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 y="26246"/>
            <a:ext cx="4931302" cy="6858000"/>
          </a:xfrm>
          <a:prstGeom prst="rect">
            <a:avLst/>
          </a:prstGeom>
        </p:spPr>
      </p:pic>
    </p:spTree>
    <p:extLst>
      <p:ext uri="{BB962C8B-B14F-4D97-AF65-F5344CB8AC3E}">
        <p14:creationId xmlns:p14="http://schemas.microsoft.com/office/powerpoint/2010/main" val="31529000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14CF50-A102-4F0E-3EC4-32B4206B0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04" y="0"/>
            <a:ext cx="9917928" cy="6858000"/>
          </a:xfrm>
          <a:prstGeom prst="rect">
            <a:avLst/>
          </a:prstGeom>
        </p:spPr>
      </p:pic>
      <p:pic>
        <p:nvPicPr>
          <p:cNvPr id="10" name="Picture 2" descr="Ball Talking Stock Illustrations – 826 Ball Talking Stock Illustrations,  Vectors &amp; Clipart - Dreamstime">
            <a:extLst>
              <a:ext uri="{FF2B5EF4-FFF2-40B4-BE49-F238E27FC236}">
                <a16:creationId xmlns:a16="http://schemas.microsoft.com/office/drawing/2014/main" id="{6A0462BC-8519-9E79-B922-C498E46BB2E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89455" l="0" r="100000">
                        <a14:foregroundMark x1="57393" y1="24364" x2="57393" y2="24364"/>
                        <a14:foregroundMark x1="59144" y1="29818" x2="59144" y2="29818"/>
                        <a14:foregroundMark x1="47471" y1="32182" x2="45720" y2="29818"/>
                        <a14:foregroundMark x1="45720" y1="25091" x2="45720" y2="25091"/>
                        <a14:foregroundMark x1="60700" y1="19636" x2="60700" y2="19636"/>
                        <a14:foregroundMark x1="62451" y1="27455" x2="62451" y2="27455"/>
                        <a14:foregroundMark x1="58366" y1="32909" x2="58366" y2="32909"/>
                        <a14:foregroundMark x1="87549" y1="68909" x2="87549" y2="68909"/>
                        <a14:foregroundMark x1="90078" y1="66727" x2="90078" y2="66727"/>
                        <a14:foregroundMark x1="95914" y1="66727" x2="98444" y2="65818"/>
                        <a14:foregroundMark x1="93385" y1="62000" x2="93385" y2="62000"/>
                        <a14:foregroundMark x1="91051" y1="61091" x2="91051" y2="61091"/>
                        <a14:foregroundMark x1="88521" y1="61091" x2="88521" y2="61091"/>
                        <a14:foregroundMark x1="6226" y1="22727" x2="9728" y2="28182"/>
                        <a14:foregroundMark x1="10506" y1="32182" x2="10506" y2="32182"/>
                        <a14:foregroundMark x1="13035" y1="33636" x2="11284" y2="23455"/>
                        <a14:foregroundMark x1="11284" y1="23455" x2="11284" y2="23455"/>
                        <a14:foregroundMark x1="11284" y1="16545" x2="11284" y2="16545"/>
                        <a14:foregroundMark x1="8755" y1="16545" x2="7977" y2="22000"/>
                        <a14:foregroundMark x1="11284" y1="30545" x2="11284" y2="30545"/>
                        <a14:foregroundMark x1="5447" y1="23455" x2="4669" y2="25818"/>
                        <a14:foregroundMark x1="4669" y1="28182" x2="3891" y2="29818"/>
                        <a14:foregroundMark x1="4669" y1="32182" x2="4669" y2="32182"/>
                        <a14:foregroundMark x1="95914" y1="74545" x2="95914" y2="72182"/>
                        <a14:foregroundMark x1="89300" y1="66727" x2="89300" y2="66727"/>
                        <a14:foregroundMark x1="89300" y1="67455" x2="89300" y2="67455"/>
                        <a14:foregroundMark x1="70817" y1="82364" x2="70817" y2="82364"/>
                        <a14:foregroundMark x1="72568" y1="84727" x2="72568" y2="84727"/>
                        <a14:foregroundMark x1="75097" y1="85455" x2="75097" y2="82364"/>
                        <a14:foregroundMark x1="75097" y1="81455" x2="75097" y2="81455"/>
                        <a14:foregroundMark x1="29767" y1="86182" x2="29767" y2="86182"/>
                        <a14:foregroundMark x1="28016" y1="82364" x2="28016" y2="82364"/>
                        <a14:foregroundMark x1="28988" y1="81455" x2="36576" y2="84727"/>
                        <a14:foregroundMark x1="36576" y1="84727" x2="36576" y2="84727"/>
                        <a14:foregroundMark x1="33074" y1="79091" x2="33074" y2="79091"/>
                        <a14:foregroundMark x1="47471" y1="55636" x2="47471" y2="55636"/>
                        <a14:foregroundMark x1="35603" y1="50909" x2="35603" y2="50909"/>
                        <a14:foregroundMark x1="38911" y1="54909" x2="38911" y2="54909"/>
                        <a14:foregroundMark x1="61673" y1="50909" x2="61673" y2="50909"/>
                        <a14:foregroundMark x1="77626" y1="35273" x2="75097" y2="36000"/>
                        <a14:foregroundMark x1="66732" y1="45455" x2="66732" y2="45455"/>
                      </a14:backgroundRemoval>
                    </a14:imgEffect>
                  </a14:imgLayer>
                </a14:imgProps>
              </a:ext>
              <a:ext uri="{28A0092B-C50C-407E-A947-70E740481C1C}">
                <a14:useLocalDpi xmlns:a14="http://schemas.microsoft.com/office/drawing/2010/main" val="0"/>
              </a:ext>
            </a:extLst>
          </a:blip>
          <a:srcRect r="-390" b="9456"/>
          <a:stretch/>
        </p:blipFill>
        <p:spPr bwMode="auto">
          <a:xfrm>
            <a:off x="9959163" y="4253253"/>
            <a:ext cx="2147776" cy="207122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9789039" y="1953348"/>
            <a:ext cx="2317900" cy="2135017"/>
            <a:chOff x="8910082" y="1779892"/>
            <a:chExt cx="2317900" cy="2135017"/>
          </a:xfrm>
        </p:grpSpPr>
        <p:sp>
          <p:nvSpPr>
            <p:cNvPr id="6" name="Explosion 1 5"/>
            <p:cNvSpPr/>
            <p:nvPr/>
          </p:nvSpPr>
          <p:spPr>
            <a:xfrm rot="1177573" flipV="1">
              <a:off x="8910084" y="1779892"/>
              <a:ext cx="2317898" cy="2135017"/>
            </a:xfrm>
            <a:prstGeom prst="irregularSeal1">
              <a:avLst/>
            </a:prstGeom>
            <a:solidFill>
              <a:srgbClr val="9BE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910082" y="2468880"/>
              <a:ext cx="2169043"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3 </a:t>
              </a:r>
              <a:r>
                <a:rPr lang="en-US" sz="3600" dirty="0" err="1">
                  <a:ln w="0"/>
                  <a:solidFill>
                    <a:srgbClr val="C00000"/>
                  </a:solidFill>
                  <a:effectLst>
                    <a:outerShdw blurRad="38100" dist="19050" dir="2700000" algn="tl" rotWithShape="0">
                      <a:schemeClr val="dk1">
                        <a:alpha val="40000"/>
                      </a:schemeClr>
                    </a:outerShdw>
                  </a:effectLst>
                </a:rPr>
                <a:t>tiết</a:t>
              </a:r>
              <a:endParaRPr lang="en-US" sz="3600" dirty="0">
                <a:solidFill>
                  <a:srgbClr val="C00000"/>
                </a:solidFill>
              </a:endParaRPr>
            </a:p>
          </p:txBody>
        </p:sp>
      </p:grpSp>
    </p:spTree>
    <p:extLst>
      <p:ext uri="{BB962C8B-B14F-4D97-AF65-F5344CB8AC3E}">
        <p14:creationId xmlns:p14="http://schemas.microsoft.com/office/powerpoint/2010/main" val="80350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25F7925E-627F-1697-AD96-81883A293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959" y="0"/>
            <a:ext cx="4968000" cy="6858000"/>
          </a:xfrm>
          <a:prstGeom prst="rect">
            <a:avLst/>
          </a:prstGeom>
        </p:spPr>
      </p:pic>
      <p:sp>
        <p:nvSpPr>
          <p:cNvPr id="3" name="Rounded Rectangle 2"/>
          <p:cNvSpPr/>
          <p:nvPr/>
        </p:nvSpPr>
        <p:spPr>
          <a:xfrm>
            <a:off x="6903026" y="715307"/>
            <a:ext cx="3934047" cy="1013968"/>
          </a:xfrm>
          <a:prstGeom prst="roundRect">
            <a:avLst>
              <a:gd name="adj" fmla="val 13179"/>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903024" y="1729275"/>
            <a:ext cx="3934047" cy="1202578"/>
          </a:xfrm>
          <a:prstGeom prst="roundRect">
            <a:avLst>
              <a:gd name="adj" fmla="val 9099"/>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903024" y="2931853"/>
            <a:ext cx="3934047" cy="1475417"/>
          </a:xfrm>
          <a:prstGeom prst="roundRect">
            <a:avLst>
              <a:gd name="adj" fmla="val 6256"/>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881135" y="4407270"/>
            <a:ext cx="4053725" cy="2109019"/>
          </a:xfrm>
          <a:prstGeom prst="roundRect">
            <a:avLst>
              <a:gd name="adj" fmla="val 13179"/>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a:stCxn id="3" idx="1"/>
          </p:cNvCxnSpPr>
          <p:nvPr/>
        </p:nvCxnSpPr>
        <p:spPr>
          <a:xfrm flipH="1" flipV="1">
            <a:off x="6073066" y="1202612"/>
            <a:ext cx="829960" cy="19679"/>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72180" y="673606"/>
            <a:ext cx="5305647" cy="903768"/>
            <a:chOff x="616687" y="961604"/>
            <a:chExt cx="5305647" cy="903768"/>
          </a:xfrm>
        </p:grpSpPr>
        <p:sp>
          <p:nvSpPr>
            <p:cNvPr id="12" name="Rounded Rectangle 11"/>
            <p:cNvSpPr/>
            <p:nvPr/>
          </p:nvSpPr>
          <p:spPr>
            <a:xfrm>
              <a:off x="1052623" y="1062717"/>
              <a:ext cx="4869711" cy="691655"/>
            </a:xfrm>
            <a:prstGeom prst="roundRect">
              <a:avLst>
                <a:gd name="adj" fmla="val 10560"/>
              </a:avLst>
            </a:prstGeom>
            <a:solidFill>
              <a:srgbClr val="FFFFCC"/>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endParaRPr lang="en-US" sz="1100" dirty="0">
                <a:effectLst/>
                <a:ea typeface="Calibri" panose="020F0502020204030204" pitchFamily="34" charset="0"/>
                <a:cs typeface="Times New Roman" panose="02020603050405020304" pitchFamily="18" charset="0"/>
              </a:endParaRPr>
            </a:p>
          </p:txBody>
        </p:sp>
        <p:sp>
          <p:nvSpPr>
            <p:cNvPr id="14" name="Rectangle 13"/>
            <p:cNvSpPr/>
            <p:nvPr/>
          </p:nvSpPr>
          <p:spPr>
            <a:xfrm>
              <a:off x="616687" y="961604"/>
              <a:ext cx="3551275"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KHỞI ĐỘNG</a:t>
              </a:r>
              <a:endParaRPr lang="en-US" sz="3600" b="1" dirty="0">
                <a:solidFill>
                  <a:srgbClr val="C00000"/>
                </a:solidFill>
              </a:endParaRPr>
            </a:p>
          </p:txBody>
        </p:sp>
      </p:grpSp>
      <p:cxnSp>
        <p:nvCxnSpPr>
          <p:cNvPr id="16" name="Straight Arrow Connector 15"/>
          <p:cNvCxnSpPr/>
          <p:nvPr/>
        </p:nvCxnSpPr>
        <p:spPr>
          <a:xfrm flipH="1">
            <a:off x="6089325" y="2293974"/>
            <a:ext cx="797441" cy="10633"/>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823241" y="1840270"/>
            <a:ext cx="5305647" cy="903768"/>
            <a:chOff x="616687" y="956660"/>
            <a:chExt cx="5305647" cy="903768"/>
          </a:xfrm>
        </p:grpSpPr>
        <p:sp>
          <p:nvSpPr>
            <p:cNvPr id="18" name="Rounded Rectangle 17"/>
            <p:cNvSpPr/>
            <p:nvPr/>
          </p:nvSpPr>
          <p:spPr>
            <a:xfrm>
              <a:off x="1052623" y="1062717"/>
              <a:ext cx="4869711" cy="691655"/>
            </a:xfrm>
            <a:prstGeom prst="roundRect">
              <a:avLst>
                <a:gd name="adj" fmla="val 10560"/>
              </a:avLst>
            </a:prstGeom>
            <a:solidFill>
              <a:srgbClr val="FFFFCC"/>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endParaRPr lang="en-US" sz="1100" dirty="0">
                <a:effectLst/>
                <a:ea typeface="Calibri" panose="020F0502020204030204" pitchFamily="34" charset="0"/>
                <a:cs typeface="Times New Roman" panose="02020603050405020304" pitchFamily="18" charset="0"/>
              </a:endParaRPr>
            </a:p>
          </p:txBody>
        </p:sp>
        <p:sp>
          <p:nvSpPr>
            <p:cNvPr id="19" name="Rectangle 18"/>
            <p:cNvSpPr/>
            <p:nvPr/>
          </p:nvSpPr>
          <p:spPr>
            <a:xfrm>
              <a:off x="616687" y="956660"/>
              <a:ext cx="3551275"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CÙNG HỌC</a:t>
              </a:r>
              <a:endParaRPr lang="en-US" sz="3600" b="1" dirty="0">
                <a:solidFill>
                  <a:srgbClr val="C00000"/>
                </a:solidFill>
              </a:endParaRPr>
            </a:p>
          </p:txBody>
        </p:sp>
      </p:grpSp>
      <p:cxnSp>
        <p:nvCxnSpPr>
          <p:cNvPr id="20" name="Straight Arrow Connector 19"/>
          <p:cNvCxnSpPr/>
          <p:nvPr/>
        </p:nvCxnSpPr>
        <p:spPr>
          <a:xfrm flipH="1">
            <a:off x="6068172" y="3674654"/>
            <a:ext cx="797441" cy="10633"/>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48913" y="3255373"/>
            <a:ext cx="5305647" cy="903768"/>
            <a:chOff x="616687" y="956660"/>
            <a:chExt cx="5305647" cy="903768"/>
          </a:xfrm>
        </p:grpSpPr>
        <p:sp>
          <p:nvSpPr>
            <p:cNvPr id="22" name="Rounded Rectangle 21"/>
            <p:cNvSpPr/>
            <p:nvPr/>
          </p:nvSpPr>
          <p:spPr>
            <a:xfrm>
              <a:off x="1052623" y="1062717"/>
              <a:ext cx="4869711" cy="691655"/>
            </a:xfrm>
            <a:prstGeom prst="roundRect">
              <a:avLst>
                <a:gd name="adj" fmla="val 10560"/>
              </a:avLst>
            </a:prstGeom>
            <a:solidFill>
              <a:srgbClr val="FFFFCC"/>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endParaRPr lang="en-US" sz="1100" dirty="0">
                <a:effectLst/>
                <a:ea typeface="Calibri" panose="020F0502020204030204" pitchFamily="34" charset="0"/>
                <a:cs typeface="Times New Roman" panose="02020603050405020304" pitchFamily="18" charset="0"/>
              </a:endParaRPr>
            </a:p>
          </p:txBody>
        </p:sp>
        <p:sp>
          <p:nvSpPr>
            <p:cNvPr id="23" name="Rectangle 22"/>
            <p:cNvSpPr/>
            <p:nvPr/>
          </p:nvSpPr>
          <p:spPr>
            <a:xfrm>
              <a:off x="616687" y="956660"/>
              <a:ext cx="3551275"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THỰC HÀNH</a:t>
              </a:r>
              <a:endParaRPr lang="en-US" sz="3600" b="1" dirty="0">
                <a:solidFill>
                  <a:srgbClr val="C00000"/>
                </a:solidFill>
              </a:endParaRPr>
            </a:p>
          </p:txBody>
        </p:sp>
      </p:grpSp>
      <p:cxnSp>
        <p:nvCxnSpPr>
          <p:cNvPr id="24" name="Straight Arrow Connector 23"/>
          <p:cNvCxnSpPr/>
          <p:nvPr/>
        </p:nvCxnSpPr>
        <p:spPr>
          <a:xfrm flipH="1">
            <a:off x="6073066" y="5247721"/>
            <a:ext cx="797441" cy="10633"/>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799316" y="4790251"/>
            <a:ext cx="5305647" cy="903768"/>
            <a:chOff x="616687" y="956660"/>
            <a:chExt cx="5305647" cy="903768"/>
          </a:xfrm>
        </p:grpSpPr>
        <p:sp>
          <p:nvSpPr>
            <p:cNvPr id="26" name="Rounded Rectangle 25"/>
            <p:cNvSpPr/>
            <p:nvPr/>
          </p:nvSpPr>
          <p:spPr>
            <a:xfrm>
              <a:off x="1052623" y="1062717"/>
              <a:ext cx="4869711" cy="691655"/>
            </a:xfrm>
            <a:prstGeom prst="roundRect">
              <a:avLst>
                <a:gd name="adj" fmla="val 10560"/>
              </a:avLst>
            </a:prstGeom>
            <a:solidFill>
              <a:srgbClr val="FFFFCC"/>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endParaRPr lang="en-US" sz="1100" dirty="0">
                <a:effectLst/>
                <a:ea typeface="Calibri" panose="020F0502020204030204" pitchFamily="34" charset="0"/>
                <a:cs typeface="Times New Roman" panose="02020603050405020304" pitchFamily="18" charset="0"/>
              </a:endParaRPr>
            </a:p>
          </p:txBody>
        </p:sp>
        <p:sp>
          <p:nvSpPr>
            <p:cNvPr id="27" name="Rectangle 26"/>
            <p:cNvSpPr/>
            <p:nvPr/>
          </p:nvSpPr>
          <p:spPr>
            <a:xfrm>
              <a:off x="616687" y="956660"/>
              <a:ext cx="3551275"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LUYỆN TẬP</a:t>
              </a:r>
              <a:endParaRPr lang="en-US" sz="3600" b="1" dirty="0">
                <a:solidFill>
                  <a:srgbClr val="C00000"/>
                </a:solidFill>
              </a:endParaRPr>
            </a:p>
          </p:txBody>
        </p:sp>
      </p:grpSp>
      <p:grpSp>
        <p:nvGrpSpPr>
          <p:cNvPr id="29" name="Group 28"/>
          <p:cNvGrpSpPr/>
          <p:nvPr/>
        </p:nvGrpSpPr>
        <p:grpSpPr>
          <a:xfrm>
            <a:off x="3765238" y="3375148"/>
            <a:ext cx="857394" cy="699752"/>
            <a:chOff x="0" y="7557"/>
            <a:chExt cx="346544" cy="301204"/>
          </a:xfrm>
        </p:grpSpPr>
        <p:sp>
          <p:nvSpPr>
            <p:cNvPr id="36" name="Isosceles Triangle 35"/>
            <p:cNvSpPr/>
            <p:nvPr/>
          </p:nvSpPr>
          <p:spPr>
            <a:xfrm>
              <a:off x="0" y="7557"/>
              <a:ext cx="252000" cy="252000"/>
            </a:xfrm>
            <a:prstGeom prst="triangle">
              <a:avLst/>
            </a:prstGeom>
            <a:solidFill>
              <a:srgbClr val="0083E6"/>
            </a:solidFill>
            <a:ln>
              <a:solidFill>
                <a:srgbClr val="0083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Text Box 2"/>
            <p:cNvSpPr txBox="1">
              <a:spLocks noChangeArrowheads="1"/>
            </p:cNvSpPr>
            <p:nvPr/>
          </p:nvSpPr>
          <p:spPr bwMode="auto">
            <a:xfrm>
              <a:off x="51277" y="7888"/>
              <a:ext cx="295267" cy="30087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3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Group 29"/>
          <p:cNvGrpSpPr/>
          <p:nvPr/>
        </p:nvGrpSpPr>
        <p:grpSpPr>
          <a:xfrm>
            <a:off x="3902439" y="4857395"/>
            <a:ext cx="859445" cy="698983"/>
            <a:chOff x="0" y="-26597"/>
            <a:chExt cx="347373" cy="300873"/>
          </a:xfrm>
        </p:grpSpPr>
        <p:sp>
          <p:nvSpPr>
            <p:cNvPr id="34" name="Oval 3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Text Box 2"/>
            <p:cNvSpPr txBox="1">
              <a:spLocks noChangeArrowheads="1"/>
            </p:cNvSpPr>
            <p:nvPr/>
          </p:nvSpPr>
          <p:spPr bwMode="auto">
            <a:xfrm>
              <a:off x="52106" y="-26597"/>
              <a:ext cx="295267" cy="30087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3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2" name="Group 51">
            <a:extLst>
              <a:ext uri="{FF2B5EF4-FFF2-40B4-BE49-F238E27FC236}">
                <a16:creationId xmlns:a16="http://schemas.microsoft.com/office/drawing/2014/main" id="{80C0AC6E-DEF9-72F0-9A38-A27148F457A6}"/>
              </a:ext>
            </a:extLst>
          </p:cNvPr>
          <p:cNvGrpSpPr/>
          <p:nvPr/>
        </p:nvGrpSpPr>
        <p:grpSpPr>
          <a:xfrm>
            <a:off x="4591957" y="3392246"/>
            <a:ext cx="857394" cy="699752"/>
            <a:chOff x="0" y="7557"/>
            <a:chExt cx="346544" cy="301204"/>
          </a:xfrm>
        </p:grpSpPr>
        <p:sp>
          <p:nvSpPr>
            <p:cNvPr id="53" name="Isosceles Triangle 52">
              <a:extLst>
                <a:ext uri="{FF2B5EF4-FFF2-40B4-BE49-F238E27FC236}">
                  <a16:creationId xmlns:a16="http://schemas.microsoft.com/office/drawing/2014/main" id="{04D11565-BEDB-8F2F-D2AB-A223E3F8962D}"/>
                </a:ext>
              </a:extLst>
            </p:cNvPr>
            <p:cNvSpPr/>
            <p:nvPr/>
          </p:nvSpPr>
          <p:spPr>
            <a:xfrm>
              <a:off x="0" y="7557"/>
              <a:ext cx="252000" cy="252000"/>
            </a:xfrm>
            <a:prstGeom prst="triangle">
              <a:avLst/>
            </a:prstGeom>
            <a:solidFill>
              <a:srgbClr val="0083E6"/>
            </a:solidFill>
            <a:ln>
              <a:solidFill>
                <a:srgbClr val="0083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Text Box 2">
              <a:extLst>
                <a:ext uri="{FF2B5EF4-FFF2-40B4-BE49-F238E27FC236}">
                  <a16:creationId xmlns:a16="http://schemas.microsoft.com/office/drawing/2014/main" id="{D20399BB-0747-12DC-9AD5-CAE13FA57FE0}"/>
                </a:ext>
              </a:extLst>
            </p:cNvPr>
            <p:cNvSpPr txBox="1">
              <a:spLocks noChangeArrowheads="1"/>
            </p:cNvSpPr>
            <p:nvPr/>
          </p:nvSpPr>
          <p:spPr bwMode="auto">
            <a:xfrm>
              <a:off x="51277" y="7888"/>
              <a:ext cx="295267" cy="30087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657698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anim calcmode="lin" valueType="num">
                                      <p:cBhvr>
                                        <p:cTn id="74" dur="500" fill="hold"/>
                                        <p:tgtEl>
                                          <p:spTgt spid="52"/>
                                        </p:tgtEl>
                                        <p:attrNameLst>
                                          <p:attrName>ppt_w</p:attrName>
                                        </p:attrNameLst>
                                      </p:cBhvr>
                                      <p:tavLst>
                                        <p:tav tm="0">
                                          <p:val>
                                            <p:fltVal val="0"/>
                                          </p:val>
                                        </p:tav>
                                        <p:tav tm="100000">
                                          <p:val>
                                            <p:strVal val="#ppt_w"/>
                                          </p:val>
                                        </p:tav>
                                      </p:tavLst>
                                    </p:anim>
                                    <p:anim calcmode="lin" valueType="num">
                                      <p:cBhvr>
                                        <p:cTn id="75" dur="500" fill="hold"/>
                                        <p:tgtEl>
                                          <p:spTgt spid="52"/>
                                        </p:tgtEl>
                                        <p:attrNameLst>
                                          <p:attrName>ppt_h</p:attrName>
                                        </p:attrNameLst>
                                      </p:cBhvr>
                                      <p:tavLst>
                                        <p:tav tm="0">
                                          <p:val>
                                            <p:fltVal val="0"/>
                                          </p:val>
                                        </p:tav>
                                        <p:tav tm="100000">
                                          <p:val>
                                            <p:strVal val="#ppt_h"/>
                                          </p:val>
                                        </p:tav>
                                      </p:tavLst>
                                    </p:anim>
                                    <p:animEffect transition="in" filter="fade">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fill="hold"/>
                                        <p:tgtEl>
                                          <p:spTgt spid="6"/>
                                        </p:tgtEl>
                                        <p:attrNameLst>
                                          <p:attrName>ppt_x</p:attrName>
                                        </p:attrNameLst>
                                      </p:cBhvr>
                                      <p:tavLst>
                                        <p:tav tm="0">
                                          <p:val>
                                            <p:strVal val="#ppt_x"/>
                                          </p:val>
                                        </p:tav>
                                        <p:tav tm="100000">
                                          <p:val>
                                            <p:strVal val="#ppt_x"/>
                                          </p:val>
                                        </p:tav>
                                      </p:tavLst>
                                    </p:anim>
                                    <p:anim calcmode="lin" valueType="num">
                                      <p:cBhvr additive="base">
                                        <p:cTn id="8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ppt_w</p:attrName>
                                        </p:attrNameLst>
                                      </p:cBhvr>
                                      <p:tavLst>
                                        <p:tav tm="0">
                                          <p:val>
                                            <p:fltVal val="0"/>
                                          </p:val>
                                        </p:tav>
                                        <p:tav tm="100000">
                                          <p:val>
                                            <p:strVal val="#ppt_w"/>
                                          </p:val>
                                        </p:tav>
                                      </p:tavLst>
                                    </p:anim>
                                    <p:anim calcmode="lin" valueType="num">
                                      <p:cBhvr>
                                        <p:cTn id="95" dur="500" fill="hold"/>
                                        <p:tgtEl>
                                          <p:spTgt spid="25"/>
                                        </p:tgtEl>
                                        <p:attrNameLst>
                                          <p:attrName>ppt_h</p:attrName>
                                        </p:attrNameLst>
                                      </p:cBhvr>
                                      <p:tavLst>
                                        <p:tav tm="0">
                                          <p:val>
                                            <p:fltVal val="0"/>
                                          </p:val>
                                        </p:tav>
                                        <p:tav tm="100000">
                                          <p:val>
                                            <p:strVal val="#ppt_h"/>
                                          </p:val>
                                        </p:tav>
                                      </p:tavLst>
                                    </p:anim>
                                    <p:animEffect transition="in" filter="fade">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ppt_w</p:attrName>
                                        </p:attrNameLst>
                                      </p:cBhvr>
                                      <p:tavLst>
                                        <p:tav tm="0">
                                          <p:val>
                                            <p:fltVal val="0"/>
                                          </p:val>
                                        </p:tav>
                                        <p:tav tm="100000">
                                          <p:val>
                                            <p:strVal val="#ppt_w"/>
                                          </p:val>
                                        </p:tav>
                                      </p:tavLst>
                                    </p:anim>
                                    <p:anim calcmode="lin" valueType="num">
                                      <p:cBhvr>
                                        <p:cTn id="102" dur="500" fill="hold"/>
                                        <p:tgtEl>
                                          <p:spTgt spid="30"/>
                                        </p:tgtEl>
                                        <p:attrNameLst>
                                          <p:attrName>ppt_h</p:attrName>
                                        </p:attrNameLst>
                                      </p:cBhvr>
                                      <p:tavLst>
                                        <p:tav tm="0">
                                          <p:val>
                                            <p:fltVal val="0"/>
                                          </p:val>
                                        </p:tav>
                                        <p:tav tm="100000">
                                          <p:val>
                                            <p:strVal val="#ppt_h"/>
                                          </p:val>
                                        </p:tav>
                                      </p:tavLst>
                                    </p:anim>
                                    <p:animEffect transition="in" filter="fade">
                                      <p:cBhvr>
                                        <p:cTn id="10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67471" y="998043"/>
            <a:ext cx="6396184" cy="4822545"/>
          </a:xfrm>
          <a:prstGeom prst="ellipse">
            <a:avLst/>
          </a:prstGeom>
          <a:solidFill>
            <a:srgbClr val="FFD9FF"/>
          </a:solidFill>
          <a:ln>
            <a:solidFill>
              <a:srgbClr val="FFD9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 name="Group 1"/>
          <p:cNvGrpSpPr/>
          <p:nvPr/>
        </p:nvGrpSpPr>
        <p:grpSpPr>
          <a:xfrm>
            <a:off x="2542688" y="2071676"/>
            <a:ext cx="6369818" cy="2284016"/>
            <a:chOff x="2542688" y="2071676"/>
            <a:chExt cx="6369818" cy="2284016"/>
          </a:xfrm>
        </p:grpSpPr>
        <p:grpSp>
          <p:nvGrpSpPr>
            <p:cNvPr id="5" name="Group 4"/>
            <p:cNvGrpSpPr/>
            <p:nvPr/>
          </p:nvGrpSpPr>
          <p:grpSpPr>
            <a:xfrm>
              <a:off x="3681992" y="2071676"/>
              <a:ext cx="4055945" cy="1215311"/>
              <a:chOff x="0" y="0"/>
              <a:chExt cx="3241040" cy="942373"/>
            </a:xfrm>
          </p:grpSpPr>
          <p:sp>
            <p:nvSpPr>
              <p:cNvPr id="16" name="Wave 15"/>
              <p:cNvSpPr/>
              <p:nvPr/>
            </p:nvSpPr>
            <p:spPr>
              <a:xfrm>
                <a:off x="0" y="0"/>
                <a:ext cx="3241040" cy="914400"/>
              </a:xfrm>
              <a:prstGeom prst="wave">
                <a:avLst>
                  <a:gd name="adj1" fmla="val 20000"/>
                  <a:gd name="adj2" fmla="val 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p:nvSpPr>
            <p:spPr>
              <a:xfrm rot="678913">
                <a:off x="406100" y="103050"/>
                <a:ext cx="2374264" cy="839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b="1" dirty="0" err="1">
                    <a:effectLst/>
                    <a:ea typeface="Calibri" panose="020F0502020204030204" pitchFamily="34" charset="0"/>
                    <a:cs typeface="Times New Roman" panose="02020603050405020304" pitchFamily="18" charset="0"/>
                  </a:rPr>
                  <a:t>Kiến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thức</a:t>
                </a:r>
                <a:endParaRPr lang="en-US" sz="1100" dirty="0">
                  <a:effectLst/>
                  <a:ea typeface="Calibri" panose="020F0502020204030204" pitchFamily="34" charset="0"/>
                  <a:cs typeface="Times New Roman" panose="02020603050405020304" pitchFamily="18" charset="0"/>
                </a:endParaRPr>
              </a:p>
            </p:txBody>
          </p:sp>
        </p:grpSp>
        <p:grpSp>
          <p:nvGrpSpPr>
            <p:cNvPr id="6" name="Group 5"/>
            <p:cNvGrpSpPr/>
            <p:nvPr/>
          </p:nvGrpSpPr>
          <p:grpSpPr>
            <a:xfrm>
              <a:off x="2542688" y="2974720"/>
              <a:ext cx="6369818" cy="1380972"/>
              <a:chOff x="-924046" y="-16271"/>
              <a:chExt cx="5090018" cy="1070830"/>
            </a:xfrm>
          </p:grpSpPr>
          <p:sp>
            <p:nvSpPr>
              <p:cNvPr id="14" name="Wave 13"/>
              <p:cNvSpPr/>
              <p:nvPr/>
            </p:nvSpPr>
            <p:spPr>
              <a:xfrm>
                <a:off x="0" y="0"/>
                <a:ext cx="3241040" cy="914400"/>
              </a:xfrm>
              <a:prstGeom prst="wave">
                <a:avLst>
                  <a:gd name="adj1" fmla="val 20000"/>
                  <a:gd name="adj2" fmla="val 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p:cNvSpPr/>
              <p:nvPr/>
            </p:nvSpPr>
            <p:spPr>
              <a:xfrm rot="464348">
                <a:off x="-924046" y="-16271"/>
                <a:ext cx="5090018" cy="107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b="1" dirty="0" err="1">
                    <a:effectLst/>
                    <a:ea typeface="Calibri" panose="020F0502020204030204" pitchFamily="34" charset="0"/>
                    <a:cs typeface="Times New Roman" panose="02020603050405020304" pitchFamily="18" charset="0"/>
                  </a:rPr>
                  <a:t>Phẩm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chất</a:t>
                </a:r>
                <a:r>
                  <a:rPr lang="en-US" sz="2400" b="1" dirty="0">
                    <a:effectLst/>
                    <a:ea typeface="Calibri" panose="020F0502020204030204" pitchFamily="34" charset="0"/>
                    <a:cs typeface="Times New Roman" panose="02020603050405020304" pitchFamily="18" charset="0"/>
                  </a:rPr>
                  <a:t> – </a:t>
                </a:r>
                <a:r>
                  <a:rPr lang="en-US" sz="2400" b="1" dirty="0" err="1">
                    <a:effectLst/>
                    <a:ea typeface="Calibri" panose="020F0502020204030204" pitchFamily="34" charset="0"/>
                    <a:cs typeface="Times New Roman" panose="02020603050405020304" pitchFamily="18" charset="0"/>
                  </a:rPr>
                  <a:t>năng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lực</a:t>
                </a:r>
                <a:endParaRPr lang="en-US" sz="1100" dirty="0">
                  <a:effectLst/>
                  <a:ea typeface="Calibri" panose="020F0502020204030204" pitchFamily="34" charset="0"/>
                  <a:cs typeface="Times New Roman" panose="02020603050405020304" pitchFamily="18" charset="0"/>
                </a:endParaRPr>
              </a:p>
            </p:txBody>
          </p:sp>
        </p:gr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7837" t="44702" r="39295" b="39202"/>
          <a:stretch/>
        </p:blipFill>
        <p:spPr bwMode="auto">
          <a:xfrm>
            <a:off x="5518012" y="4905361"/>
            <a:ext cx="1903211" cy="146012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3487" t="33925" r="32630" b="50342"/>
          <a:stretch/>
        </p:blipFill>
        <p:spPr bwMode="auto">
          <a:xfrm>
            <a:off x="4365161" y="531628"/>
            <a:ext cx="2171011" cy="109898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4966" t="39706" r="13781" b="29115"/>
          <a:stretch/>
        </p:blipFill>
        <p:spPr bwMode="auto">
          <a:xfrm>
            <a:off x="8190917" y="1147647"/>
            <a:ext cx="2314050" cy="128405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8383" t="53394" r="12130" b="30323"/>
          <a:stretch/>
        </p:blipFill>
        <p:spPr bwMode="auto">
          <a:xfrm>
            <a:off x="8447105" y="3541320"/>
            <a:ext cx="2040687" cy="122837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1533" t="36484" r="14382" b="39539"/>
          <a:stretch/>
        </p:blipFill>
        <p:spPr bwMode="auto">
          <a:xfrm>
            <a:off x="1265275" y="1358853"/>
            <a:ext cx="1776065" cy="136185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58592" t="54116" r="10939" b="25508"/>
          <a:stretch/>
        </p:blipFill>
        <p:spPr bwMode="auto">
          <a:xfrm>
            <a:off x="1384831" y="3646923"/>
            <a:ext cx="1571043" cy="114484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69539" t="24508" r="11443" b="50345"/>
          <a:stretch/>
        </p:blipFill>
        <p:spPr bwMode="auto">
          <a:xfrm>
            <a:off x="3699070" y="4764557"/>
            <a:ext cx="1164177" cy="167877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82261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8EC47-41DB-B474-7C6B-3D7992D752DE}"/>
              </a:ext>
            </a:extLst>
          </p:cNvPr>
          <p:cNvPicPr>
            <a:picLocks noChangeAspect="1"/>
          </p:cNvPicPr>
          <p:nvPr/>
        </p:nvPicPr>
        <p:blipFill rotWithShape="1">
          <a:blip r:embed="rId3">
            <a:extLst>
              <a:ext uri="{28A0092B-C50C-407E-A947-70E740481C1C}">
                <a14:useLocalDpi xmlns:a14="http://schemas.microsoft.com/office/drawing/2010/main" val="0"/>
              </a:ext>
            </a:extLst>
          </a:blip>
          <a:srcRect l="2949" t="1221" r="960" b="4829"/>
          <a:stretch/>
        </p:blipFill>
        <p:spPr>
          <a:xfrm>
            <a:off x="1222744" y="191905"/>
            <a:ext cx="4614531" cy="643269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FDC1468-775E-8E8A-8A0D-8459C7F8B123}"/>
              </a:ext>
            </a:extLst>
          </p:cNvPr>
          <p:cNvPicPr>
            <a:picLocks noChangeAspect="1"/>
          </p:cNvPicPr>
          <p:nvPr/>
        </p:nvPicPr>
        <p:blipFill rotWithShape="1">
          <a:blip r:embed="rId4">
            <a:extLst>
              <a:ext uri="{28A0092B-C50C-407E-A947-70E740481C1C}">
                <a14:useLocalDpi xmlns:a14="http://schemas.microsoft.com/office/drawing/2010/main" val="0"/>
              </a:ext>
            </a:extLst>
          </a:blip>
          <a:srcRect t="5147" r="1768"/>
          <a:stretch/>
        </p:blipFill>
        <p:spPr>
          <a:xfrm>
            <a:off x="6170430" y="191905"/>
            <a:ext cx="4717310" cy="6465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58045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9175CF-DEF9-D1C5-5CAE-516BD7277534}"/>
              </a:ext>
            </a:extLst>
          </p:cNvPr>
          <p:cNvPicPr>
            <a:picLocks noChangeAspect="1"/>
          </p:cNvPicPr>
          <p:nvPr/>
        </p:nvPicPr>
        <p:blipFill rotWithShape="1">
          <a:blip r:embed="rId3">
            <a:extLst>
              <a:ext uri="{28A0092B-C50C-407E-A947-70E740481C1C}">
                <a14:useLocalDpi xmlns:a14="http://schemas.microsoft.com/office/drawing/2010/main" val="0"/>
              </a:ext>
            </a:extLst>
          </a:blip>
          <a:srcRect l="3091" t="776" r="1381" b="4806"/>
          <a:stretch/>
        </p:blipFill>
        <p:spPr>
          <a:xfrm>
            <a:off x="978195" y="106326"/>
            <a:ext cx="4657062" cy="646459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3EA01EF-68E5-A95E-4055-049E62ED1F10}"/>
              </a:ext>
            </a:extLst>
          </p:cNvPr>
          <p:cNvPicPr>
            <a:picLocks noChangeAspect="1"/>
          </p:cNvPicPr>
          <p:nvPr/>
        </p:nvPicPr>
        <p:blipFill rotWithShape="1">
          <a:blip r:embed="rId4">
            <a:extLst>
              <a:ext uri="{28A0092B-C50C-407E-A947-70E740481C1C}">
                <a14:useLocalDpi xmlns:a14="http://schemas.microsoft.com/office/drawing/2010/main" val="0"/>
              </a:ext>
            </a:extLst>
          </a:blip>
          <a:srcRect l="792" t="5736"/>
          <a:stretch/>
        </p:blipFill>
        <p:spPr>
          <a:xfrm>
            <a:off x="6028661" y="106327"/>
            <a:ext cx="4878832" cy="6464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3791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S Toan 4 tap 1 ruot (gui gop y xa hoi).pdf - Adobe Acrobat Pro DC"/>
          <p:cNvPicPr>
            <a:picLocks noChangeAspect="1"/>
          </p:cNvPicPr>
          <p:nvPr/>
        </p:nvPicPr>
        <p:blipFill rotWithShape="1">
          <a:blip r:embed="rId3">
            <a:extLst>
              <a:ext uri="{28A0092B-C50C-407E-A947-70E740481C1C}">
                <a14:useLocalDpi xmlns:a14="http://schemas.microsoft.com/office/drawing/2010/main" val="0"/>
              </a:ext>
            </a:extLst>
          </a:blip>
          <a:srcRect l="28585" t="23566" r="30768" b="4807"/>
          <a:stretch/>
        </p:blipFill>
        <p:spPr>
          <a:xfrm>
            <a:off x="1509823" y="329608"/>
            <a:ext cx="4412512" cy="6196292"/>
          </a:xfrm>
          <a:prstGeom prst="rect">
            <a:avLst/>
          </a:prstGeom>
          <a:ln>
            <a:noFill/>
          </a:ln>
          <a:effectLst>
            <a:outerShdw blurRad="292100" dist="139700" dir="2700000" algn="tl" rotWithShape="0">
              <a:srgbClr val="333333">
                <a:alpha val="65000"/>
              </a:srgbClr>
            </a:outerShdw>
          </a:effectLst>
        </p:spPr>
      </p:pic>
      <p:pic>
        <p:nvPicPr>
          <p:cNvPr id="3" name="Picture 2" descr="SHS Toan 4 tap 1 ruot (gui gop y xa hoi).pdf - Adobe Acrobat Pro DC"/>
          <p:cNvPicPr>
            <a:picLocks noChangeAspect="1"/>
          </p:cNvPicPr>
          <p:nvPr/>
        </p:nvPicPr>
        <p:blipFill rotWithShape="1">
          <a:blip r:embed="rId4">
            <a:extLst>
              <a:ext uri="{28A0092B-C50C-407E-A947-70E740481C1C}">
                <a14:useLocalDpi xmlns:a14="http://schemas.microsoft.com/office/drawing/2010/main" val="0"/>
              </a:ext>
            </a:extLst>
          </a:blip>
          <a:srcRect l="28832" t="21395" r="30521" b="7287"/>
          <a:stretch/>
        </p:blipFill>
        <p:spPr>
          <a:xfrm>
            <a:off x="6411432" y="329608"/>
            <a:ext cx="4431695" cy="6196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05335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S Toan 4 tap 1 ruot (gui gop y xa hoi).pdf - Adobe Acrobat Pro DC"/>
          <p:cNvPicPr>
            <a:picLocks noChangeAspect="1"/>
          </p:cNvPicPr>
          <p:nvPr/>
        </p:nvPicPr>
        <p:blipFill rotWithShape="1">
          <a:blip r:embed="rId3">
            <a:extLst>
              <a:ext uri="{28A0092B-C50C-407E-A947-70E740481C1C}">
                <a14:useLocalDpi xmlns:a14="http://schemas.microsoft.com/office/drawing/2010/main" val="0"/>
              </a:ext>
            </a:extLst>
          </a:blip>
          <a:srcRect l="29079" t="26046" r="31015" b="3256"/>
          <a:stretch/>
        </p:blipFill>
        <p:spPr>
          <a:xfrm>
            <a:off x="7740319" y="0"/>
            <a:ext cx="4348980" cy="6139735"/>
          </a:xfrm>
          <a:prstGeom prst="rect">
            <a:avLst/>
          </a:prstGeom>
          <a:ln>
            <a:noFill/>
          </a:ln>
          <a:effectLst>
            <a:outerShdw blurRad="292100" dist="139700" dir="2700000" algn="tl" rotWithShape="0">
              <a:srgbClr val="333333">
                <a:alpha val="65000"/>
              </a:srgbClr>
            </a:outerShdw>
          </a:effectLst>
        </p:spPr>
      </p:pic>
      <p:pic>
        <p:nvPicPr>
          <p:cNvPr id="3" name="Picture 2" descr="SHS Toan 4 tap 1 ruot (gui gop y xa hoi).pdf - Adobe Acrobat Pro DC"/>
          <p:cNvPicPr>
            <a:picLocks noChangeAspect="1"/>
          </p:cNvPicPr>
          <p:nvPr/>
        </p:nvPicPr>
        <p:blipFill rotWithShape="1">
          <a:blip r:embed="rId4">
            <a:extLst>
              <a:ext uri="{28A0092B-C50C-407E-A947-70E740481C1C}">
                <a14:useLocalDpi xmlns:a14="http://schemas.microsoft.com/office/drawing/2010/main" val="0"/>
              </a:ext>
            </a:extLst>
          </a:blip>
          <a:srcRect l="28955" t="17984" r="30892" b="11162"/>
          <a:stretch/>
        </p:blipFill>
        <p:spPr>
          <a:xfrm>
            <a:off x="6307971" y="606217"/>
            <a:ext cx="4385524" cy="6166723"/>
          </a:xfrm>
          <a:prstGeom prst="rect">
            <a:avLst/>
          </a:prstGeom>
          <a:ln>
            <a:noFill/>
          </a:ln>
          <a:effectLst>
            <a:outerShdw blurRad="292100" dist="139700" dir="2700000" algn="tl" rotWithShape="0">
              <a:srgbClr val="333333">
                <a:alpha val="65000"/>
              </a:srgbClr>
            </a:outerShdw>
          </a:effectLst>
        </p:spPr>
      </p:pic>
      <p:pic>
        <p:nvPicPr>
          <p:cNvPr id="4" name="Picture 3" descr="SHS Toan 4 tap 1 ruot (gui gop y xa hoi).pdf - Adobe Acrobat Pro DC"/>
          <p:cNvPicPr>
            <a:picLocks noChangeAspect="1"/>
          </p:cNvPicPr>
          <p:nvPr/>
        </p:nvPicPr>
        <p:blipFill rotWithShape="1">
          <a:blip r:embed="rId5">
            <a:extLst>
              <a:ext uri="{28A0092B-C50C-407E-A947-70E740481C1C}">
                <a14:useLocalDpi xmlns:a14="http://schemas.microsoft.com/office/drawing/2010/main" val="0"/>
              </a:ext>
            </a:extLst>
          </a:blip>
          <a:srcRect l="29203" t="18760" r="30768" b="10078"/>
          <a:stretch/>
        </p:blipFill>
        <p:spPr>
          <a:xfrm>
            <a:off x="3216008" y="469637"/>
            <a:ext cx="4372032" cy="6193710"/>
          </a:xfrm>
          <a:prstGeom prst="rect">
            <a:avLst/>
          </a:prstGeom>
          <a:ln>
            <a:noFill/>
          </a:ln>
          <a:effectLst>
            <a:outerShdw blurRad="292100" dist="139700" dir="2700000" algn="tl" rotWithShape="0">
              <a:srgbClr val="333333">
                <a:alpha val="65000"/>
              </a:srgbClr>
            </a:outerShdw>
          </a:effectLst>
        </p:spPr>
      </p:pic>
      <p:pic>
        <p:nvPicPr>
          <p:cNvPr id="5" name="Picture 4" descr="SHS Toan 4 tap 1 ruot (gui gop y xa hoi).pdf - Adobe Acrobat Pro DC"/>
          <p:cNvPicPr>
            <a:picLocks noChangeAspect="1"/>
          </p:cNvPicPr>
          <p:nvPr/>
        </p:nvPicPr>
        <p:blipFill rotWithShape="1">
          <a:blip r:embed="rId6">
            <a:extLst>
              <a:ext uri="{28A0092B-C50C-407E-A947-70E740481C1C}">
                <a14:useLocalDpi xmlns:a14="http://schemas.microsoft.com/office/drawing/2010/main" val="0"/>
              </a:ext>
            </a:extLst>
          </a:blip>
          <a:srcRect l="28956" t="19690" r="30644" b="8837"/>
          <a:stretch/>
        </p:blipFill>
        <p:spPr>
          <a:xfrm>
            <a:off x="110553" y="158837"/>
            <a:ext cx="4412513" cy="6220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5841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S Toan 4 tap 2 ruot (gui gop y xa hoi).pdf - Adobe Acrobat Pro DC"/>
          <p:cNvPicPr>
            <a:picLocks noChangeAspect="1"/>
          </p:cNvPicPr>
          <p:nvPr/>
        </p:nvPicPr>
        <p:blipFill rotWithShape="1">
          <a:blip r:embed="rId3">
            <a:extLst>
              <a:ext uri="{28A0092B-C50C-407E-A947-70E740481C1C}">
                <a14:useLocalDpi xmlns:a14="http://schemas.microsoft.com/office/drawing/2010/main" val="0"/>
              </a:ext>
            </a:extLst>
          </a:blip>
          <a:srcRect l="29079" t="20776" r="30521" b="8682"/>
          <a:stretch/>
        </p:blipFill>
        <p:spPr>
          <a:xfrm>
            <a:off x="7602279" y="0"/>
            <a:ext cx="4468703" cy="6217920"/>
          </a:xfrm>
          <a:prstGeom prst="rect">
            <a:avLst/>
          </a:prstGeom>
          <a:ln>
            <a:noFill/>
          </a:ln>
          <a:effectLst>
            <a:outerShdw blurRad="292100" dist="139700" dir="2700000" algn="tl" rotWithShape="0">
              <a:srgbClr val="333333">
                <a:alpha val="65000"/>
              </a:srgbClr>
            </a:outerShdw>
          </a:effectLst>
        </p:spPr>
      </p:pic>
      <p:pic>
        <p:nvPicPr>
          <p:cNvPr id="3" name="Picture 2" descr="SHS Toan 4 tap 2 ruot (gui gop y xa hoi).pdf - Adobe Acrobat Pro DC"/>
          <p:cNvPicPr>
            <a:picLocks noChangeAspect="1"/>
          </p:cNvPicPr>
          <p:nvPr/>
        </p:nvPicPr>
        <p:blipFill rotWithShape="1">
          <a:blip r:embed="rId4">
            <a:extLst>
              <a:ext uri="{28A0092B-C50C-407E-A947-70E740481C1C}">
                <a14:useLocalDpi xmlns:a14="http://schemas.microsoft.com/office/drawing/2010/main" val="0"/>
              </a:ext>
            </a:extLst>
          </a:blip>
          <a:srcRect l="29079" t="22946" r="30521" b="6201"/>
          <a:stretch/>
        </p:blipFill>
        <p:spPr>
          <a:xfrm>
            <a:off x="6470650" y="725140"/>
            <a:ext cx="4449146" cy="6217920"/>
          </a:xfrm>
          <a:prstGeom prst="rect">
            <a:avLst/>
          </a:prstGeom>
          <a:ln>
            <a:noFill/>
          </a:ln>
          <a:effectLst>
            <a:outerShdw blurRad="292100" dist="139700" dir="2700000" algn="tl" rotWithShape="0">
              <a:srgbClr val="333333">
                <a:alpha val="65000"/>
              </a:srgbClr>
            </a:outerShdw>
          </a:effectLst>
        </p:spPr>
      </p:pic>
      <p:pic>
        <p:nvPicPr>
          <p:cNvPr id="4" name="Picture 3" descr="SHS Toan 4 tap 2 ruot (gui gop y xa hoi).pdf - Adobe Acrobat Pro DC"/>
          <p:cNvPicPr>
            <a:picLocks noChangeAspect="1"/>
          </p:cNvPicPr>
          <p:nvPr/>
        </p:nvPicPr>
        <p:blipFill rotWithShape="1">
          <a:blip r:embed="rId5">
            <a:extLst>
              <a:ext uri="{28A0092B-C50C-407E-A947-70E740481C1C}">
                <a14:useLocalDpi xmlns:a14="http://schemas.microsoft.com/office/drawing/2010/main" val="0"/>
              </a:ext>
            </a:extLst>
          </a:blip>
          <a:srcRect l="29450" t="18914" r="30891" b="9613"/>
          <a:stretch/>
        </p:blipFill>
        <p:spPr>
          <a:xfrm>
            <a:off x="3337621" y="486970"/>
            <a:ext cx="4329615" cy="6217920"/>
          </a:xfrm>
          <a:prstGeom prst="rect">
            <a:avLst/>
          </a:prstGeom>
          <a:ln>
            <a:noFill/>
          </a:ln>
          <a:effectLst>
            <a:outerShdw blurRad="292100" dist="139700" dir="2700000" algn="tl" rotWithShape="0">
              <a:srgbClr val="333333">
                <a:alpha val="65000"/>
              </a:srgbClr>
            </a:outerShdw>
          </a:effectLst>
        </p:spPr>
      </p:pic>
      <p:pic>
        <p:nvPicPr>
          <p:cNvPr id="5" name="Picture 4" descr="SHS Toan 4 tap 2 ruot (gui gop y xa hoi).pdf - Adobe Acrobat Pro DC"/>
          <p:cNvPicPr>
            <a:picLocks noChangeAspect="1"/>
          </p:cNvPicPr>
          <p:nvPr/>
        </p:nvPicPr>
        <p:blipFill rotWithShape="1">
          <a:blip r:embed="rId6">
            <a:extLst>
              <a:ext uri="{28A0092B-C50C-407E-A947-70E740481C1C}">
                <a14:useLocalDpi xmlns:a14="http://schemas.microsoft.com/office/drawing/2010/main" val="0"/>
              </a:ext>
            </a:extLst>
          </a:blip>
          <a:srcRect l="28832" t="21086" r="30892" b="6667"/>
          <a:stretch/>
        </p:blipFill>
        <p:spPr>
          <a:xfrm>
            <a:off x="85061" y="121211"/>
            <a:ext cx="4349876" cy="6217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8974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S Toan 4 tap 2 ruot (gui gop y xa hoi).pdf - Adobe Acrobat Pro DC"/>
          <p:cNvPicPr>
            <a:picLocks noChangeAspect="1"/>
          </p:cNvPicPr>
          <p:nvPr/>
        </p:nvPicPr>
        <p:blipFill rotWithShape="1">
          <a:blip r:embed="rId3">
            <a:extLst>
              <a:ext uri="{28A0092B-C50C-407E-A947-70E740481C1C}">
                <a14:useLocalDpi xmlns:a14="http://schemas.microsoft.com/office/drawing/2010/main" val="0"/>
              </a:ext>
            </a:extLst>
          </a:blip>
          <a:srcRect l="28832" t="21086" r="30892" b="6667"/>
          <a:stretch/>
        </p:blipFill>
        <p:spPr>
          <a:xfrm>
            <a:off x="5608132" y="270066"/>
            <a:ext cx="4504591" cy="6439077"/>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5762846" y="1344377"/>
            <a:ext cx="3934047" cy="1430722"/>
          </a:xfrm>
          <a:prstGeom prst="roundRect">
            <a:avLst>
              <a:gd name="adj" fmla="val 5747"/>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3" idx="1"/>
          </p:cNvCxnSpPr>
          <p:nvPr/>
        </p:nvCxnSpPr>
        <p:spPr>
          <a:xfrm flipH="1" flipV="1">
            <a:off x="4965406" y="1807538"/>
            <a:ext cx="797440" cy="252200"/>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 y="1339432"/>
            <a:ext cx="5152016" cy="903768"/>
            <a:chOff x="925033" y="956660"/>
            <a:chExt cx="5152016" cy="903768"/>
          </a:xfrm>
        </p:grpSpPr>
        <p:sp>
          <p:nvSpPr>
            <p:cNvPr id="6" name="Rounded Rectangle 5"/>
            <p:cNvSpPr/>
            <p:nvPr/>
          </p:nvSpPr>
          <p:spPr>
            <a:xfrm>
              <a:off x="1052623" y="1062717"/>
              <a:ext cx="4869711" cy="691655"/>
            </a:xfrm>
            <a:prstGeom prst="roundRect">
              <a:avLst>
                <a:gd name="adj" fmla="val 10560"/>
              </a:avLst>
            </a:prstGeom>
            <a:solidFill>
              <a:srgbClr val="9BE5FF"/>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endParaRPr lang="en-US" sz="1100" dirty="0">
                <a:effectLst/>
                <a:ea typeface="Calibri" panose="020F0502020204030204" pitchFamily="34" charset="0"/>
                <a:cs typeface="Times New Roman" panose="02020603050405020304" pitchFamily="18" charset="0"/>
              </a:endParaRPr>
            </a:p>
          </p:txBody>
        </p:sp>
        <p:sp>
          <p:nvSpPr>
            <p:cNvPr id="7" name="Rectangle 6"/>
            <p:cNvSpPr/>
            <p:nvPr/>
          </p:nvSpPr>
          <p:spPr>
            <a:xfrm>
              <a:off x="925033" y="956660"/>
              <a:ext cx="5152016"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ÔN TẬP</a:t>
              </a:r>
              <a:endParaRPr lang="en-US" sz="3600" b="1" dirty="0">
                <a:solidFill>
                  <a:srgbClr val="C00000"/>
                </a:solidFill>
              </a:endParaRPr>
            </a:p>
          </p:txBody>
        </p:sp>
      </p:grpSp>
      <p:sp>
        <p:nvSpPr>
          <p:cNvPr id="10" name="Rounded Rectangle 9"/>
          <p:cNvSpPr/>
          <p:nvPr/>
        </p:nvSpPr>
        <p:spPr>
          <a:xfrm>
            <a:off x="5758072" y="2838892"/>
            <a:ext cx="3934047" cy="1288665"/>
          </a:xfrm>
          <a:prstGeom prst="roundRect">
            <a:avLst>
              <a:gd name="adj" fmla="val 13179"/>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758071" y="4191351"/>
            <a:ext cx="3934047" cy="805951"/>
          </a:xfrm>
          <a:prstGeom prst="roundRect">
            <a:avLst>
              <a:gd name="adj" fmla="val 13179"/>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3562" y="3675673"/>
            <a:ext cx="5152016" cy="903768"/>
            <a:chOff x="925033" y="956660"/>
            <a:chExt cx="5152016" cy="903768"/>
          </a:xfrm>
        </p:grpSpPr>
        <p:sp>
          <p:nvSpPr>
            <p:cNvPr id="17" name="Rounded Rectangle 16"/>
            <p:cNvSpPr/>
            <p:nvPr/>
          </p:nvSpPr>
          <p:spPr>
            <a:xfrm>
              <a:off x="1052623" y="1062717"/>
              <a:ext cx="4869711" cy="691655"/>
            </a:xfrm>
            <a:prstGeom prst="roundRect">
              <a:avLst>
                <a:gd name="adj" fmla="val 10560"/>
              </a:avLst>
            </a:prstGeom>
            <a:solidFill>
              <a:srgbClr val="9BE5FF"/>
            </a:solidFill>
            <a:ln w="95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endParaRPr lang="en-US" sz="1100" dirty="0">
                <a:effectLst/>
                <a:ea typeface="Calibri" panose="020F0502020204030204" pitchFamily="34" charset="0"/>
                <a:cs typeface="Times New Roman" panose="02020603050405020304" pitchFamily="18" charset="0"/>
              </a:endParaRPr>
            </a:p>
          </p:txBody>
        </p:sp>
        <p:sp>
          <p:nvSpPr>
            <p:cNvPr id="18" name="Rectangle 17"/>
            <p:cNvSpPr/>
            <p:nvPr/>
          </p:nvSpPr>
          <p:spPr>
            <a:xfrm>
              <a:off x="925033" y="956660"/>
              <a:ext cx="5152016"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rgbClr val="C00000"/>
                  </a:solidFill>
                  <a:effectLst>
                    <a:outerShdw blurRad="38100" dist="19050" dir="2700000" algn="tl" rotWithShape="0">
                      <a:schemeClr val="dk1">
                        <a:alpha val="40000"/>
                      </a:schemeClr>
                    </a:outerShdw>
                  </a:effectLst>
                </a:rPr>
                <a:t>HỆ THỐNG HÓA</a:t>
              </a:r>
              <a:endParaRPr lang="en-US" sz="3600" b="1" dirty="0">
                <a:solidFill>
                  <a:srgbClr val="C00000"/>
                </a:solidFill>
              </a:endParaRPr>
            </a:p>
          </p:txBody>
        </p:sp>
      </p:grpSp>
      <p:cxnSp>
        <p:nvCxnSpPr>
          <p:cNvPr id="22" name="Straight Arrow Connector 21"/>
          <p:cNvCxnSpPr/>
          <p:nvPr/>
        </p:nvCxnSpPr>
        <p:spPr>
          <a:xfrm flipH="1" flipV="1">
            <a:off x="4965406" y="2137144"/>
            <a:ext cx="776554" cy="1352460"/>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7" idx="3"/>
          </p:cNvCxnSpPr>
          <p:nvPr/>
        </p:nvCxnSpPr>
        <p:spPr>
          <a:xfrm flipH="1">
            <a:off x="4983739" y="3647601"/>
            <a:ext cx="795056" cy="479957"/>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039180" y="4268758"/>
            <a:ext cx="731641" cy="310683"/>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6979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par>
                                <p:cTn id="46" presetID="53" presetClass="entr" presetSubtype="16"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53" presetClass="entr" presetSubtype="16"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y Happy Cartoon Kids. Kids Clipart Kids Set Doodle Svg Online in India -  Etsy"/>
          <p:cNvPicPr>
            <a:picLocks noChangeAspect="1" noChangeArrowheads="1"/>
          </p:cNvPicPr>
          <p:nvPr/>
        </p:nvPicPr>
        <p:blipFill rotWithShape="1">
          <a:blip r:embed="rId3">
            <a:extLst>
              <a:ext uri="{28A0092B-C50C-407E-A947-70E740481C1C}">
                <a14:useLocalDpi xmlns:a14="http://schemas.microsoft.com/office/drawing/2010/main" val="0"/>
              </a:ext>
            </a:extLst>
          </a:blip>
          <a:srcRect l="-2350" t="23850" r="2792" b="43274"/>
          <a:stretch/>
        </p:blipFill>
        <p:spPr bwMode="auto">
          <a:xfrm>
            <a:off x="2971326" y="424885"/>
            <a:ext cx="5405254" cy="1421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F857DEA-334D-D3EE-CA36-044AD7AB8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801" y="2017754"/>
            <a:ext cx="7716327" cy="4696480"/>
          </a:xfrm>
          <a:prstGeom prst="rect">
            <a:avLst/>
          </a:prstGeom>
        </p:spPr>
      </p:pic>
    </p:spTree>
    <p:extLst>
      <p:ext uri="{BB962C8B-B14F-4D97-AF65-F5344CB8AC3E}">
        <p14:creationId xmlns:p14="http://schemas.microsoft.com/office/powerpoint/2010/main" val="42375539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900+ Explore Clip Art | Royalty Free - GoGraph"/>
          <p:cNvPicPr>
            <a:picLocks noChangeAspect="1" noChangeArrowheads="1"/>
          </p:cNvPicPr>
          <p:nvPr/>
        </p:nvPicPr>
        <p:blipFill rotWithShape="1">
          <a:blip r:embed="rId3">
            <a:extLst>
              <a:ext uri="{28A0092B-C50C-407E-A947-70E740481C1C}">
                <a14:useLocalDpi xmlns:a14="http://schemas.microsoft.com/office/drawing/2010/main" val="0"/>
              </a:ext>
            </a:extLst>
          </a:blip>
          <a:srcRect r="294" b="7267"/>
          <a:stretch/>
        </p:blipFill>
        <p:spPr bwMode="auto">
          <a:xfrm>
            <a:off x="4765594" y="359773"/>
            <a:ext cx="2615442" cy="19663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99BBC4-8B83-6E4F-4F66-513B6625E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28" y="2483225"/>
            <a:ext cx="11321343" cy="3626486"/>
          </a:xfrm>
          <a:prstGeom prst="rect">
            <a:avLst/>
          </a:prstGeom>
        </p:spPr>
      </p:pic>
    </p:spTree>
    <p:extLst>
      <p:ext uri="{BB962C8B-B14F-4D97-AF65-F5344CB8AC3E}">
        <p14:creationId xmlns:p14="http://schemas.microsoft.com/office/powerpoint/2010/main" val="16675218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544 Confused Student Illustrations &amp; Clip Art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31" y="2391845"/>
            <a:ext cx="3789104" cy="37891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59E6B50-E6D0-30A4-5C45-DF70289F9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510" y="174812"/>
            <a:ext cx="8199059" cy="6508376"/>
          </a:xfrm>
          <a:prstGeom prst="rect">
            <a:avLst/>
          </a:prstGeom>
        </p:spPr>
      </p:pic>
    </p:spTree>
    <p:extLst>
      <p:ext uri="{BB962C8B-B14F-4D97-AF65-F5344CB8AC3E}">
        <p14:creationId xmlns:p14="http://schemas.microsoft.com/office/powerpoint/2010/main" val="2604709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A8CDE4-B99D-182B-4715-BBE884330A94}"/>
              </a:ext>
            </a:extLst>
          </p:cNvPr>
          <p:cNvPicPr>
            <a:picLocks noChangeAspect="1"/>
          </p:cNvPicPr>
          <p:nvPr/>
        </p:nvPicPr>
        <p:blipFill rotWithShape="1">
          <a:blip r:embed="rId3">
            <a:extLst>
              <a:ext uri="{28A0092B-C50C-407E-A947-70E740481C1C}">
                <a14:useLocalDpi xmlns:a14="http://schemas.microsoft.com/office/drawing/2010/main" val="0"/>
              </a:ext>
            </a:extLst>
          </a:blip>
          <a:srcRect l="3125" r="2199"/>
          <a:stretch/>
        </p:blipFill>
        <p:spPr>
          <a:xfrm>
            <a:off x="54723" y="1242201"/>
            <a:ext cx="12137277" cy="4373597"/>
          </a:xfrm>
          <a:prstGeom prst="rect">
            <a:avLst/>
          </a:prstGeom>
        </p:spPr>
      </p:pic>
    </p:spTree>
    <p:extLst>
      <p:ext uri="{BB962C8B-B14F-4D97-AF65-F5344CB8AC3E}">
        <p14:creationId xmlns:p14="http://schemas.microsoft.com/office/powerpoint/2010/main" val="4083112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523294" y="1062683"/>
            <a:ext cx="2636875" cy="3426627"/>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2983655" y="2566015"/>
            <a:ext cx="2948819" cy="1988289"/>
            <a:chOff x="4270194" y="2576648"/>
            <a:chExt cx="2948819" cy="1988289"/>
          </a:xfrm>
        </p:grpSpPr>
        <p:sp>
          <p:nvSpPr>
            <p:cNvPr id="6" name="Teardrop 5"/>
            <p:cNvSpPr/>
            <p:nvPr/>
          </p:nvSpPr>
          <p:spPr>
            <a:xfrm rot="8016066" flipH="1">
              <a:off x="4634020" y="2571332"/>
              <a:ext cx="1988289" cy="1998921"/>
            </a:xfrm>
            <a:prstGeom prst="teardrop">
              <a:avLst/>
            </a:prstGeom>
            <a:solidFill>
              <a:srgbClr val="FFC000"/>
            </a:solidFill>
            <a:ln w="76200">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4270194" y="2786629"/>
              <a:ext cx="2948819" cy="1532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NĂNG LỰC</a:t>
              </a:r>
              <a:endParaRPr lang="en-US" sz="3200" dirty="0">
                <a:solidFill>
                  <a:schemeClr val="accent5">
                    <a:lumMod val="75000"/>
                  </a:schemeClr>
                </a:solidFill>
              </a:endParaRPr>
            </a:p>
          </p:txBody>
        </p:sp>
      </p:grpSp>
      <p:grpSp>
        <p:nvGrpSpPr>
          <p:cNvPr id="13" name="Group 12"/>
          <p:cNvGrpSpPr/>
          <p:nvPr/>
        </p:nvGrpSpPr>
        <p:grpSpPr>
          <a:xfrm>
            <a:off x="5722142" y="2566016"/>
            <a:ext cx="2948819" cy="1988289"/>
            <a:chOff x="7008681" y="2576649"/>
            <a:chExt cx="2948819" cy="1988289"/>
          </a:xfrm>
        </p:grpSpPr>
        <p:sp>
          <p:nvSpPr>
            <p:cNvPr id="7" name="Teardrop 6"/>
            <p:cNvSpPr/>
            <p:nvPr/>
          </p:nvSpPr>
          <p:spPr>
            <a:xfrm rot="13583934">
              <a:off x="7634232" y="2571333"/>
              <a:ext cx="1988289" cy="1998921"/>
            </a:xfrm>
            <a:prstGeom prst="teardrop">
              <a:avLst/>
            </a:prstGeom>
            <a:solidFill>
              <a:srgbClr val="F8A6F8"/>
            </a:solidFill>
            <a:ln w="76200">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7008681" y="2770906"/>
              <a:ext cx="2948819" cy="1532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PHẨM CHẤT</a:t>
              </a:r>
              <a:endParaRPr lang="en-US" sz="3200" dirty="0">
                <a:solidFill>
                  <a:schemeClr val="accent5">
                    <a:lumMod val="75000"/>
                  </a:schemeClr>
                </a:solidFill>
              </a:endParaRPr>
            </a:p>
          </p:txBody>
        </p:sp>
      </p:grpSp>
      <p:grpSp>
        <p:nvGrpSpPr>
          <p:cNvPr id="12" name="Group 11"/>
          <p:cNvGrpSpPr/>
          <p:nvPr/>
        </p:nvGrpSpPr>
        <p:grpSpPr>
          <a:xfrm>
            <a:off x="4397264" y="3970062"/>
            <a:ext cx="2948819" cy="1998921"/>
            <a:chOff x="5683803" y="3980695"/>
            <a:chExt cx="2948819" cy="1998921"/>
          </a:xfrm>
        </p:grpSpPr>
        <p:sp>
          <p:nvSpPr>
            <p:cNvPr id="5" name="Teardrop 4"/>
            <p:cNvSpPr/>
            <p:nvPr/>
          </p:nvSpPr>
          <p:spPr>
            <a:xfrm rot="2616066" flipH="1">
              <a:off x="6159638" y="3980695"/>
              <a:ext cx="1988289" cy="1998921"/>
            </a:xfrm>
            <a:prstGeom prst="teardrop">
              <a:avLst/>
            </a:prstGeom>
            <a:solidFill>
              <a:srgbClr val="99FF33"/>
            </a:solidFill>
            <a:ln w="76200">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5683803" y="4162353"/>
              <a:ext cx="2948819" cy="1532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accent5">
                      <a:lumMod val="75000"/>
                    </a:schemeClr>
                  </a:solidFill>
                  <a:effectLst>
                    <a:outerShdw blurRad="38100" dist="19050" dir="2700000" algn="tl" rotWithShape="0">
                      <a:schemeClr val="dk1">
                        <a:alpha val="40000"/>
                      </a:schemeClr>
                    </a:outerShdw>
                  </a:effectLst>
                </a:rPr>
                <a:t>TÍCH HỢP</a:t>
              </a:r>
              <a:endParaRPr lang="en-US" sz="3200" dirty="0">
                <a:solidFill>
                  <a:schemeClr val="accent5">
                    <a:lumMod val="75000"/>
                  </a:schemeClr>
                </a:solidFill>
              </a:endParaRPr>
            </a:p>
          </p:txBody>
        </p:sp>
      </p:grpSp>
    </p:spTree>
    <p:extLst>
      <p:ext uri="{BB962C8B-B14F-4D97-AF65-F5344CB8AC3E}">
        <p14:creationId xmlns:p14="http://schemas.microsoft.com/office/powerpoint/2010/main" val="21827962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remium Vector | Kid girl thinking face | Art drawings for kids, Kids  vector, Kids cartoon characters"/>
          <p:cNvPicPr>
            <a:picLocks noChangeAspect="1" noChangeArrowheads="1"/>
          </p:cNvPicPr>
          <p:nvPr/>
        </p:nvPicPr>
        <p:blipFill rotWithShape="1">
          <a:blip r:embed="rId3">
            <a:extLst>
              <a:ext uri="{28A0092B-C50C-407E-A947-70E740481C1C}">
                <a14:useLocalDpi xmlns:a14="http://schemas.microsoft.com/office/drawing/2010/main" val="0"/>
              </a:ext>
            </a:extLst>
          </a:blip>
          <a:srcRect l="44824" t="15099" r="17194" b="10169"/>
          <a:stretch/>
        </p:blipFill>
        <p:spPr bwMode="auto">
          <a:xfrm>
            <a:off x="4285217" y="121812"/>
            <a:ext cx="1690576" cy="25239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0,175 Child Question Illustrations &amp; Clip Art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l="21792" t="8012" r="25793" b="5896"/>
          <a:stretch/>
        </p:blipFill>
        <p:spPr bwMode="auto">
          <a:xfrm>
            <a:off x="5839415" y="0"/>
            <a:ext cx="1339702" cy="26457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58533" y="266332"/>
            <a:ext cx="3744095" cy="1451343"/>
            <a:chOff x="818707" y="547575"/>
            <a:chExt cx="3200400" cy="903768"/>
          </a:xfrm>
        </p:grpSpPr>
        <p:sp>
          <p:nvSpPr>
            <p:cNvPr id="4" name="Oval Callout 3"/>
            <p:cNvSpPr/>
            <p:nvPr/>
          </p:nvSpPr>
          <p:spPr>
            <a:xfrm>
              <a:off x="818707" y="547575"/>
              <a:ext cx="3200400" cy="903768"/>
            </a:xfrm>
            <a:prstGeom prst="wedgeEllipseCallout">
              <a:avLst>
                <a:gd name="adj1" fmla="val 59549"/>
                <a:gd name="adj2" fmla="val 41188"/>
              </a:avLst>
            </a:prstGeom>
            <a:solidFill>
              <a:srgbClr val="C9F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20120" y="547575"/>
              <a:ext cx="2798626"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rgbClr val="C00000"/>
                  </a:solidFill>
                  <a:effectLst>
                    <a:outerShdw blurRad="38100" dist="19050" dir="2700000" algn="tl" rotWithShape="0">
                      <a:schemeClr val="dk1">
                        <a:alpha val="40000"/>
                      </a:schemeClr>
                    </a:outerShdw>
                  </a:effectLst>
                </a:rPr>
                <a:t>Đường</a:t>
              </a:r>
              <a:r>
                <a:rPr lang="en-US" sz="3600" dirty="0">
                  <a:ln w="0"/>
                  <a:solidFill>
                    <a:srgbClr val="C00000"/>
                  </a:solidFill>
                  <a:effectLst>
                    <a:outerShdw blurRad="38100" dist="19050" dir="2700000" algn="tl" rotWithShape="0">
                      <a:schemeClr val="dk1">
                        <a:alpha val="40000"/>
                      </a:schemeClr>
                    </a:outerShdw>
                  </a:effectLst>
                </a:rPr>
                <a:t> </a:t>
              </a:r>
              <a:r>
                <a:rPr lang="en-US" sz="3600" dirty="0" err="1">
                  <a:ln w="0"/>
                  <a:solidFill>
                    <a:srgbClr val="C00000"/>
                  </a:solidFill>
                  <a:effectLst>
                    <a:outerShdw blurRad="38100" dist="19050" dir="2700000" algn="tl" rotWithShape="0">
                      <a:schemeClr val="dk1">
                        <a:alpha val="40000"/>
                      </a:schemeClr>
                    </a:outerShdw>
                  </a:effectLst>
                </a:rPr>
                <a:t>hoa</a:t>
              </a:r>
              <a:r>
                <a:rPr lang="en-US" sz="3600" dirty="0">
                  <a:ln w="0"/>
                  <a:solidFill>
                    <a:srgbClr val="C00000"/>
                  </a:solidFill>
                  <a:effectLst>
                    <a:outerShdw blurRad="38100" dist="19050" dir="2700000" algn="tl" rotWithShape="0">
                      <a:schemeClr val="dk1">
                        <a:alpha val="40000"/>
                      </a:schemeClr>
                    </a:outerShdw>
                  </a:effectLst>
                </a:rPr>
                <a:t> </a:t>
              </a:r>
              <a:r>
                <a:rPr lang="en-US" sz="3600" dirty="0" err="1">
                  <a:ln w="0"/>
                  <a:solidFill>
                    <a:srgbClr val="C00000"/>
                  </a:solidFill>
                  <a:effectLst>
                    <a:outerShdw blurRad="38100" dist="19050" dir="2700000" algn="tl" rotWithShape="0">
                      <a:schemeClr val="dk1">
                        <a:alpha val="40000"/>
                      </a:schemeClr>
                    </a:outerShdw>
                  </a:effectLst>
                </a:rPr>
                <a:t>này</a:t>
              </a:r>
              <a:r>
                <a:rPr lang="en-US" sz="3600" dirty="0">
                  <a:ln w="0"/>
                  <a:solidFill>
                    <a:srgbClr val="C00000"/>
                  </a:solidFill>
                  <a:effectLst>
                    <a:outerShdw blurRad="38100" dist="19050" dir="2700000" algn="tl" rotWithShape="0">
                      <a:schemeClr val="dk1">
                        <a:alpha val="40000"/>
                      </a:schemeClr>
                    </a:outerShdw>
                  </a:effectLst>
                </a:rPr>
                <a:t> </a:t>
              </a:r>
              <a:r>
                <a:rPr lang="en-US" sz="3600" dirty="0" err="1">
                  <a:ln w="0"/>
                  <a:solidFill>
                    <a:srgbClr val="C00000"/>
                  </a:solidFill>
                  <a:effectLst>
                    <a:outerShdw blurRad="38100" dist="19050" dir="2700000" algn="tl" rotWithShape="0">
                      <a:schemeClr val="dk1">
                        <a:alpha val="40000"/>
                      </a:schemeClr>
                    </a:outerShdw>
                  </a:effectLst>
                </a:rPr>
                <a:t>đẹp</a:t>
              </a:r>
              <a:r>
                <a:rPr lang="en-US" sz="3600" dirty="0">
                  <a:ln w="0"/>
                  <a:solidFill>
                    <a:srgbClr val="C00000"/>
                  </a:solidFill>
                  <a:effectLst>
                    <a:outerShdw blurRad="38100" dist="19050" dir="2700000" algn="tl" rotWithShape="0">
                      <a:schemeClr val="dk1">
                        <a:alpha val="40000"/>
                      </a:schemeClr>
                    </a:outerShdw>
                  </a:effectLst>
                </a:rPr>
                <a:t> </a:t>
              </a:r>
              <a:r>
                <a:rPr lang="en-US" sz="3600" dirty="0" err="1">
                  <a:ln w="0"/>
                  <a:solidFill>
                    <a:srgbClr val="C00000"/>
                  </a:solidFill>
                  <a:effectLst>
                    <a:outerShdw blurRad="38100" dist="19050" dir="2700000" algn="tl" rotWithShape="0">
                      <a:schemeClr val="dk1">
                        <a:alpha val="40000"/>
                      </a:schemeClr>
                    </a:outerShdw>
                  </a:effectLst>
                </a:rPr>
                <a:t>lắm</a:t>
              </a:r>
              <a:r>
                <a:rPr lang="en-US" sz="3600" dirty="0">
                  <a:ln w="0"/>
                  <a:solidFill>
                    <a:srgbClr val="C00000"/>
                  </a:solidFill>
                  <a:effectLst>
                    <a:outerShdw blurRad="38100" dist="19050" dir="2700000" algn="tl" rotWithShape="0">
                      <a:schemeClr val="dk1">
                        <a:alpha val="40000"/>
                      </a:schemeClr>
                    </a:outerShdw>
                  </a:effectLst>
                </a:rPr>
                <a:t>!</a:t>
              </a:r>
              <a:endParaRPr lang="en-US" sz="3600" dirty="0">
                <a:solidFill>
                  <a:srgbClr val="C00000"/>
                </a:solidFill>
              </a:endParaRPr>
            </a:p>
          </p:txBody>
        </p:sp>
      </p:grpSp>
      <p:grpSp>
        <p:nvGrpSpPr>
          <p:cNvPr id="9" name="Group 8"/>
          <p:cNvGrpSpPr/>
          <p:nvPr/>
        </p:nvGrpSpPr>
        <p:grpSpPr>
          <a:xfrm flipH="1">
            <a:off x="7412580" y="483679"/>
            <a:ext cx="3013465" cy="1800225"/>
            <a:chOff x="1182880" y="159320"/>
            <a:chExt cx="2521649" cy="1800225"/>
          </a:xfrm>
        </p:grpSpPr>
        <p:sp>
          <p:nvSpPr>
            <p:cNvPr id="10" name="Oval Callout 9"/>
            <p:cNvSpPr/>
            <p:nvPr/>
          </p:nvSpPr>
          <p:spPr>
            <a:xfrm>
              <a:off x="1182880" y="159320"/>
              <a:ext cx="2521649" cy="1800225"/>
            </a:xfrm>
            <a:prstGeom prst="wedgeEllipseCallout">
              <a:avLst>
                <a:gd name="adj1" fmla="val 64922"/>
                <a:gd name="adj2" fmla="val -24950"/>
              </a:avLst>
            </a:prstGeom>
            <a:solidFill>
              <a:srgbClr val="C9F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42188" y="634369"/>
              <a:ext cx="2311077"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rPr>
                <a:t>Ở TP </a:t>
              </a:r>
              <a:r>
                <a:rPr lang="en-US" sz="3600" dirty="0" err="1">
                  <a:ln w="0"/>
                  <a:solidFill>
                    <a:srgbClr val="C00000"/>
                  </a:solidFill>
                  <a:effectLst>
                    <a:outerShdw blurRad="38100" dist="19050" dir="2700000" algn="tl" rotWithShape="0">
                      <a:schemeClr val="dk1">
                        <a:alpha val="40000"/>
                      </a:schemeClr>
                    </a:outerShdw>
                  </a:effectLst>
                </a:rPr>
                <a:t>mình</a:t>
              </a:r>
              <a:r>
                <a:rPr lang="en-US" sz="3600" dirty="0">
                  <a:ln w="0"/>
                  <a:solidFill>
                    <a:srgbClr val="C00000"/>
                  </a:solidFill>
                  <a:effectLst>
                    <a:outerShdw blurRad="38100" dist="19050" dir="2700000" algn="tl" rotWithShape="0">
                      <a:schemeClr val="dk1">
                        <a:alpha val="40000"/>
                      </a:schemeClr>
                    </a:outerShdw>
                  </a:effectLst>
                </a:rPr>
                <a:t> </a:t>
              </a:r>
              <a:r>
                <a:rPr lang="en-US" sz="3600" dirty="0" err="1">
                  <a:ln w="0"/>
                  <a:solidFill>
                    <a:srgbClr val="C00000"/>
                  </a:solidFill>
                  <a:effectLst>
                    <a:outerShdw blurRad="38100" dist="19050" dir="2700000" algn="tl" rotWithShape="0">
                      <a:schemeClr val="dk1">
                        <a:alpha val="40000"/>
                      </a:schemeClr>
                    </a:outerShdw>
                  </a:effectLst>
                </a:rPr>
                <a:t>phải</a:t>
              </a:r>
              <a:r>
                <a:rPr lang="en-US" sz="3600" dirty="0">
                  <a:ln w="0"/>
                  <a:solidFill>
                    <a:srgbClr val="C00000"/>
                  </a:solidFill>
                  <a:effectLst>
                    <a:outerShdw blurRad="38100" dist="19050" dir="2700000" algn="tl" rotWithShape="0">
                      <a:schemeClr val="dk1">
                        <a:alpha val="40000"/>
                      </a:schemeClr>
                    </a:outerShdw>
                  </a:effectLst>
                </a:rPr>
                <a:t> </a:t>
              </a:r>
              <a:r>
                <a:rPr lang="en-US" sz="3600" dirty="0" err="1">
                  <a:ln w="0"/>
                  <a:solidFill>
                    <a:srgbClr val="C00000"/>
                  </a:solidFill>
                  <a:effectLst>
                    <a:outerShdw blurRad="38100" dist="19050" dir="2700000" algn="tl" rotWithShape="0">
                      <a:schemeClr val="dk1">
                        <a:alpha val="40000"/>
                      </a:schemeClr>
                    </a:outerShdw>
                  </a:effectLst>
                </a:rPr>
                <a:t>không</a:t>
              </a:r>
              <a:r>
                <a:rPr lang="en-US" sz="3600" dirty="0">
                  <a:ln w="0"/>
                  <a:solidFill>
                    <a:srgbClr val="C00000"/>
                  </a:solidFill>
                  <a:effectLst>
                    <a:outerShdw blurRad="38100" dist="19050" dir="2700000" algn="tl" rotWithShape="0">
                      <a:schemeClr val="dk1">
                        <a:alpha val="40000"/>
                      </a:schemeClr>
                    </a:outerShdw>
                  </a:effectLst>
                </a:rPr>
                <a:t> </a:t>
              </a:r>
              <a:r>
                <a:rPr lang="en-US" sz="3600" dirty="0" err="1">
                  <a:ln w="0"/>
                  <a:solidFill>
                    <a:srgbClr val="C00000"/>
                  </a:solidFill>
                  <a:effectLst>
                    <a:outerShdw blurRad="38100" dist="19050" dir="2700000" algn="tl" rotWithShape="0">
                      <a:schemeClr val="dk1">
                        <a:alpha val="40000"/>
                      </a:schemeClr>
                    </a:outerShdw>
                  </a:effectLst>
                </a:rPr>
                <a:t>thầy</a:t>
              </a:r>
              <a:r>
                <a:rPr lang="en-US" sz="3600" dirty="0">
                  <a:ln w="0"/>
                  <a:solidFill>
                    <a:srgbClr val="C00000"/>
                  </a:solidFill>
                  <a:effectLst>
                    <a:outerShdw blurRad="38100" dist="19050" dir="2700000" algn="tl" rotWithShape="0">
                      <a:schemeClr val="dk1">
                        <a:alpha val="40000"/>
                      </a:schemeClr>
                    </a:outerShdw>
                  </a:effectLst>
                </a:rPr>
                <a:t>?</a:t>
              </a:r>
              <a:endParaRPr lang="en-US" sz="3600" dirty="0">
                <a:solidFill>
                  <a:srgbClr val="C00000"/>
                </a:solidFill>
              </a:endParaRPr>
            </a:p>
          </p:txBody>
        </p:sp>
      </p:grpSp>
      <p:pic>
        <p:nvPicPr>
          <p:cNvPr id="2" name="Picture 1" descr="SHS Toan 4 tap 1 YKXH (sau góp ý XH).pdf - Adobe Reader"/>
          <p:cNvPicPr>
            <a:picLocks noChangeAspect="1"/>
          </p:cNvPicPr>
          <p:nvPr/>
        </p:nvPicPr>
        <p:blipFill rotWithShape="1">
          <a:blip r:embed="rId5">
            <a:extLst>
              <a:ext uri="{28A0092B-C50C-407E-A947-70E740481C1C}">
                <a14:useLocalDpi xmlns:a14="http://schemas.microsoft.com/office/drawing/2010/main" val="0"/>
              </a:ext>
            </a:extLst>
          </a:blip>
          <a:srcRect l="41860" t="59255" r="40714" b="29077"/>
          <a:stretch/>
        </p:blipFill>
        <p:spPr>
          <a:xfrm>
            <a:off x="488463" y="2732566"/>
            <a:ext cx="10707621" cy="3840145"/>
          </a:xfrm>
          <a:prstGeom prst="rect">
            <a:avLst/>
          </a:prstGeom>
        </p:spPr>
      </p:pic>
      <p:cxnSp>
        <p:nvCxnSpPr>
          <p:cNvPr id="8" name="Straight Connector 7"/>
          <p:cNvCxnSpPr/>
          <p:nvPr/>
        </p:nvCxnSpPr>
        <p:spPr>
          <a:xfrm>
            <a:off x="1456660" y="4189228"/>
            <a:ext cx="354064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8585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S Toan 4 tap 2 ruot (gui gop y xa hoi).pdf - Adobe Acrobat Pro DC"/>
          <p:cNvPicPr>
            <a:picLocks noChangeAspect="1"/>
          </p:cNvPicPr>
          <p:nvPr/>
        </p:nvPicPr>
        <p:blipFill rotWithShape="1">
          <a:blip r:embed="rId3">
            <a:extLst>
              <a:ext uri="{28A0092B-C50C-407E-A947-70E740481C1C}">
                <a14:useLocalDpi xmlns:a14="http://schemas.microsoft.com/office/drawing/2010/main" val="0"/>
              </a:ext>
            </a:extLst>
          </a:blip>
          <a:srcRect l="33033" t="29923" r="32497" b="8372"/>
          <a:stretch/>
        </p:blipFill>
        <p:spPr>
          <a:xfrm>
            <a:off x="4497572" y="95561"/>
            <a:ext cx="4316820" cy="6158043"/>
          </a:xfrm>
          <a:prstGeom prst="rect">
            <a:avLst/>
          </a:prstGeom>
        </p:spPr>
      </p:pic>
      <p:pic>
        <p:nvPicPr>
          <p:cNvPr id="3" name="Picture 2" descr="Cartoon pointing finger clipart kid - ClipartBarn"/>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441591" flipH="1" flipV="1">
            <a:off x="6422619" y="6149401"/>
            <a:ext cx="466725" cy="643565"/>
          </a:xfrm>
          <a:prstGeom prst="rect">
            <a:avLst/>
          </a:prstGeom>
          <a:noFill/>
          <a:ln>
            <a:noFill/>
          </a:ln>
        </p:spPr>
      </p:pic>
      <p:pic>
        <p:nvPicPr>
          <p:cNvPr id="4" name="Picture 3" descr="Cartoon pointing finger clipart kid - ClipartBarn"/>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16646" flipH="1">
            <a:off x="4109164" y="4859032"/>
            <a:ext cx="455265" cy="659765"/>
          </a:xfrm>
          <a:prstGeom prst="rect">
            <a:avLst/>
          </a:prstGeom>
          <a:noFill/>
          <a:ln>
            <a:noFill/>
          </a:ln>
        </p:spPr>
      </p:pic>
      <p:grpSp>
        <p:nvGrpSpPr>
          <p:cNvPr id="5" name="Group 4"/>
          <p:cNvGrpSpPr/>
          <p:nvPr/>
        </p:nvGrpSpPr>
        <p:grpSpPr>
          <a:xfrm>
            <a:off x="501742" y="3898330"/>
            <a:ext cx="3579318" cy="903768"/>
            <a:chOff x="608067" y="547575"/>
            <a:chExt cx="3579318" cy="903768"/>
          </a:xfrm>
        </p:grpSpPr>
        <p:sp>
          <p:nvSpPr>
            <p:cNvPr id="6" name="Oval Callout 5"/>
            <p:cNvSpPr/>
            <p:nvPr/>
          </p:nvSpPr>
          <p:spPr>
            <a:xfrm>
              <a:off x="818707" y="547575"/>
              <a:ext cx="3200400" cy="903768"/>
            </a:xfrm>
            <a:prstGeom prst="wedgeEllipseCallout">
              <a:avLst>
                <a:gd name="adj1" fmla="val 131438"/>
                <a:gd name="adj2" fmla="val 72738"/>
              </a:avLst>
            </a:prstGeom>
            <a:solidFill>
              <a:srgbClr val="C9F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8067" y="547575"/>
              <a:ext cx="3579318" cy="903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rPr>
                <a:t>TP. HCM</a:t>
              </a:r>
            </a:p>
          </p:txBody>
        </p:sp>
      </p:grpSp>
    </p:spTree>
    <p:extLst>
      <p:ext uri="{BB962C8B-B14F-4D97-AF65-F5344CB8AC3E}">
        <p14:creationId xmlns:p14="http://schemas.microsoft.com/office/powerpoint/2010/main" val="1860464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1.48148E-6 L 0.14987 -0.00787 " pathEditMode="relative" rAng="0" ptsTypes="AA">
                                      <p:cBhvr>
                                        <p:cTn id="6" dur="2000" fill="hold"/>
                                        <p:tgtEl>
                                          <p:spTgt spid="4"/>
                                        </p:tgtEl>
                                        <p:attrNameLst>
                                          <p:attrName>ppt_x</p:attrName>
                                          <p:attrName>ppt_y</p:attrName>
                                        </p:attrNameLst>
                                      </p:cBhvr>
                                      <p:rCtr x="7487" y="-394"/>
                                    </p:animMotion>
                                  </p:childTnLst>
                                </p:cTn>
                              </p:par>
                              <p:par>
                                <p:cTn id="7" presetID="42" presetClass="path" presetSubtype="0" accel="50000" decel="50000" fill="hold" nodeType="withEffect">
                                  <p:stCondLst>
                                    <p:cond delay="0"/>
                                  </p:stCondLst>
                                  <p:childTnLst>
                                    <p:animMotion origin="layout" path="M -3.54167E-6 1.48148E-6 L 0.00404 -0.17269 " pathEditMode="relative" rAng="0" ptsTypes="AA">
                                      <p:cBhvr>
                                        <p:cTn id="8" dur="2000" fill="hold"/>
                                        <p:tgtEl>
                                          <p:spTgt spid="3"/>
                                        </p:tgtEl>
                                        <p:attrNameLst>
                                          <p:attrName>ppt_x</p:attrName>
                                          <p:attrName>ppt_y</p:attrName>
                                        </p:attrNameLst>
                                      </p:cBhvr>
                                      <p:rCtr x="195" y="-8634"/>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2" name="Rectangle 1"/>
          <p:cNvSpPr/>
          <p:nvPr/>
        </p:nvSpPr>
        <p:spPr>
          <a:xfrm>
            <a:off x="2703444" y="2332191"/>
            <a:ext cx="7494104" cy="830997"/>
          </a:xfrm>
          <a:prstGeom prst="rect">
            <a:avLst/>
          </a:prstGeom>
        </p:spPr>
        <p:txBody>
          <a:bodyPr wrap="square">
            <a:spAutoFit/>
          </a:bodyPr>
          <a:lstStyle/>
          <a:p>
            <a:r>
              <a:rPr lang="en-US" sz="4800" b="1" dirty="0">
                <a:ln w="3175">
                  <a:noFill/>
                </a:ln>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SÁCH THAM KHẢO</a:t>
            </a:r>
            <a:endParaRPr lang="en-US" sz="4800" dirty="0"/>
          </a:p>
        </p:txBody>
      </p:sp>
      <p:pic>
        <p:nvPicPr>
          <p:cNvPr id="5" name="Picture 4">
            <a:extLst>
              <a:ext uri="{FF2B5EF4-FFF2-40B4-BE49-F238E27FC236}">
                <a16:creationId xmlns:a16="http://schemas.microsoft.com/office/drawing/2014/main" id="{BE577838-10BD-4311-9C51-373FB4016533}"/>
              </a:ext>
            </a:extLst>
          </p:cNvPr>
          <p:cNvPicPr>
            <a:picLocks noChangeAspect="1"/>
          </p:cNvPicPr>
          <p:nvPr/>
        </p:nvPicPr>
        <p:blipFill>
          <a:blip r:embed="rId4"/>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558852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36599E-1D66-4DE6-A68C-A4D35F89E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34" y="1665210"/>
            <a:ext cx="3223894" cy="4553930"/>
          </a:xfrm>
          <a:prstGeom prst="rect">
            <a:avLst/>
          </a:prstGeom>
        </p:spPr>
      </p:pic>
      <p:pic>
        <p:nvPicPr>
          <p:cNvPr id="8" name="Picture 7">
            <a:extLst>
              <a:ext uri="{FF2B5EF4-FFF2-40B4-BE49-F238E27FC236}">
                <a16:creationId xmlns:a16="http://schemas.microsoft.com/office/drawing/2014/main" id="{61122A55-9844-45EB-BA75-44F2A99E6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2155" y="1665208"/>
            <a:ext cx="3223895" cy="4553932"/>
          </a:xfrm>
          <a:prstGeom prst="rect">
            <a:avLst/>
          </a:prstGeom>
        </p:spPr>
      </p:pic>
      <p:pic>
        <p:nvPicPr>
          <p:cNvPr id="11" name="Picture 10">
            <a:extLst>
              <a:ext uri="{FF2B5EF4-FFF2-40B4-BE49-F238E27FC236}">
                <a16:creationId xmlns:a16="http://schemas.microsoft.com/office/drawing/2014/main" id="{AC417CA8-3E30-48E1-B9CE-392BF07902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17" y="377182"/>
            <a:ext cx="3259043" cy="4553931"/>
          </a:xfrm>
          <a:prstGeom prst="rect">
            <a:avLst/>
          </a:prstGeom>
        </p:spPr>
      </p:pic>
    </p:spTree>
    <p:extLst>
      <p:ext uri="{BB962C8B-B14F-4D97-AF65-F5344CB8AC3E}">
        <p14:creationId xmlns:p14="http://schemas.microsoft.com/office/powerpoint/2010/main" val="33913222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4A3404E-108D-4C83-932E-0A353F71BD4D}" type="slidenum">
              <a:rPr lang="en-US" smtClean="0"/>
              <a:pPr/>
              <a:t>44</a:t>
            </a:fld>
            <a:endParaRPr lang="en-US"/>
          </a:p>
        </p:txBody>
      </p:sp>
      <p:sp>
        <p:nvSpPr>
          <p:cNvPr id="5" name="Title 4"/>
          <p:cNvSpPr>
            <a:spLocks noGrp="1"/>
          </p:cNvSpPr>
          <p:nvPr>
            <p:ph type="ctrTitle" idx="4294967295"/>
          </p:nvPr>
        </p:nvSpPr>
        <p:spPr>
          <a:xfrm>
            <a:off x="0" y="760413"/>
            <a:ext cx="12192000" cy="5568950"/>
          </a:xfrm>
          <a:noFill/>
          <a:ln>
            <a:noFill/>
          </a:ln>
          <a:effectLst/>
        </p:spPr>
        <p:style>
          <a:lnRef idx="1">
            <a:schemeClr val="accent2"/>
          </a:lnRef>
          <a:fillRef idx="3">
            <a:schemeClr val="accent2"/>
          </a:fillRef>
          <a:effectRef idx="2">
            <a:schemeClr val="accent2"/>
          </a:effectRef>
          <a:fontRef idx="minor">
            <a:schemeClr val="lt1"/>
          </a:fontRef>
        </p:style>
        <p:txBody>
          <a:bodyPr anchor="ctr">
            <a:normAutofit/>
          </a:bodyPr>
          <a:lstStyle/>
          <a:p>
            <a:pPr algn="ctr">
              <a:lnSpc>
                <a:spcPct val="130000"/>
              </a:lnSpc>
              <a:spcBef>
                <a:spcPts val="400"/>
              </a:spcBef>
              <a:spcAft>
                <a:spcPts val="400"/>
              </a:spcAft>
            </a:pPr>
            <a:r>
              <a:rPr lang="en-US" sz="4800" b="1" dirty="0">
                <a:ln w="3175">
                  <a:noFill/>
                </a:ln>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HỆ TÀI NGUYÊN TRỰC TUYẾN</a:t>
            </a:r>
            <a:br>
              <a:rPr lang="en-US" sz="4800" b="1" dirty="0">
                <a:ln w="3175">
                  <a:noFill/>
                </a:ln>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br>
            <a:r>
              <a:rPr lang="en-US" sz="3700" b="1" dirty="0">
                <a:ln w="3175">
                  <a:noFill/>
                </a:ln>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VÀ </a:t>
            </a:r>
            <a:br>
              <a:rPr lang="en-US" sz="3700" b="1" dirty="0">
                <a:ln w="3175">
                  <a:noFill/>
                </a:ln>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br>
            <a:r>
              <a:rPr lang="en-US" sz="4800" b="1" dirty="0">
                <a:ln w="3175">
                  <a:noFill/>
                </a:ln>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GÓC HỖ TRỢ</a:t>
            </a:r>
            <a:endParaRPr lang="vi-VN" sz="4800" b="1" dirty="0">
              <a:ln w="3175">
                <a:noFill/>
              </a:ln>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E3032F2F-A8AD-0F4A-AD84-ED49C79E225A}"/>
              </a:ext>
            </a:extLst>
          </p:cNvPr>
          <p:cNvSpPr/>
          <p:nvPr/>
        </p:nvSpPr>
        <p:spPr>
          <a:xfrm>
            <a:off x="137786" y="199201"/>
            <a:ext cx="2805830" cy="55114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Tree>
    <p:extLst>
      <p:ext uri="{BB962C8B-B14F-4D97-AF65-F5344CB8AC3E}">
        <p14:creationId xmlns:p14="http://schemas.microsoft.com/office/powerpoint/2010/main" val="461041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4911" y="1667027"/>
            <a:ext cx="5049077" cy="4434030"/>
          </a:xfrm>
          <a:prstGeom prst="rect">
            <a:avLst/>
          </a:prstGeom>
          <a:noFill/>
        </p:spPr>
        <p:txBody>
          <a:bodyPr wrap="square" lIns="121917" tIns="60958" rIns="121917" bIns="60958" rtlCol="0">
            <a:spAutoFit/>
          </a:bodyPr>
          <a:lstStyle/>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Giới</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thiệu</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sách</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Hướng</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dẫn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sử</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dụng</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sách</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Ma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trận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kiến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thức</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kĩ</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năng</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Phân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phối</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chương</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trình</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Kế</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hoạch</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giảng</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dạy</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tham</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khảo</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Tài</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liệu</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tập</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huấn</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Video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giới</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thiệu</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bộ</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môn</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Video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minh</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hoạ</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tiết</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dạy</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tham</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khảo</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20000"/>
              </a:lnSpc>
              <a:spcBef>
                <a:spcPts val="400"/>
              </a:spcBef>
              <a:spcAft>
                <a:spcPts val="400"/>
              </a:spcAft>
              <a:buFont typeface="Courier New" panose="02070309020205020404" pitchFamily="49" charset="0"/>
              <a:buChar char="o"/>
            </a:pP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Video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phân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tích</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tiết</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dạy</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minh</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hoạ</a:t>
            </a:r>
            <a:endPar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endParaRPr>
          </a:p>
        </p:txBody>
      </p:sp>
      <p:sp>
        <p:nvSpPr>
          <p:cNvPr id="5" name="Title 4"/>
          <p:cNvSpPr>
            <a:spLocks noGrp="1"/>
          </p:cNvSpPr>
          <p:nvPr>
            <p:ph type="title"/>
          </p:nvPr>
        </p:nvSpPr>
        <p:spPr/>
        <p:txBody>
          <a:bodyPr/>
          <a:lstStyle/>
          <a:p>
            <a:r>
              <a:rPr lang="en-US" dirty="0">
                <a:latin typeface="Arial" panose="020B0604020202020204" pitchFamily="34" charset="0"/>
                <a:cs typeface="Arial" panose="020B0604020202020204" pitchFamily="34" charset="0"/>
              </a:rPr>
              <a:t>HỆ TÀI NGUYÊN TRỰC TUYẾN</a:t>
            </a:r>
          </a:p>
        </p:txBody>
      </p:sp>
      <p:sp>
        <p:nvSpPr>
          <p:cNvPr id="8" name="Slide Number Placeholder 7"/>
          <p:cNvSpPr>
            <a:spLocks noGrp="1"/>
          </p:cNvSpPr>
          <p:nvPr>
            <p:ph type="sldNum" sz="quarter" idx="4"/>
          </p:nvPr>
        </p:nvSpPr>
        <p:spPr/>
        <p:txBody>
          <a:bodyPr/>
          <a:lstStyle/>
          <a:p>
            <a:fld id="{74A3404E-108D-4C83-932E-0A353F71BD4D}" type="slidenum">
              <a:rPr lang="en-US" smtClean="0"/>
              <a:pPr/>
              <a:t>45</a:t>
            </a:fld>
            <a:endParaRPr lang="en-US"/>
          </a:p>
        </p:txBody>
      </p:sp>
      <p:sp>
        <p:nvSpPr>
          <p:cNvPr id="11" name="TextBox 10"/>
          <p:cNvSpPr txBox="1"/>
          <p:nvPr/>
        </p:nvSpPr>
        <p:spPr>
          <a:xfrm>
            <a:off x="5105705" y="4149700"/>
            <a:ext cx="6461189" cy="70275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dirty="0" err="1">
                <a:solidFill>
                  <a:schemeClr val="bg1"/>
                </a:solidFill>
                <a:latin typeface="Arial" panose="020B0604020202020204" pitchFamily="34" charset="0"/>
                <a:ea typeface="Cambria" panose="02040503050406030204" pitchFamily="18" charset="0"/>
                <a:cs typeface="Arial" panose="020B0604020202020204" pitchFamily="34" charset="0"/>
              </a:rPr>
              <a:t>www.chantroisangtao.vn</a:t>
            </a:r>
            <a:endParaRPr lang="en-US" sz="3200" b="1" i="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TextBox 8"/>
          <p:cNvSpPr txBox="1"/>
          <p:nvPr/>
        </p:nvSpPr>
        <p:spPr>
          <a:xfrm>
            <a:off x="5105705" y="1944313"/>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dirty="0" err="1">
                <a:solidFill>
                  <a:srgbClr val="7030A0"/>
                </a:solidFill>
                <a:latin typeface="Arial" panose="020B0604020202020204" pitchFamily="34" charset="0"/>
                <a:ea typeface="Cambria" panose="02040503050406030204" pitchFamily="18" charset="0"/>
                <a:cs typeface="Arial" panose="020B0604020202020204" pitchFamily="34" charset="0"/>
              </a:rPr>
              <a:t>taphuan.nxbgd.vn</a:t>
            </a:r>
            <a:endParaRPr lang="en-US" sz="3200" b="1" i="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sp>
        <p:nvSpPr>
          <p:cNvPr id="10" name="TextBox 9"/>
          <p:cNvSpPr txBox="1"/>
          <p:nvPr/>
        </p:nvSpPr>
        <p:spPr>
          <a:xfrm>
            <a:off x="5105705" y="3047007"/>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dirty="0" err="1">
                <a:solidFill>
                  <a:srgbClr val="7030A0"/>
                </a:solidFill>
                <a:latin typeface="Arial" panose="020B0604020202020204" pitchFamily="34" charset="0"/>
                <a:ea typeface="Cambria" panose="02040503050406030204" pitchFamily="18" charset="0"/>
                <a:cs typeface="Arial" panose="020B0604020202020204" pitchFamily="34" charset="0"/>
              </a:rPr>
              <a:t>hanhtrangso.nxbgd.vn</a:t>
            </a:r>
            <a:endParaRPr lang="en-US" sz="3200" b="1" i="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35AEAC4A-D925-C94E-97EB-FC9119EE43D1}"/>
              </a:ext>
            </a:extLst>
          </p:cNvPr>
          <p:cNvSpPr/>
          <p:nvPr/>
        </p:nvSpPr>
        <p:spPr>
          <a:xfrm>
            <a:off x="137786" y="199201"/>
            <a:ext cx="2805830" cy="55114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Tree>
    <p:extLst>
      <p:ext uri="{BB962C8B-B14F-4D97-AF65-F5344CB8AC3E}">
        <p14:creationId xmlns:p14="http://schemas.microsoft.com/office/powerpoint/2010/main" val="392491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5092A9-9395-5443-8EEF-4AEE03F9FD1B}"/>
              </a:ext>
            </a:extLst>
          </p:cNvPr>
          <p:cNvSpPr/>
          <p:nvPr/>
        </p:nvSpPr>
        <p:spPr>
          <a:xfrm>
            <a:off x="137786" y="199201"/>
            <a:ext cx="2805830" cy="55114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6" name="TextBox 5"/>
          <p:cNvSpPr txBox="1"/>
          <p:nvPr/>
        </p:nvSpPr>
        <p:spPr>
          <a:xfrm>
            <a:off x="476932" y="1127460"/>
            <a:ext cx="11400293" cy="2547425"/>
          </a:xfrm>
          <a:prstGeom prst="rect">
            <a:avLst/>
          </a:prstGeom>
          <a:noFill/>
        </p:spPr>
        <p:txBody>
          <a:bodyPr wrap="square" lIns="121917" tIns="60958" rIns="121917" bIns="60958" rtlCol="0">
            <a:spAutoFit/>
          </a:bodyPr>
          <a:lstStyle/>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Ghi</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nhận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các</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góp</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ý</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của</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bạn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đọc</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chuyển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đến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ban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biên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tập</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để</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tham</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khảo</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phản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biện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và</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chỉnh</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sửa</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Kết</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nối</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giữa</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giáo</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viên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với</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tác</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giả</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chủ</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biên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tổng</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chủ</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biên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môn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học</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a:t>
            </a:r>
          </a:p>
          <a:p>
            <a:pPr>
              <a:lnSpc>
                <a:spcPct val="130000"/>
              </a:lnSpc>
              <a:spcBef>
                <a:spcPts val="400"/>
              </a:spcBef>
              <a:spcAft>
                <a:spcPts val="400"/>
              </a:spcAft>
            </a:pPr>
            <a:r>
              <a:rPr lang="en-US" dirty="0">
                <a:latin typeface="Arial" panose="020B0604020202020204" pitchFamily="34" charset="0"/>
                <a:cs typeface="Arial" panose="020B0604020202020204" pitchFamily="34" charset="0"/>
              </a:rPr>
              <a:t>         Xin </a:t>
            </a:r>
            <a:r>
              <a:rPr lang="en-US" dirty="0" err="1">
                <a:latin typeface="Arial" panose="020B0604020202020204" pitchFamily="34" charset="0"/>
                <a:cs typeface="Arial" panose="020B0604020202020204" pitchFamily="34" charset="0"/>
              </a:rPr>
              <a:t>vui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thoại</a:t>
            </a:r>
            <a:r>
              <a:rPr lang="en-US" dirty="0">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091 8042650</a:t>
            </a:r>
            <a:endParaRPr lang="en-US" sz="2100" i="1" dirty="0">
              <a:solidFill>
                <a:srgbClr val="C00000"/>
              </a:solidFill>
              <a:latin typeface="Arial" panose="020B0604020202020204" pitchFamily="34" charset="0"/>
              <a:ea typeface="Cambria" panose="02040503050406030204" pitchFamily="18" charset="0"/>
              <a:cs typeface="Arial" panose="020B0604020202020204" pitchFamily="34" charset="0"/>
            </a:endParaRP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Hỗ</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trợ</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phát</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hành</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và</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công</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tác</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thư</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2100" i="1" dirty="0" err="1">
                <a:solidFill>
                  <a:srgbClr val="0070C0"/>
                </a:solidFill>
                <a:latin typeface="Arial" panose="020B0604020202020204" pitchFamily="34" charset="0"/>
                <a:ea typeface="Cambria" panose="02040503050406030204" pitchFamily="18" charset="0"/>
                <a:cs typeface="Arial" panose="020B0604020202020204" pitchFamily="34" charset="0"/>
              </a:rPr>
              <a:t>viện</a:t>
            </a:r>
            <a:r>
              <a:rPr lang="en-US" sz="2100" i="1" dirty="0">
                <a:solidFill>
                  <a:srgbClr val="0070C0"/>
                </a:solidFill>
                <a:latin typeface="Arial" panose="020B0604020202020204" pitchFamily="34" charset="0"/>
                <a:ea typeface="Cambria" panose="02040503050406030204" pitchFamily="18" charset="0"/>
                <a:cs typeface="Arial" panose="020B0604020202020204" pitchFamily="34" charset="0"/>
              </a:rPr>
              <a:t>.</a:t>
            </a:r>
          </a:p>
        </p:txBody>
      </p:sp>
      <p:sp>
        <p:nvSpPr>
          <p:cNvPr id="5" name="Title 4"/>
          <p:cNvSpPr>
            <a:spLocks noGrp="1"/>
          </p:cNvSpPr>
          <p:nvPr>
            <p:ph type="title"/>
          </p:nvPr>
        </p:nvSpPr>
        <p:spPr>
          <a:xfrm>
            <a:off x="476932" y="372142"/>
            <a:ext cx="11473070" cy="756410"/>
          </a:xfrm>
        </p:spPr>
        <p:txBody>
          <a:bodyPr/>
          <a:lstStyle/>
          <a:p>
            <a:r>
              <a:rPr lang="en-US" dirty="0">
                <a:latin typeface="Arial" panose="020B0604020202020204" pitchFamily="34" charset="0"/>
                <a:cs typeface="Arial" panose="020B0604020202020204" pitchFamily="34" charset="0"/>
              </a:rPr>
              <a:t>GÓC HỖ TRỢ</a:t>
            </a:r>
          </a:p>
        </p:txBody>
      </p:sp>
      <p:sp>
        <p:nvSpPr>
          <p:cNvPr id="8" name="Slide Number Placeholder 7"/>
          <p:cNvSpPr>
            <a:spLocks noGrp="1"/>
          </p:cNvSpPr>
          <p:nvPr>
            <p:ph type="sldNum" sz="quarter" idx="4"/>
          </p:nvPr>
        </p:nvSpPr>
        <p:spPr/>
        <p:txBody>
          <a:bodyPr/>
          <a:lstStyle/>
          <a:p>
            <a:fld id="{74A3404E-108D-4C83-932E-0A353F71BD4D}" type="slidenum">
              <a:rPr lang="en-US" smtClean="0"/>
              <a:pPr/>
              <a:t>46</a:t>
            </a:fld>
            <a:endParaRPr lang="en-US"/>
          </a:p>
        </p:txBody>
      </p:sp>
      <p:sp>
        <p:nvSpPr>
          <p:cNvPr id="11" name="TextBox 10"/>
          <p:cNvSpPr txBox="1"/>
          <p:nvPr/>
        </p:nvSpPr>
        <p:spPr>
          <a:xfrm>
            <a:off x="4777553" y="3773186"/>
            <a:ext cx="6461189" cy="160043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endParaRPr lang="en-US" sz="3200" b="1" i="1"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ctr"/>
            <a:r>
              <a:rPr lang="en-US" sz="3200" b="1" i="1" dirty="0" err="1">
                <a:solidFill>
                  <a:schemeClr val="bg1"/>
                </a:solidFill>
                <a:latin typeface="Arial" panose="020B0604020202020204" pitchFamily="34" charset="0"/>
                <a:ea typeface="Cambria" panose="02040503050406030204" pitchFamily="18" charset="0"/>
                <a:cs typeface="Arial" panose="020B0604020202020204" pitchFamily="34" charset="0"/>
              </a:rPr>
              <a:t>www.chantroisangtao.vn</a:t>
            </a:r>
            <a:r>
              <a:rPr lang="en-US" sz="3200" b="1" i="1" dirty="0">
                <a:solidFill>
                  <a:schemeClr val="bg1"/>
                </a:solidFill>
                <a:latin typeface="Arial" panose="020B0604020202020204" pitchFamily="34" charset="0"/>
                <a:ea typeface="Cambria" panose="02040503050406030204" pitchFamily="18" charset="0"/>
                <a:cs typeface="Arial" panose="020B0604020202020204" pitchFamily="34" charset="0"/>
              </a:rPr>
              <a:t>/</a:t>
            </a:r>
            <a:r>
              <a:rPr lang="en-US" sz="3200" b="1" i="1" dirty="0" err="1">
                <a:solidFill>
                  <a:schemeClr val="bg1"/>
                </a:solidFill>
                <a:latin typeface="Arial" panose="020B0604020202020204" pitchFamily="34" charset="0"/>
                <a:ea typeface="Cambria" panose="02040503050406030204" pitchFamily="18" charset="0"/>
                <a:cs typeface="Arial" panose="020B0604020202020204" pitchFamily="34" charset="0"/>
              </a:rPr>
              <a:t>hotro</a:t>
            </a:r>
            <a:endParaRPr lang="en-US" sz="3200" b="1" i="1"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ctr"/>
            <a:endParaRPr lang="en-US" sz="3200" b="1" i="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1026" name="Picture 2" descr="Kết quả hình ảnh cho sup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796" y="3305314"/>
            <a:ext cx="3059812" cy="305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81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V="1">
            <a:off x="0" y="-170121"/>
            <a:ext cx="12192001" cy="7028121"/>
          </a:xfrm>
          <a:prstGeom prst="rect">
            <a:avLst/>
          </a:prstGeom>
          <a:solidFill>
            <a:srgbClr val="DAD8D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rot="20728488">
            <a:off x="965049" y="843239"/>
            <a:ext cx="1976668" cy="2489301"/>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rot="1159389">
            <a:off x="1553617" y="2433976"/>
            <a:ext cx="1963514" cy="2463681"/>
          </a:xfrm>
          <a:prstGeom prst="rect">
            <a:avLst/>
          </a:prstGeom>
        </p:spPr>
      </p:pic>
      <p:grpSp>
        <p:nvGrpSpPr>
          <p:cNvPr id="27" name="Group 26"/>
          <p:cNvGrpSpPr/>
          <p:nvPr/>
        </p:nvGrpSpPr>
        <p:grpSpPr>
          <a:xfrm>
            <a:off x="6607467" y="504357"/>
            <a:ext cx="2948819" cy="2194560"/>
            <a:chOff x="6607467" y="504357"/>
            <a:chExt cx="2948819" cy="2194560"/>
          </a:xfrm>
        </p:grpSpPr>
        <p:grpSp>
          <p:nvGrpSpPr>
            <p:cNvPr id="10" name="Group 9"/>
            <p:cNvGrpSpPr/>
            <p:nvPr/>
          </p:nvGrpSpPr>
          <p:grpSpPr>
            <a:xfrm>
              <a:off x="6988624" y="504357"/>
              <a:ext cx="2194560" cy="2194560"/>
              <a:chOff x="6963593" y="519747"/>
              <a:chExt cx="2194560" cy="2194560"/>
            </a:xfrm>
          </p:grpSpPr>
          <p:sp>
            <p:nvSpPr>
              <p:cNvPr id="8" name="Teardrop 7"/>
              <p:cNvSpPr/>
              <p:nvPr/>
            </p:nvSpPr>
            <p:spPr>
              <a:xfrm rot="18864593">
                <a:off x="6963593" y="519747"/>
                <a:ext cx="2194560" cy="2194560"/>
              </a:xfrm>
              <a:prstGeom prst="teardrop">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rot="18864593">
                <a:off x="7111385" y="699440"/>
                <a:ext cx="1920240" cy="1920240"/>
              </a:xfrm>
              <a:prstGeom prst="teardrop">
                <a:avLst/>
              </a:prstGeom>
              <a:solidFill>
                <a:srgbClr val="04C8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7"/>
            <p:cNvSpPr/>
            <p:nvPr/>
          </p:nvSpPr>
          <p:spPr>
            <a:xfrm flipH="1">
              <a:off x="6607467" y="843840"/>
              <a:ext cx="2948819" cy="1532862"/>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rgbClr val="C00000"/>
                  </a:solidFill>
                  <a:effectLst>
                    <a:outerShdw blurRad="38100" dist="19050" dir="2700000" algn="tl" rotWithShape="0">
                      <a:schemeClr val="dk1">
                        <a:alpha val="40000"/>
                      </a:schemeClr>
                    </a:outerShdw>
                  </a:effectLst>
                </a:rPr>
                <a:t>CHUẨN</a:t>
              </a:r>
            </a:p>
            <a:p>
              <a:pPr algn="ctr"/>
              <a:r>
                <a:rPr lang="en-US" sz="4000" dirty="0">
                  <a:ln w="0"/>
                  <a:solidFill>
                    <a:srgbClr val="C00000"/>
                  </a:solidFill>
                  <a:effectLst>
                    <a:outerShdw blurRad="38100" dist="19050" dir="2700000" algn="tl" rotWithShape="0">
                      <a:schemeClr val="dk1">
                        <a:alpha val="40000"/>
                      </a:schemeClr>
                    </a:outerShdw>
                  </a:effectLst>
                </a:rPr>
                <a:t>MỰC</a:t>
              </a:r>
              <a:endParaRPr lang="en-US" sz="4000" dirty="0">
                <a:solidFill>
                  <a:srgbClr val="C00000"/>
                </a:solidFill>
              </a:endParaRPr>
            </a:p>
          </p:txBody>
        </p:sp>
      </p:grpSp>
      <p:grpSp>
        <p:nvGrpSpPr>
          <p:cNvPr id="26" name="Group 25"/>
          <p:cNvGrpSpPr/>
          <p:nvPr/>
        </p:nvGrpSpPr>
        <p:grpSpPr>
          <a:xfrm>
            <a:off x="4616438" y="1740633"/>
            <a:ext cx="2948819" cy="2194560"/>
            <a:chOff x="4616438" y="1740633"/>
            <a:chExt cx="2948819" cy="2194560"/>
          </a:xfrm>
        </p:grpSpPr>
        <p:grpSp>
          <p:nvGrpSpPr>
            <p:cNvPr id="11" name="Group 10"/>
            <p:cNvGrpSpPr/>
            <p:nvPr/>
          </p:nvGrpSpPr>
          <p:grpSpPr>
            <a:xfrm rot="19345931">
              <a:off x="5015995" y="1740633"/>
              <a:ext cx="2194560" cy="2194560"/>
              <a:chOff x="6963593" y="519747"/>
              <a:chExt cx="2194560" cy="2194560"/>
            </a:xfrm>
          </p:grpSpPr>
          <p:sp>
            <p:nvSpPr>
              <p:cNvPr id="12" name="Teardrop 11"/>
              <p:cNvSpPr/>
              <p:nvPr/>
            </p:nvSpPr>
            <p:spPr>
              <a:xfrm rot="18864593">
                <a:off x="6963593" y="519747"/>
                <a:ext cx="2194560" cy="2194560"/>
              </a:xfrm>
              <a:prstGeom prst="teardrop">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p:nvSpPr>
            <p:spPr>
              <a:xfrm rot="18864593">
                <a:off x="7111385" y="699440"/>
                <a:ext cx="1920240" cy="1920240"/>
              </a:xfrm>
              <a:prstGeom prst="teardrop">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7"/>
            <p:cNvSpPr/>
            <p:nvPr/>
          </p:nvSpPr>
          <p:spPr>
            <a:xfrm flipH="1">
              <a:off x="4616438" y="2060016"/>
              <a:ext cx="2948819" cy="1532862"/>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rgbClr val="C00000"/>
                  </a:solidFill>
                  <a:effectLst>
                    <a:outerShdw blurRad="38100" dist="19050" dir="2700000" algn="tl" rotWithShape="0">
                      <a:schemeClr val="dk1">
                        <a:alpha val="40000"/>
                      </a:schemeClr>
                    </a:outerShdw>
                  </a:effectLst>
                </a:rPr>
                <a:t>PHÙ HỢP</a:t>
              </a:r>
              <a:endParaRPr lang="en-US" sz="4000" dirty="0">
                <a:solidFill>
                  <a:srgbClr val="C00000"/>
                </a:solidFill>
              </a:endParaRPr>
            </a:p>
          </p:txBody>
        </p:sp>
      </p:grpSp>
      <p:grpSp>
        <p:nvGrpSpPr>
          <p:cNvPr id="29" name="Group 28"/>
          <p:cNvGrpSpPr/>
          <p:nvPr/>
        </p:nvGrpSpPr>
        <p:grpSpPr>
          <a:xfrm>
            <a:off x="8624797" y="1601637"/>
            <a:ext cx="2948819" cy="2194560"/>
            <a:chOff x="8624797" y="1601637"/>
            <a:chExt cx="2948819" cy="2194560"/>
          </a:xfrm>
        </p:grpSpPr>
        <p:grpSp>
          <p:nvGrpSpPr>
            <p:cNvPr id="14" name="Group 13"/>
            <p:cNvGrpSpPr/>
            <p:nvPr/>
          </p:nvGrpSpPr>
          <p:grpSpPr>
            <a:xfrm rot="2254069" flipH="1">
              <a:off x="8953197" y="1601637"/>
              <a:ext cx="2194560" cy="2194560"/>
              <a:chOff x="6963593" y="519747"/>
              <a:chExt cx="2194560" cy="2194560"/>
            </a:xfrm>
          </p:grpSpPr>
          <p:sp>
            <p:nvSpPr>
              <p:cNvPr id="15" name="Teardrop 14"/>
              <p:cNvSpPr/>
              <p:nvPr/>
            </p:nvSpPr>
            <p:spPr>
              <a:xfrm rot="18864593">
                <a:off x="6963593" y="519747"/>
                <a:ext cx="2194560" cy="2194560"/>
              </a:xfrm>
              <a:prstGeom prst="teardrop">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5"/>
              <p:cNvSpPr/>
              <p:nvPr/>
            </p:nvSpPr>
            <p:spPr>
              <a:xfrm rot="18864593">
                <a:off x="7111385" y="699440"/>
                <a:ext cx="1920240" cy="1920240"/>
              </a:xfrm>
              <a:prstGeom prst="teardrop">
                <a:avLst/>
              </a:prstGeom>
              <a:solidFill>
                <a:srgbClr val="AEFF5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7"/>
            <p:cNvSpPr/>
            <p:nvPr/>
          </p:nvSpPr>
          <p:spPr>
            <a:xfrm flipH="1">
              <a:off x="8624797" y="1966073"/>
              <a:ext cx="2948819" cy="1532862"/>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rgbClr val="C00000"/>
                  </a:solidFill>
                  <a:effectLst>
                    <a:outerShdw blurRad="38100" dist="19050" dir="2700000" algn="tl" rotWithShape="0">
                      <a:schemeClr val="dk1">
                        <a:alpha val="40000"/>
                      </a:schemeClr>
                    </a:outerShdw>
                  </a:effectLst>
                </a:rPr>
                <a:t>HẤP DẪN</a:t>
              </a:r>
              <a:endParaRPr lang="en-US" sz="4000" dirty="0">
                <a:solidFill>
                  <a:srgbClr val="C00000"/>
                </a:solidFill>
              </a:endParaRPr>
            </a:p>
          </p:txBody>
        </p:sp>
      </p:grpSp>
      <p:grpSp>
        <p:nvGrpSpPr>
          <p:cNvPr id="31" name="Group 30"/>
          <p:cNvGrpSpPr/>
          <p:nvPr/>
        </p:nvGrpSpPr>
        <p:grpSpPr>
          <a:xfrm>
            <a:off x="5620284" y="4111129"/>
            <a:ext cx="2948819" cy="2194560"/>
            <a:chOff x="5620284" y="4111129"/>
            <a:chExt cx="2948819" cy="2194560"/>
          </a:xfrm>
        </p:grpSpPr>
        <p:grpSp>
          <p:nvGrpSpPr>
            <p:cNvPr id="17" name="Group 16"/>
            <p:cNvGrpSpPr/>
            <p:nvPr/>
          </p:nvGrpSpPr>
          <p:grpSpPr>
            <a:xfrm rot="17910604">
              <a:off x="5954964" y="4111129"/>
              <a:ext cx="2194560" cy="2194560"/>
              <a:chOff x="6963593" y="519748"/>
              <a:chExt cx="2194560" cy="2194560"/>
            </a:xfrm>
          </p:grpSpPr>
          <p:sp>
            <p:nvSpPr>
              <p:cNvPr id="18" name="Teardrop 17"/>
              <p:cNvSpPr/>
              <p:nvPr/>
            </p:nvSpPr>
            <p:spPr>
              <a:xfrm rot="18864593">
                <a:off x="6963593" y="519748"/>
                <a:ext cx="2194560" cy="2194560"/>
              </a:xfrm>
              <a:prstGeom prst="teardrop">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p:cNvSpPr/>
              <p:nvPr/>
            </p:nvSpPr>
            <p:spPr>
              <a:xfrm rot="18864593">
                <a:off x="7111385" y="699441"/>
                <a:ext cx="1920240" cy="1920240"/>
              </a:xfrm>
              <a:prstGeom prst="teardrop">
                <a:avLst/>
              </a:prstGeom>
              <a:solidFill>
                <a:srgbClr val="A7B8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7"/>
            <p:cNvSpPr/>
            <p:nvPr/>
          </p:nvSpPr>
          <p:spPr>
            <a:xfrm flipH="1">
              <a:off x="5620284" y="4483931"/>
              <a:ext cx="2948819" cy="1532862"/>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rgbClr val="C00000"/>
                  </a:solidFill>
                  <a:effectLst>
                    <a:outerShdw blurRad="38100" dist="19050" dir="2700000" algn="tl" rotWithShape="0">
                      <a:schemeClr val="dk1">
                        <a:alpha val="40000"/>
                      </a:schemeClr>
                    </a:outerShdw>
                  </a:effectLst>
                </a:rPr>
                <a:t>NHẸ NHÀNG</a:t>
              </a:r>
              <a:endParaRPr lang="en-US" sz="4000" dirty="0">
                <a:solidFill>
                  <a:srgbClr val="C00000"/>
                </a:solidFill>
              </a:endParaRPr>
            </a:p>
          </p:txBody>
        </p:sp>
      </p:grpSp>
      <p:grpSp>
        <p:nvGrpSpPr>
          <p:cNvPr id="33" name="Group 32"/>
          <p:cNvGrpSpPr/>
          <p:nvPr/>
        </p:nvGrpSpPr>
        <p:grpSpPr>
          <a:xfrm>
            <a:off x="7830705" y="4054857"/>
            <a:ext cx="2948819" cy="2194560"/>
            <a:chOff x="7830705" y="4054857"/>
            <a:chExt cx="2948819" cy="2194560"/>
          </a:xfrm>
        </p:grpSpPr>
        <p:grpSp>
          <p:nvGrpSpPr>
            <p:cNvPr id="20" name="Group 19"/>
            <p:cNvGrpSpPr/>
            <p:nvPr/>
          </p:nvGrpSpPr>
          <p:grpSpPr>
            <a:xfrm rot="3689396" flipH="1">
              <a:off x="8250285" y="4054857"/>
              <a:ext cx="2194560" cy="2194560"/>
              <a:chOff x="6963593" y="519747"/>
              <a:chExt cx="2194560" cy="2194560"/>
            </a:xfrm>
          </p:grpSpPr>
          <p:sp>
            <p:nvSpPr>
              <p:cNvPr id="21" name="Teardrop 20"/>
              <p:cNvSpPr/>
              <p:nvPr/>
            </p:nvSpPr>
            <p:spPr>
              <a:xfrm rot="18864593">
                <a:off x="6963593" y="519747"/>
                <a:ext cx="2194560" cy="2194560"/>
              </a:xfrm>
              <a:prstGeom prst="teardrop">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p:cNvSpPr/>
              <p:nvPr/>
            </p:nvSpPr>
            <p:spPr>
              <a:xfrm rot="18864593">
                <a:off x="7111385" y="699440"/>
                <a:ext cx="1920240" cy="1920240"/>
              </a:xfrm>
              <a:prstGeom prst="teardrop">
                <a:avLst/>
              </a:prstGeom>
              <a:solidFill>
                <a:srgbClr val="F8A6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7"/>
            <p:cNvSpPr/>
            <p:nvPr/>
          </p:nvSpPr>
          <p:spPr>
            <a:xfrm flipH="1">
              <a:off x="7830705" y="4528153"/>
              <a:ext cx="2948819" cy="1532862"/>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rgbClr val="C00000"/>
                  </a:solidFill>
                  <a:effectLst>
                    <a:outerShdw blurRad="38100" dist="19050" dir="2700000" algn="tl" rotWithShape="0">
                      <a:schemeClr val="dk1">
                        <a:alpha val="40000"/>
                      </a:schemeClr>
                    </a:outerShdw>
                  </a:effectLst>
                </a:rPr>
                <a:t>HIỆU QUẢ</a:t>
              </a:r>
              <a:endParaRPr lang="en-US" sz="4000" dirty="0">
                <a:solidFill>
                  <a:srgbClr val="C00000"/>
                </a:solidFill>
              </a:endParaRPr>
            </a:p>
          </p:txBody>
        </p:sp>
      </p:grpSp>
      <p:pic>
        <p:nvPicPr>
          <p:cNvPr id="34" name="Picture 33"/>
          <p:cNvPicPr/>
          <p:nvPr/>
        </p:nvPicPr>
        <p:blipFill>
          <a:blip r:embed="rId5" cstate="print">
            <a:extLst>
              <a:ext uri="{28A0092B-C50C-407E-A947-70E740481C1C}">
                <a14:useLocalDpi xmlns:a14="http://schemas.microsoft.com/office/drawing/2010/main" val="0"/>
              </a:ext>
            </a:extLst>
          </a:blip>
          <a:srcRect t="3309" b="3309"/>
          <a:stretch/>
        </p:blipFill>
        <p:spPr>
          <a:xfrm>
            <a:off x="6176218" y="1608083"/>
            <a:ext cx="3999546" cy="3733452"/>
          </a:xfrm>
          <a:prstGeom prst="rect">
            <a:avLst/>
          </a:prstGeom>
        </p:spPr>
      </p:pic>
    </p:spTree>
    <p:extLst>
      <p:ext uri="{BB962C8B-B14F-4D97-AF65-F5344CB8AC3E}">
        <p14:creationId xmlns:p14="http://schemas.microsoft.com/office/powerpoint/2010/main" val="1577847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4467"/>
          </a:xfrm>
          <a:prstGeom prst="rect">
            <a:avLst/>
          </a:prstGeom>
        </p:spPr>
      </p:pic>
      <p:pic>
        <p:nvPicPr>
          <p:cNvPr id="3" name="Picture 2">
            <a:extLst>
              <a:ext uri="{FF2B5EF4-FFF2-40B4-BE49-F238E27FC236}">
                <a16:creationId xmlns:a16="http://schemas.microsoft.com/office/drawing/2014/main" id="{FDBAF618-1CEB-45C9-9C7A-05E40ACD44A3}"/>
              </a:ext>
            </a:extLst>
          </p:cNvPr>
          <p:cNvPicPr>
            <a:picLocks noChangeAspect="1"/>
          </p:cNvPicPr>
          <p:nvPr/>
        </p:nvPicPr>
        <p:blipFill>
          <a:blip r:embed="rId4"/>
          <a:stretch>
            <a:fillRect/>
          </a:stretch>
        </p:blipFill>
        <p:spPr>
          <a:xfrm>
            <a:off x="10485125" y="256691"/>
            <a:ext cx="1329821" cy="1099144"/>
          </a:xfrm>
          <a:prstGeom prst="rect">
            <a:avLst/>
          </a:prstGeom>
        </p:spPr>
      </p:pic>
    </p:spTree>
    <p:extLst>
      <p:ext uri="{BB962C8B-B14F-4D97-AF65-F5344CB8AC3E}">
        <p14:creationId xmlns:p14="http://schemas.microsoft.com/office/powerpoint/2010/main" val="3402316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94615" y="2248218"/>
            <a:ext cx="12131637" cy="3671045"/>
            <a:chOff x="-180642" y="2463940"/>
            <a:chExt cx="12131637" cy="3671045"/>
          </a:xfrm>
        </p:grpSpPr>
        <p:sp>
          <p:nvSpPr>
            <p:cNvPr id="12" name="Rounded Rectangle 11"/>
            <p:cNvSpPr/>
            <p:nvPr/>
          </p:nvSpPr>
          <p:spPr>
            <a:xfrm>
              <a:off x="2647728" y="2463940"/>
              <a:ext cx="9303267" cy="3671045"/>
            </a:xfrm>
            <a:prstGeom prst="roundRect">
              <a:avLst>
                <a:gd name="adj" fmla="val 5747"/>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2030819" y="4260258"/>
              <a:ext cx="616909" cy="0"/>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80642" y="3643570"/>
              <a:ext cx="2519916" cy="1233376"/>
              <a:chOff x="-180642" y="3643570"/>
              <a:chExt cx="2519916" cy="1233376"/>
            </a:xfrm>
          </p:grpSpPr>
          <p:sp>
            <p:nvSpPr>
              <p:cNvPr id="23" name="Rectangle 22"/>
              <p:cNvSpPr/>
              <p:nvPr/>
            </p:nvSpPr>
            <p:spPr>
              <a:xfrm>
                <a:off x="148856" y="3891516"/>
                <a:ext cx="1881963" cy="701749"/>
              </a:xfrm>
              <a:prstGeom prst="rect">
                <a:avLst/>
              </a:prstGeom>
              <a:solidFill>
                <a:schemeClr val="accent2">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80642" y="3643570"/>
                <a:ext cx="2519916" cy="1233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Vấn</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đê</a:t>
                </a:r>
                <a:r>
                  <a:rPr lang="en-US" sz="36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3600" i="1" dirty="0">
                  <a:solidFill>
                    <a:srgbClr val="C00000"/>
                  </a:solidFill>
                  <a:latin typeface="Arial" panose="020B0604020202020204" pitchFamily="34" charset="0"/>
                  <a:cs typeface="Arial" panose="020B0604020202020204" pitchFamily="34" charset="0"/>
                </a:endParaRPr>
              </a:p>
            </p:txBody>
          </p:sp>
        </p:grpSp>
      </p:grpSp>
      <p:pic>
        <p:nvPicPr>
          <p:cNvPr id="13" name="Picture 12">
            <a:extLst>
              <a:ext uri="{FF2B5EF4-FFF2-40B4-BE49-F238E27FC236}">
                <a16:creationId xmlns:a16="http://schemas.microsoft.com/office/drawing/2014/main" id="{6E397901-D267-B66F-950B-FB6A983E0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09"/>
            <a:ext cx="12192000" cy="2229009"/>
          </a:xfrm>
          <a:prstGeom prst="rect">
            <a:avLst/>
          </a:prstGeom>
        </p:spPr>
      </p:pic>
      <p:pic>
        <p:nvPicPr>
          <p:cNvPr id="39" name="Picture 38">
            <a:extLst>
              <a:ext uri="{FF2B5EF4-FFF2-40B4-BE49-F238E27FC236}">
                <a16:creationId xmlns:a16="http://schemas.microsoft.com/office/drawing/2014/main" id="{8D99011C-0071-CB34-F1E5-683DAC31A2A3}"/>
              </a:ext>
            </a:extLst>
          </p:cNvPr>
          <p:cNvPicPr>
            <a:picLocks noChangeAspect="1"/>
          </p:cNvPicPr>
          <p:nvPr/>
        </p:nvPicPr>
        <p:blipFill>
          <a:blip r:embed="rId4"/>
          <a:stretch>
            <a:fillRect/>
          </a:stretch>
        </p:blipFill>
        <p:spPr>
          <a:xfrm>
            <a:off x="5991012" y="2394768"/>
            <a:ext cx="3639693" cy="3299535"/>
          </a:xfrm>
          <a:prstGeom prst="rect">
            <a:avLst/>
          </a:prstGeom>
        </p:spPr>
      </p:pic>
      <p:pic>
        <p:nvPicPr>
          <p:cNvPr id="40" name="Picture 39">
            <a:extLst>
              <a:ext uri="{FF2B5EF4-FFF2-40B4-BE49-F238E27FC236}">
                <a16:creationId xmlns:a16="http://schemas.microsoft.com/office/drawing/2014/main" id="{7BD5B892-06F5-EED0-7EAD-4ADEC6B704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522"/>
                    </a14:imgEffect>
                  </a14:imgLayer>
                </a14:imgProps>
              </a:ext>
            </a:extLst>
          </a:blip>
          <a:stretch>
            <a:fillRect/>
          </a:stretch>
        </p:blipFill>
        <p:spPr>
          <a:xfrm>
            <a:off x="2845020" y="2411981"/>
            <a:ext cx="3828072" cy="2527626"/>
          </a:xfrm>
          <a:prstGeom prst="rect">
            <a:avLst/>
          </a:prstGeom>
        </p:spPr>
      </p:pic>
      <p:pic>
        <p:nvPicPr>
          <p:cNvPr id="42" name="Picture 41">
            <a:extLst>
              <a:ext uri="{FF2B5EF4-FFF2-40B4-BE49-F238E27FC236}">
                <a16:creationId xmlns:a16="http://schemas.microsoft.com/office/drawing/2014/main" id="{782B3EA8-5EB2-2312-2D2F-728678703BFE}"/>
              </a:ext>
            </a:extLst>
          </p:cNvPr>
          <p:cNvPicPr>
            <a:picLocks noChangeAspect="1"/>
          </p:cNvPicPr>
          <p:nvPr/>
        </p:nvPicPr>
        <p:blipFill>
          <a:blip r:embed="rId7"/>
          <a:stretch>
            <a:fillRect/>
          </a:stretch>
        </p:blipFill>
        <p:spPr>
          <a:xfrm>
            <a:off x="8834437" y="2303406"/>
            <a:ext cx="2238375" cy="1905000"/>
          </a:xfrm>
          <a:prstGeom prst="rect">
            <a:avLst/>
          </a:prstGeom>
        </p:spPr>
      </p:pic>
    </p:spTree>
    <p:extLst>
      <p:ext uri="{BB962C8B-B14F-4D97-AF65-F5344CB8AC3E}">
        <p14:creationId xmlns:p14="http://schemas.microsoft.com/office/powerpoint/2010/main" val="30563342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0-#ppt_w/2"/>
                                          </p:val>
                                        </p:tav>
                                        <p:tav tm="100000">
                                          <p:val>
                                            <p:strVal val="#ppt_x"/>
                                          </p:val>
                                        </p:tav>
                                      </p:tavLst>
                                    </p:anim>
                                    <p:anim calcmode="lin" valueType="num">
                                      <p:cBhvr additive="base">
                                        <p:cTn id="13"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1+#ppt_w/2"/>
                                          </p:val>
                                        </p:tav>
                                        <p:tav tm="100000">
                                          <p:val>
                                            <p:strVal val="#ppt_x"/>
                                          </p:val>
                                        </p:tav>
                                      </p:tavLst>
                                    </p:anim>
                                    <p:anim calcmode="lin" valueType="num">
                                      <p:cBhvr additive="base">
                                        <p:cTn id="1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2700" t="2826" r="50707" b="47990"/>
          <a:stretch/>
        </p:blipFill>
        <p:spPr bwMode="auto">
          <a:xfrm>
            <a:off x="10093679" y="3668350"/>
            <a:ext cx="2071978" cy="1841116"/>
          </a:xfrm>
          <a:prstGeom prst="rect">
            <a:avLst/>
          </a:prstGeom>
          <a:noFill/>
          <a:ln>
            <a:noFill/>
          </a:ln>
          <a:extLst>
            <a:ext uri="{53640926-AAD7-44D8-BBD7-CCE9431645EC}">
              <a14:shadowObscured xmlns:a14="http://schemas.microsoft.com/office/drawing/2010/main"/>
            </a:ext>
          </a:extLst>
        </p:spPr>
      </p:pic>
      <p:pic>
        <p:nvPicPr>
          <p:cNvPr id="9" name="Picture 8"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50406" t="9662" r="34754" b="44350"/>
          <a:stretch/>
        </p:blipFill>
        <p:spPr bwMode="auto">
          <a:xfrm flipH="1">
            <a:off x="-59454" y="3634636"/>
            <a:ext cx="1851084" cy="1719138"/>
          </a:xfrm>
          <a:prstGeom prst="rect">
            <a:avLst/>
          </a:prstGeom>
          <a:noFill/>
          <a:ln>
            <a:noFill/>
          </a:ln>
          <a:extLst>
            <a:ext uri="{53640926-AAD7-44D8-BBD7-CCE9431645EC}">
              <a14:shadowObscured xmlns:a14="http://schemas.microsoft.com/office/drawing/2010/main"/>
            </a:ext>
          </a:extLst>
        </p:spPr>
      </p:pic>
      <p:sp>
        <p:nvSpPr>
          <p:cNvPr id="43" name="Oval 42"/>
          <p:cNvSpPr/>
          <p:nvPr/>
        </p:nvSpPr>
        <p:spPr>
          <a:xfrm>
            <a:off x="3924497" y="128144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725483" y="128144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904315" y="2021311"/>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476701" y="643554"/>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569393" y="877638"/>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54083" y="194660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003851" y="1622757"/>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775251" y="2410633"/>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662085" y="105284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890685" y="2004466"/>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754777" y="92565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854605" y="1744697"/>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564084" y="1308198"/>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763098" y="105284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8963738" y="1882915"/>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0752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25000" decel="25000" fill="hold" grpId="0" nodeType="clickEffect">
                                  <p:stCondLst>
                                    <p:cond delay="0"/>
                                  </p:stCondLst>
                                  <p:childTnLst>
                                    <p:animMotion origin="layout" path="M 5E-6 1.11111E-6 L -0.13581 0.36435 " pathEditMode="relative" rAng="0" ptsTypes="AA">
                                      <p:cBhvr>
                                        <p:cTn id="6" dur="2000" fill="hold"/>
                                        <p:tgtEl>
                                          <p:spTgt spid="43"/>
                                        </p:tgtEl>
                                        <p:attrNameLst>
                                          <p:attrName>ppt_x</p:attrName>
                                          <p:attrName>ppt_y</p:attrName>
                                        </p:attrNameLst>
                                      </p:cBhvr>
                                      <p:rCtr x="-6797" y="18218"/>
                                    </p:animMotion>
                                  </p:childTnLst>
                                </p:cTn>
                              </p:par>
                              <p:par>
                                <p:cTn id="7" presetID="42" presetClass="path" presetSubtype="0" accel="50000" decel="50000" fill="hold" grpId="0" nodeType="withEffect">
                                  <p:stCondLst>
                                    <p:cond delay="0"/>
                                  </p:stCondLst>
                                  <p:childTnLst>
                                    <p:animMotion origin="layout" path="M -2.08333E-7 1.11111E-6 L -0.20143 0.50555 " pathEditMode="relative" rAng="0" ptsTypes="AA">
                                      <p:cBhvr>
                                        <p:cTn id="8" dur="2000" fill="hold"/>
                                        <p:tgtEl>
                                          <p:spTgt spid="44"/>
                                        </p:tgtEl>
                                        <p:attrNameLst>
                                          <p:attrName>ppt_x</p:attrName>
                                          <p:attrName>ppt_y</p:attrName>
                                        </p:attrNameLst>
                                      </p:cBhvr>
                                      <p:rCtr x="-10078" y="25278"/>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29167E-6 7.40741E-7 L -0.06862 0.2581 " pathEditMode="relative" rAng="0" ptsTypes="AA">
                                      <p:cBhvr>
                                        <p:cTn id="12" dur="2000" fill="hold"/>
                                        <p:tgtEl>
                                          <p:spTgt spid="45"/>
                                        </p:tgtEl>
                                        <p:attrNameLst>
                                          <p:attrName>ppt_x</p:attrName>
                                          <p:attrName>ppt_y</p:attrName>
                                        </p:attrNameLst>
                                      </p:cBhvr>
                                      <p:rCtr x="-3438" y="12894"/>
                                    </p:animMotion>
                                  </p:childTnLst>
                                </p:cTn>
                              </p:par>
                              <p:par>
                                <p:cTn id="13" presetID="42" presetClass="path" presetSubtype="0" accel="50000" decel="50000" fill="hold" grpId="0" nodeType="withEffect">
                                  <p:stCondLst>
                                    <p:cond delay="0"/>
                                  </p:stCondLst>
                                  <p:childTnLst>
                                    <p:animMotion origin="layout" path="M 2.5E-6 0.00324 L -0.11732 0.59537 " pathEditMode="relative" rAng="0" ptsTypes="AA">
                                      <p:cBhvr>
                                        <p:cTn id="14" dur="2000" fill="hold"/>
                                        <p:tgtEl>
                                          <p:spTgt spid="46"/>
                                        </p:tgtEl>
                                        <p:attrNameLst>
                                          <p:attrName>ppt_x</p:attrName>
                                          <p:attrName>ppt_y</p:attrName>
                                        </p:attrNameLst>
                                      </p:cBhvr>
                                      <p:rCtr x="-5872" y="296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2.59259E-6 L -0.13281 0.4169 " pathEditMode="relative" rAng="0" ptsTypes="AA">
                                      <p:cBhvr>
                                        <p:cTn id="18" dur="2000" fill="hold"/>
                                        <p:tgtEl>
                                          <p:spTgt spid="47"/>
                                        </p:tgtEl>
                                        <p:attrNameLst>
                                          <p:attrName>ppt_x</p:attrName>
                                          <p:attrName>ppt_y</p:attrName>
                                        </p:attrNameLst>
                                      </p:cBhvr>
                                      <p:rCtr x="-6641" y="20833"/>
                                    </p:animMotion>
                                  </p:childTnLst>
                                </p:cTn>
                              </p:par>
                              <p:par>
                                <p:cTn id="19" presetID="42" presetClass="path" presetSubtype="0" accel="50000" decel="50000" fill="hold" grpId="0" nodeType="withEffect">
                                  <p:stCondLst>
                                    <p:cond delay="0"/>
                                  </p:stCondLst>
                                  <p:childTnLst>
                                    <p:animMotion origin="layout" path="M -2.08333E-7 3.7037E-7 L -0.09284 0.39907 " pathEditMode="relative" rAng="0" ptsTypes="AA">
                                      <p:cBhvr>
                                        <p:cTn id="20" dur="2000" fill="hold"/>
                                        <p:tgtEl>
                                          <p:spTgt spid="48"/>
                                        </p:tgtEl>
                                        <p:attrNameLst>
                                          <p:attrName>ppt_x</p:attrName>
                                          <p:attrName>ppt_y</p:attrName>
                                        </p:attrNameLst>
                                      </p:cBhvr>
                                      <p:rCtr x="-4648" y="19954"/>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2.08333E-6 2.59259E-6 L -0.10482 0.31458 " pathEditMode="relative" rAng="0" ptsTypes="AA">
                                      <p:cBhvr>
                                        <p:cTn id="24" dur="2000" fill="hold"/>
                                        <p:tgtEl>
                                          <p:spTgt spid="49"/>
                                        </p:tgtEl>
                                        <p:attrNameLst>
                                          <p:attrName>ppt_x</p:attrName>
                                          <p:attrName>ppt_y</p:attrName>
                                        </p:attrNameLst>
                                      </p:cBhvr>
                                      <p:rCtr x="-5247" y="15718"/>
                                    </p:animMotion>
                                  </p:childTnLst>
                                </p:cTn>
                              </p:par>
                              <p:par>
                                <p:cTn id="25" presetID="42" presetClass="path" presetSubtype="0" accel="50000" decel="50000" fill="hold" grpId="0" nodeType="withEffect">
                                  <p:stCondLst>
                                    <p:cond delay="0"/>
                                  </p:stCondLst>
                                  <p:childTnLst>
                                    <p:animMotion origin="layout" path="M 2.08333E-6 -3.7037E-6 L -0.08607 0.33287 " pathEditMode="relative" rAng="0" ptsTypes="AA">
                                      <p:cBhvr>
                                        <p:cTn id="26" dur="2000" fill="hold"/>
                                        <p:tgtEl>
                                          <p:spTgt spid="50"/>
                                        </p:tgtEl>
                                        <p:attrNameLst>
                                          <p:attrName>ppt_x</p:attrName>
                                          <p:attrName>ppt_y</p:attrName>
                                        </p:attrNameLst>
                                      </p:cBhvr>
                                      <p:rCtr x="-4310" y="1664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0.00729 4.44444E-6 L -0.08177 0.39467 " pathEditMode="relative" rAng="0" ptsTypes="AA">
                                      <p:cBhvr>
                                        <p:cTn id="30" dur="2000" fill="hold"/>
                                        <p:tgtEl>
                                          <p:spTgt spid="51"/>
                                        </p:tgtEl>
                                        <p:attrNameLst>
                                          <p:attrName>ppt_x</p:attrName>
                                          <p:attrName>ppt_y</p:attrName>
                                        </p:attrNameLst>
                                      </p:cBhvr>
                                      <p:rCtr x="-3724" y="19722"/>
                                    </p:animMotion>
                                  </p:childTnLst>
                                </p:cTn>
                              </p:par>
                              <p:par>
                                <p:cTn id="31" presetID="42" presetClass="path" presetSubtype="0" accel="50000" decel="50000" fill="hold" grpId="0" nodeType="withEffect">
                                  <p:stCondLst>
                                    <p:cond delay="0"/>
                                  </p:stCondLst>
                                  <p:childTnLst>
                                    <p:animMotion origin="layout" path="M -0.00729 -4.44444E-6 L -0.09882 0.39213 " pathEditMode="relative" rAng="0" ptsTypes="AA">
                                      <p:cBhvr>
                                        <p:cTn id="32" dur="2000" fill="hold"/>
                                        <p:tgtEl>
                                          <p:spTgt spid="52"/>
                                        </p:tgtEl>
                                        <p:attrNameLst>
                                          <p:attrName>ppt_x</p:attrName>
                                          <p:attrName>ppt_y</p:attrName>
                                        </p:attrNameLst>
                                      </p:cBhvr>
                                      <p:rCtr x="-4583" y="19606"/>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0.03464 0.00648 L -0.09219 0.40416 " pathEditMode="relative" rAng="0" ptsTypes="AA">
                                      <p:cBhvr>
                                        <p:cTn id="36" dur="2000" fill="hold"/>
                                        <p:tgtEl>
                                          <p:spTgt spid="53"/>
                                        </p:tgtEl>
                                        <p:attrNameLst>
                                          <p:attrName>ppt_x</p:attrName>
                                          <p:attrName>ppt_y</p:attrName>
                                        </p:attrNameLst>
                                      </p:cBhvr>
                                      <p:rCtr x="-2878" y="19884"/>
                                    </p:animMotion>
                                  </p:childTnLst>
                                </p:cTn>
                              </p:par>
                              <p:par>
                                <p:cTn id="37" presetID="42" presetClass="path" presetSubtype="0" accel="50000" decel="50000" fill="hold" grpId="0" nodeType="withEffect">
                                  <p:stCondLst>
                                    <p:cond delay="0"/>
                                  </p:stCondLst>
                                  <p:childTnLst>
                                    <p:animMotion origin="layout" path="M -0.03398 -1.48148E-6 L -0.09531 0.41621 " pathEditMode="relative" rAng="0" ptsTypes="AA">
                                      <p:cBhvr>
                                        <p:cTn id="38" dur="2000" fill="hold"/>
                                        <p:tgtEl>
                                          <p:spTgt spid="54"/>
                                        </p:tgtEl>
                                        <p:attrNameLst>
                                          <p:attrName>ppt_x</p:attrName>
                                          <p:attrName>ppt_y</p:attrName>
                                        </p:attrNameLst>
                                      </p:cBhvr>
                                      <p:rCtr x="-3073" y="2081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4258 0.00486 L -0.09831 0.37453 " pathEditMode="relative" rAng="0" ptsTypes="AA">
                                      <p:cBhvr>
                                        <p:cTn id="42" dur="2000" fill="hold"/>
                                        <p:tgtEl>
                                          <p:spTgt spid="56"/>
                                        </p:tgtEl>
                                        <p:attrNameLst>
                                          <p:attrName>ppt_x</p:attrName>
                                          <p:attrName>ppt_y</p:attrName>
                                        </p:attrNameLst>
                                      </p:cBhvr>
                                      <p:rCtr x="-2786" y="18472"/>
                                    </p:animMotion>
                                  </p:childTnLst>
                                </p:cTn>
                              </p:par>
                              <p:par>
                                <p:cTn id="43" presetID="42" presetClass="path" presetSubtype="0" accel="50000" decel="50000" fill="hold" grpId="0" nodeType="withEffect">
                                  <p:stCondLst>
                                    <p:cond delay="0"/>
                                  </p:stCondLst>
                                  <p:childTnLst>
                                    <p:animMotion origin="layout" path="M -0.02644 -3.7037E-7 L -0.03555 0.25185 " pathEditMode="relative" rAng="0" ptsTypes="AA">
                                      <p:cBhvr>
                                        <p:cTn id="44" dur="2000" fill="hold"/>
                                        <p:tgtEl>
                                          <p:spTgt spid="57"/>
                                        </p:tgtEl>
                                        <p:attrNameLst>
                                          <p:attrName>ppt_x</p:attrName>
                                          <p:attrName>ppt_y</p:attrName>
                                        </p:attrNameLst>
                                      </p:cBhvr>
                                      <p:rCtr x="-456" y="12593"/>
                                    </p:animMotion>
                                  </p:childTnLst>
                                </p:cTn>
                              </p:par>
                              <p:par>
                                <p:cTn id="45" presetID="42" presetClass="path" presetSubtype="0" accel="50000" decel="50000" fill="hold" grpId="0" nodeType="withEffect">
                                  <p:stCondLst>
                                    <p:cond delay="0"/>
                                  </p:stCondLst>
                                  <p:childTnLst>
                                    <p:animMotion origin="layout" path="M -0.01224 -4.07407E-6 L -0.00534 0.33403 " pathEditMode="relative" rAng="0" ptsTypes="AA">
                                      <p:cBhvr>
                                        <p:cTn id="46" dur="2000" fill="hold"/>
                                        <p:tgtEl>
                                          <p:spTgt spid="55"/>
                                        </p:tgtEl>
                                        <p:attrNameLst>
                                          <p:attrName>ppt_x</p:attrName>
                                          <p:attrName>ppt_y</p:attrName>
                                        </p:attrNameLst>
                                      </p:cBhvr>
                                      <p:rCtr x="339" y="1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65875" t="527" r="18488" b="45204"/>
          <a:stretch/>
        </p:blipFill>
        <p:spPr bwMode="auto">
          <a:xfrm>
            <a:off x="9624732" y="1783073"/>
            <a:ext cx="2338803" cy="2507017"/>
          </a:xfrm>
          <a:prstGeom prst="rect">
            <a:avLst/>
          </a:prstGeom>
          <a:noFill/>
          <a:ln>
            <a:noFill/>
          </a:ln>
          <a:extLst>
            <a:ext uri="{53640926-AAD7-44D8-BBD7-CCE9431645EC}">
              <a14:shadowObscured xmlns:a14="http://schemas.microsoft.com/office/drawing/2010/main"/>
            </a:ext>
          </a:extLst>
        </p:spPr>
      </p:pic>
      <p:pic>
        <p:nvPicPr>
          <p:cNvPr id="8" name="Picture 7"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81605" t="2825" r="2689" b="54644"/>
          <a:stretch/>
        </p:blipFill>
        <p:spPr bwMode="auto">
          <a:xfrm flipH="1">
            <a:off x="266498" y="1783073"/>
            <a:ext cx="2770054" cy="2316343"/>
          </a:xfrm>
          <a:prstGeom prst="rect">
            <a:avLst/>
          </a:prstGeom>
          <a:noFill/>
          <a:ln>
            <a:noFill/>
          </a:ln>
          <a:extLst>
            <a:ext uri="{53640926-AAD7-44D8-BBD7-CCE9431645EC}">
              <a14:shadowObscured xmlns:a14="http://schemas.microsoft.com/office/drawing/2010/main"/>
            </a:ext>
          </a:extLst>
        </p:spPr>
      </p:pic>
      <p:grpSp>
        <p:nvGrpSpPr>
          <p:cNvPr id="25" name="Group 24"/>
          <p:cNvGrpSpPr/>
          <p:nvPr/>
        </p:nvGrpSpPr>
        <p:grpSpPr>
          <a:xfrm>
            <a:off x="6210992" y="1393771"/>
            <a:ext cx="1330752" cy="1684354"/>
            <a:chOff x="5824623" y="723920"/>
            <a:chExt cx="1330752" cy="1684354"/>
          </a:xfrm>
        </p:grpSpPr>
        <p:sp>
          <p:nvSpPr>
            <p:cNvPr id="18" name="Oval 17"/>
            <p:cNvSpPr/>
            <p:nvPr/>
          </p:nvSpPr>
          <p:spPr>
            <a:xfrm>
              <a:off x="5824623" y="1323859"/>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09930" y="1895897"/>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714237" y="1952118"/>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993260" y="723920"/>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712832" y="1325873"/>
            <a:ext cx="2444996" cy="2292431"/>
            <a:chOff x="3326463" y="656022"/>
            <a:chExt cx="2444996" cy="2292431"/>
          </a:xfrm>
        </p:grpSpPr>
        <p:sp>
          <p:nvSpPr>
            <p:cNvPr id="2" name="Oval 1"/>
            <p:cNvSpPr/>
            <p:nvPr/>
          </p:nvSpPr>
          <p:spPr>
            <a:xfrm>
              <a:off x="3965943" y="940148"/>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89132" y="1180076"/>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85926" y="65602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19574" y="187035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314259" y="2176236"/>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031932" y="245996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103265" y="101381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271729" y="1668341"/>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80343" y="2491253"/>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913542" y="1747522"/>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26463" y="1321148"/>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91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33333E-6 L -0.13919 -0.04514 " pathEditMode="relative" rAng="0" ptsTypes="AA">
                                      <p:cBhvr>
                                        <p:cTn id="6" dur="2000" fill="hold"/>
                                        <p:tgtEl>
                                          <p:spTgt spid="24"/>
                                        </p:tgtEl>
                                        <p:attrNameLst>
                                          <p:attrName>ppt_x</p:attrName>
                                          <p:attrName>ppt_y</p:attrName>
                                        </p:attrNameLst>
                                      </p:cBhvr>
                                      <p:rCtr x="-6966" y="-22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9167E-6 4.07407E-6 L 0.175 -0.02454 " pathEditMode="relative" rAng="0" ptsTypes="AA">
                                      <p:cBhvr>
                                        <p:cTn id="10" dur="2000" fill="hold"/>
                                        <p:tgtEl>
                                          <p:spTgt spid="25"/>
                                        </p:tgtEl>
                                        <p:attrNameLst>
                                          <p:attrName>ppt_x</p:attrName>
                                          <p:attrName>ppt_y</p:attrName>
                                        </p:attrNameLst>
                                      </p:cBhvr>
                                      <p:rCtr x="8750" y="-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65875" t="527" r="18488" b="45204"/>
          <a:stretch/>
        </p:blipFill>
        <p:spPr bwMode="auto">
          <a:xfrm>
            <a:off x="9624732" y="1783073"/>
            <a:ext cx="2338803" cy="2507017"/>
          </a:xfrm>
          <a:prstGeom prst="rect">
            <a:avLst/>
          </a:prstGeom>
          <a:noFill/>
          <a:ln>
            <a:noFill/>
          </a:ln>
          <a:extLst>
            <a:ext uri="{53640926-AAD7-44D8-BBD7-CCE9431645EC}">
              <a14:shadowObscured xmlns:a14="http://schemas.microsoft.com/office/drawing/2010/main"/>
            </a:ext>
          </a:extLst>
        </p:spPr>
      </p:pic>
      <p:pic>
        <p:nvPicPr>
          <p:cNvPr id="8" name="Picture 7"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81605" t="2825" r="2689" b="54644"/>
          <a:stretch/>
        </p:blipFill>
        <p:spPr bwMode="auto">
          <a:xfrm flipH="1">
            <a:off x="266498" y="1783073"/>
            <a:ext cx="2770054" cy="2316343"/>
          </a:xfrm>
          <a:prstGeom prst="rect">
            <a:avLst/>
          </a:prstGeom>
          <a:noFill/>
          <a:ln>
            <a:noFill/>
          </a:ln>
          <a:extLst>
            <a:ext uri="{53640926-AAD7-44D8-BBD7-CCE9431645EC}">
              <a14:shadowObscured xmlns:a14="http://schemas.microsoft.com/office/drawing/2010/main"/>
            </a:ext>
          </a:extLst>
        </p:spPr>
      </p:pic>
      <p:sp>
        <p:nvSpPr>
          <p:cNvPr id="18" name="Oval 17"/>
          <p:cNvSpPr/>
          <p:nvPr/>
        </p:nvSpPr>
        <p:spPr>
          <a:xfrm>
            <a:off x="7558639" y="1985021"/>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743946" y="2557059"/>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448253" y="2613280"/>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27276" y="1385082"/>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668870" y="1208045"/>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92059" y="1447973"/>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88853" y="92391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322501" y="2138256"/>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017186" y="2444133"/>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734859" y="272785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806192" y="128170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974656" y="1936238"/>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83270" y="275915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616469" y="201541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029390" y="1589045"/>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5096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7.40741E-7 L -0.1276 0.44769 " pathEditMode="relative" rAng="0" ptsTypes="AA">
                                      <p:cBhvr>
                                        <p:cTn id="6" dur="2000" fill="hold"/>
                                        <p:tgtEl>
                                          <p:spTgt spid="2"/>
                                        </p:tgtEl>
                                        <p:attrNameLst>
                                          <p:attrName>ppt_x</p:attrName>
                                          <p:attrName>ppt_y</p:attrName>
                                        </p:attrNameLst>
                                      </p:cBhvr>
                                      <p:rCtr x="-6380" y="22384"/>
                                    </p:animMotion>
                                  </p:childTnLst>
                                </p:cTn>
                              </p:par>
                              <p:par>
                                <p:cTn id="7" presetID="42" presetClass="path" presetSubtype="0" accel="50000" decel="50000" fill="hold" grpId="0" nodeType="withEffect">
                                  <p:stCondLst>
                                    <p:cond delay="0"/>
                                  </p:stCondLst>
                                  <p:childTnLst>
                                    <p:animMotion origin="layout" path="M -0.0026 0.00973 L 0.1082 0.41274 " pathEditMode="relative" rAng="0" ptsTypes="AA">
                                      <p:cBhvr>
                                        <p:cTn id="8" dur="2000" fill="hold"/>
                                        <p:tgtEl>
                                          <p:spTgt spid="10"/>
                                        </p:tgtEl>
                                        <p:attrNameLst>
                                          <p:attrName>ppt_x</p:attrName>
                                          <p:attrName>ppt_y</p:attrName>
                                        </p:attrNameLst>
                                      </p:cBhvr>
                                      <p:rCtr x="5534" y="20139"/>
                                    </p:animMotion>
                                  </p:childTnLst>
                                </p:cTn>
                              </p:par>
                              <p:par>
                                <p:cTn id="9" presetID="42" presetClass="path" presetSubtype="0" accel="50000" decel="50000" fill="hold" grpId="0" nodeType="withEffect">
                                  <p:stCondLst>
                                    <p:cond delay="0"/>
                                  </p:stCondLst>
                                  <p:childTnLst>
                                    <p:animMotion origin="layout" path="M 3.95833E-6 -0.01459 L 0.15143 0.48865 " pathEditMode="relative" rAng="0" ptsTypes="AA">
                                      <p:cBhvr>
                                        <p:cTn id="10" dur="2000" fill="hold"/>
                                        <p:tgtEl>
                                          <p:spTgt spid="11"/>
                                        </p:tgtEl>
                                        <p:attrNameLst>
                                          <p:attrName>ppt_x</p:attrName>
                                          <p:attrName>ppt_y</p:attrName>
                                        </p:attrNameLst>
                                      </p:cBhvr>
                                      <p:rCtr x="7565" y="25162"/>
                                    </p:animMotion>
                                  </p:childTnLst>
                                </p:cTn>
                              </p:par>
                              <p:par>
                                <p:cTn id="11" presetID="42" presetClass="path" presetSubtype="0" accel="50000" decel="50000" fill="hold" grpId="0" nodeType="withEffect">
                                  <p:stCondLst>
                                    <p:cond delay="0"/>
                                  </p:stCondLst>
                                  <p:childTnLst>
                                    <p:animMotion origin="layout" path="M 2.70833E-6 1.11111E-6 L 0.0026 0.31528 " pathEditMode="relative" rAng="0" ptsTypes="AA">
                                      <p:cBhvr>
                                        <p:cTn id="12" dur="2000" fill="hold"/>
                                        <p:tgtEl>
                                          <p:spTgt spid="12"/>
                                        </p:tgtEl>
                                        <p:attrNameLst>
                                          <p:attrName>ppt_x</p:attrName>
                                          <p:attrName>ppt_y</p:attrName>
                                        </p:attrNameLst>
                                      </p:cBhvr>
                                      <p:rCtr x="130" y="15764"/>
                                    </p:animMotion>
                                  </p:childTnLst>
                                </p:cTn>
                              </p:par>
                              <p:par>
                                <p:cTn id="13" presetID="42" presetClass="path" presetSubtype="0" accel="50000" decel="50000" fill="hold" grpId="0" nodeType="withEffect">
                                  <p:stCondLst>
                                    <p:cond delay="0"/>
                                  </p:stCondLst>
                                  <p:childTnLst>
                                    <p:animMotion origin="layout" path="M 1.66667E-6 -0.02106 L 0.27461 0.26505 " pathEditMode="relative" rAng="0" ptsTypes="AA">
                                      <p:cBhvr>
                                        <p:cTn id="14" dur="2000" fill="hold"/>
                                        <p:tgtEl>
                                          <p:spTgt spid="13"/>
                                        </p:tgtEl>
                                        <p:attrNameLst>
                                          <p:attrName>ppt_x</p:attrName>
                                          <p:attrName>ppt_y</p:attrName>
                                        </p:attrNameLst>
                                      </p:cBhvr>
                                      <p:rCtr x="13724" y="14306"/>
                                    </p:animMotion>
                                  </p:childTnLst>
                                </p:cTn>
                              </p:par>
                              <p:par>
                                <p:cTn id="15" presetID="42" presetClass="path" presetSubtype="0" accel="50000" decel="50000" fill="hold" grpId="0" nodeType="withEffect">
                                  <p:stCondLst>
                                    <p:cond delay="0"/>
                                  </p:stCondLst>
                                  <p:childTnLst>
                                    <p:animMotion origin="layout" path="M -2.08333E-7 1.48148E-6 L 0.00898 0.22616 " pathEditMode="relative" rAng="0" ptsTypes="AA">
                                      <p:cBhvr>
                                        <p:cTn id="16" dur="2000" fill="hold"/>
                                        <p:tgtEl>
                                          <p:spTgt spid="14"/>
                                        </p:tgtEl>
                                        <p:attrNameLst>
                                          <p:attrName>ppt_x</p:attrName>
                                          <p:attrName>ppt_y</p:attrName>
                                        </p:attrNameLst>
                                      </p:cBhvr>
                                      <p:rCtr x="443" y="11296"/>
                                    </p:animMotion>
                                  </p:childTnLst>
                                </p:cTn>
                              </p:par>
                              <p:par>
                                <p:cTn id="17" presetID="42" presetClass="path" presetSubtype="0" accel="50000" decel="50000" fill="hold" grpId="0" nodeType="withEffect">
                                  <p:stCondLst>
                                    <p:cond delay="0"/>
                                  </p:stCondLst>
                                  <p:childTnLst>
                                    <p:animMotion origin="layout" path="M -8.33333E-7 -0.0162 L 0.16927 0.43495 " pathEditMode="relative" rAng="0" ptsTypes="AA">
                                      <p:cBhvr>
                                        <p:cTn id="18" dur="2000" fill="hold"/>
                                        <p:tgtEl>
                                          <p:spTgt spid="15"/>
                                        </p:tgtEl>
                                        <p:attrNameLst>
                                          <p:attrName>ppt_x</p:attrName>
                                          <p:attrName>ppt_y</p:attrName>
                                        </p:attrNameLst>
                                      </p:cBhvr>
                                      <p:rCtr x="8464" y="22546"/>
                                    </p:animMotion>
                                  </p:childTnLst>
                                </p:cTn>
                              </p:par>
                              <p:par>
                                <p:cTn id="19" presetID="42" presetClass="path" presetSubtype="0" accel="50000" decel="50000" fill="hold" grpId="0" nodeType="withEffect">
                                  <p:stCondLst>
                                    <p:cond delay="0"/>
                                  </p:stCondLst>
                                  <p:childTnLst>
                                    <p:animMotion origin="layout" path="M -2.91667E-6 -0.0162 L 0.21472 0.33935 " pathEditMode="relative" rAng="0" ptsTypes="AA">
                                      <p:cBhvr>
                                        <p:cTn id="20" dur="2000" fill="hold"/>
                                        <p:tgtEl>
                                          <p:spTgt spid="16"/>
                                        </p:tgtEl>
                                        <p:attrNameLst>
                                          <p:attrName>ppt_x</p:attrName>
                                          <p:attrName>ppt_y</p:attrName>
                                        </p:attrNameLst>
                                      </p:cBhvr>
                                      <p:rCtr x="10729" y="17778"/>
                                    </p:animMotion>
                                  </p:childTnLst>
                                </p:cTn>
                              </p:par>
                              <p:par>
                                <p:cTn id="21" presetID="42" presetClass="path" presetSubtype="0" accel="50000" decel="50000" fill="hold" grpId="0" nodeType="withEffect">
                                  <p:stCondLst>
                                    <p:cond delay="0"/>
                                  </p:stCondLst>
                                  <p:childTnLst>
                                    <p:animMotion origin="layout" path="M -1.45833E-6 1.85185E-6 L 0.02656 0.21528 " pathEditMode="relative" rAng="0" ptsTypes="AA">
                                      <p:cBhvr>
                                        <p:cTn id="22" dur="2000" fill="hold"/>
                                        <p:tgtEl>
                                          <p:spTgt spid="17"/>
                                        </p:tgtEl>
                                        <p:attrNameLst>
                                          <p:attrName>ppt_x</p:attrName>
                                          <p:attrName>ppt_y</p:attrName>
                                        </p:attrNameLst>
                                      </p:cBhvr>
                                      <p:rCtr x="1328" y="10764"/>
                                    </p:animMotion>
                                  </p:childTnLst>
                                </p:cTn>
                              </p:par>
                              <p:par>
                                <p:cTn id="23" presetID="42" presetClass="path" presetSubtype="0" accel="50000" decel="50000" fill="hold" grpId="0" nodeType="withEffect">
                                  <p:stCondLst>
                                    <p:cond delay="0"/>
                                  </p:stCondLst>
                                  <p:childTnLst>
                                    <p:animMotion origin="layout" path="M -4.58333E-6 -4.81481E-6 L -0.02539 0.32987 " pathEditMode="relative" rAng="0" ptsTypes="AA">
                                      <p:cBhvr>
                                        <p:cTn id="24" dur="2000" fill="hold"/>
                                        <p:tgtEl>
                                          <p:spTgt spid="21"/>
                                        </p:tgtEl>
                                        <p:attrNameLst>
                                          <p:attrName>ppt_x</p:attrName>
                                          <p:attrName>ppt_y</p:attrName>
                                        </p:attrNameLst>
                                      </p:cBhvr>
                                      <p:rCtr x="-1276" y="16481"/>
                                    </p:animMotion>
                                  </p:childTnLst>
                                </p:cTn>
                              </p:par>
                              <p:par>
                                <p:cTn id="25" presetID="42" presetClass="path" presetSubtype="0" accel="50000" decel="50000" fill="hold" grpId="0" nodeType="withEffect">
                                  <p:stCondLst>
                                    <p:cond delay="0"/>
                                  </p:stCondLst>
                                  <p:childTnLst>
                                    <p:animMotion origin="layout" path="M 2.5E-6 3.7037E-6 L -0.02448 0.38773 " pathEditMode="relative" rAng="0" ptsTypes="AA">
                                      <p:cBhvr>
                                        <p:cTn id="26" dur="2000" fill="hold"/>
                                        <p:tgtEl>
                                          <p:spTgt spid="23"/>
                                        </p:tgtEl>
                                        <p:attrNameLst>
                                          <p:attrName>ppt_x</p:attrName>
                                          <p:attrName>ppt_y</p:attrName>
                                        </p:attrNameLst>
                                      </p:cBhvr>
                                      <p:rCtr x="-1224" y="1937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8.33333E-7 4.81481E-6 L -0.44961 0.48194 " pathEditMode="relative" rAng="0" ptsTypes="AA">
                                      <p:cBhvr>
                                        <p:cTn id="30" dur="2000" fill="hold"/>
                                        <p:tgtEl>
                                          <p:spTgt spid="18"/>
                                        </p:tgtEl>
                                        <p:attrNameLst>
                                          <p:attrName>ppt_x</p:attrName>
                                          <p:attrName>ppt_y</p:attrName>
                                        </p:attrNameLst>
                                      </p:cBhvr>
                                      <p:rCtr x="-22487" y="24097"/>
                                    </p:animMotion>
                                  </p:childTnLst>
                                </p:cTn>
                              </p:par>
                              <p:par>
                                <p:cTn id="31" presetID="42" presetClass="path" presetSubtype="0" accel="50000" decel="50000" fill="hold" grpId="0" nodeType="withEffect">
                                  <p:stCondLst>
                                    <p:cond delay="0"/>
                                  </p:stCondLst>
                                  <p:childTnLst>
                                    <p:animMotion origin="layout" path="M 4.79167E-6 1.48148E-6 L -0.35665 0.40023 " pathEditMode="relative" rAng="0" ptsTypes="AA">
                                      <p:cBhvr>
                                        <p:cTn id="32" dur="2000" fill="hold"/>
                                        <p:tgtEl>
                                          <p:spTgt spid="19"/>
                                        </p:tgtEl>
                                        <p:attrNameLst>
                                          <p:attrName>ppt_x</p:attrName>
                                          <p:attrName>ppt_y</p:attrName>
                                        </p:attrNameLst>
                                      </p:cBhvr>
                                      <p:rCtr x="-17839" y="20000"/>
                                    </p:animMotion>
                                  </p:childTnLst>
                                </p:cTn>
                              </p:par>
                              <p:par>
                                <p:cTn id="33" presetID="42" presetClass="path" presetSubtype="0" accel="50000" decel="50000" fill="hold" grpId="0" nodeType="withEffect">
                                  <p:stCondLst>
                                    <p:cond delay="0"/>
                                  </p:stCondLst>
                                  <p:childTnLst>
                                    <p:animMotion origin="layout" path="M 2.29167E-6 -1.85185E-6 L -0.37266 0.3919 " pathEditMode="relative" rAng="0" ptsTypes="AA">
                                      <p:cBhvr>
                                        <p:cTn id="34" dur="2000" fill="hold"/>
                                        <p:tgtEl>
                                          <p:spTgt spid="20"/>
                                        </p:tgtEl>
                                        <p:attrNameLst>
                                          <p:attrName>ppt_x</p:attrName>
                                          <p:attrName>ppt_y</p:attrName>
                                        </p:attrNameLst>
                                      </p:cBhvr>
                                      <p:rCtr x="-18633" y="19583"/>
                                    </p:animMotion>
                                  </p:childTnLst>
                                </p:cTn>
                              </p:par>
                              <p:par>
                                <p:cTn id="35" presetID="42" presetClass="path" presetSubtype="0" accel="50000" decel="50000" fill="hold" grpId="0" nodeType="withEffect">
                                  <p:stCondLst>
                                    <p:cond delay="0"/>
                                  </p:stCondLst>
                                  <p:childTnLst>
                                    <p:animMotion origin="layout" path="M -2.91667E-6 4.81481E-6 L -0.4138 0.57106 " pathEditMode="relative" rAng="0" ptsTypes="AA">
                                      <p:cBhvr>
                                        <p:cTn id="36" dur="2000" fill="hold"/>
                                        <p:tgtEl>
                                          <p:spTgt spid="22"/>
                                        </p:tgtEl>
                                        <p:attrNameLst>
                                          <p:attrName>ppt_x</p:attrName>
                                          <p:attrName>ppt_y</p:attrName>
                                        </p:attrNameLst>
                                      </p:cBhvr>
                                      <p:rCtr x="-20690" y="28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 grpId="0" animBg="1"/>
      <p:bldP spid="10" grpId="0" animBg="1"/>
      <p:bldP spid="11" grpId="0" animBg="1"/>
      <p:bldP spid="12" grpId="0" animBg="1"/>
      <p:bldP spid="13" grpId="0" animBg="1"/>
      <p:bldP spid="14" grpId="0" animBg="1"/>
      <p:bldP spid="15" grpId="0" animBg="1"/>
      <p:bldP spid="16" grpId="0" animBg="1"/>
      <p:bldP spid="17"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65875" t="527" r="18488" b="45204"/>
          <a:stretch/>
        </p:blipFill>
        <p:spPr bwMode="auto">
          <a:xfrm>
            <a:off x="9624732" y="1783073"/>
            <a:ext cx="2338803" cy="2507017"/>
          </a:xfrm>
          <a:prstGeom prst="rect">
            <a:avLst/>
          </a:prstGeom>
          <a:noFill/>
          <a:ln>
            <a:noFill/>
          </a:ln>
          <a:extLst>
            <a:ext uri="{53640926-AAD7-44D8-BBD7-CCE9431645EC}">
              <a14:shadowObscured xmlns:a14="http://schemas.microsoft.com/office/drawing/2010/main"/>
            </a:ext>
          </a:extLst>
        </p:spPr>
      </p:pic>
      <p:pic>
        <p:nvPicPr>
          <p:cNvPr id="8" name="Picture 7" descr="Kết quả hình ảnh cho kid sit  from back clipart"/>
          <p:cNvPicPr/>
          <p:nvPr/>
        </p:nvPicPr>
        <p:blipFill rotWithShape="1">
          <a:blip r:embed="rId3" cstate="print">
            <a:extLst>
              <a:ext uri="{BEBA8EAE-BF5A-486C-A8C5-ECC9F3942E4B}">
                <a14:imgProps xmlns:a14="http://schemas.microsoft.com/office/drawing/2010/main">
                  <a14:imgLayer r:embed="rId4">
                    <a14:imgEffect>
                      <a14:backgroundRemoval t="0" b="52772" l="0" r="100000">
                        <a14:foregroundMark x1="5769" y1="5543" x2="7692" y2="41020"/>
                        <a14:foregroundMark x1="11385" y1="8869" x2="2923" y2="43016"/>
                        <a14:foregroundMark x1="3231" y1="28160" x2="3231" y2="28160"/>
                        <a14:foregroundMark x1="12846" y1="31042" x2="12846" y2="31042"/>
                        <a14:foregroundMark x1="13769" y1="31929" x2="13769" y2="31929"/>
                        <a14:foregroundMark x1="12769" y1="36142" x2="12769" y2="36142"/>
                        <a14:foregroundMark x1="12308" y1="38803" x2="12308" y2="38803"/>
                        <a14:foregroundMark x1="11538" y1="41242" x2="11538" y2="41242"/>
                        <a14:foregroundMark x1="11077" y1="40133" x2="11077" y2="40133"/>
                        <a14:foregroundMark x1="9154" y1="34590" x2="9154" y2="34590"/>
                        <a14:foregroundMark x1="10769" y1="23060" x2="10769" y2="23060"/>
                        <a14:foregroundMark x1="2692" y1="25055" x2="2692" y2="25055"/>
                        <a14:foregroundMark x1="1462" y1="18847" x2="11231" y2="11530"/>
                        <a14:foregroundMark x1="17308" y1="3769" x2="23538" y2="46785"/>
                        <a14:foregroundMark x1="17615" y1="14412" x2="17000" y2="25055"/>
                        <a14:foregroundMark x1="23077" y1="4213" x2="20692" y2="31042"/>
                        <a14:foregroundMark x1="24462" y1="31042" x2="24462" y2="31042"/>
                        <a14:foregroundMark x1="23538" y1="28160" x2="23538" y2="28160"/>
                        <a14:foregroundMark x1="25308" y1="12417" x2="25308" y2="12417"/>
                        <a14:foregroundMark x1="25308" y1="12417" x2="19692" y2="26386"/>
                        <a14:foregroundMark x1="19385" y1="25055" x2="19385" y2="25055"/>
                        <a14:foregroundMark x1="16154" y1="34590" x2="16154" y2="34590"/>
                        <a14:foregroundMark x1="15692" y1="34590" x2="15692" y2="34590"/>
                        <a14:foregroundMark x1="16308" y1="37029" x2="16308" y2="37029"/>
                        <a14:foregroundMark x1="17154" y1="38803" x2="17154" y2="38803"/>
                        <a14:foregroundMark x1="33615" y1="20399" x2="33615" y2="20399"/>
                        <a14:foregroundMark x1="34615" y1="17073" x2="34615" y2="17073"/>
                        <a14:foregroundMark x1="34923" y1="21286" x2="34923" y2="21286"/>
                        <a14:foregroundMark x1="34077" y1="26386" x2="34077" y2="26386"/>
                        <a14:foregroundMark x1="35385" y1="29490" x2="35385" y2="29490"/>
                        <a14:foregroundMark x1="36538" y1="31486" x2="36538" y2="31486"/>
                        <a14:foregroundMark x1="38308" y1="18847" x2="38308" y2="18847"/>
                        <a14:foregroundMark x1="40538" y1="5987" x2="42154" y2="28160"/>
                        <a14:foregroundMark x1="44000" y1="6874" x2="46308" y2="27716"/>
                        <a14:foregroundMark x1="43231" y1="8204" x2="42615" y2="16186"/>
                        <a14:foregroundMark x1="41000" y1="29490" x2="40000" y2="44346"/>
                        <a14:foregroundMark x1="38615" y1="32816" x2="38615" y2="32816"/>
                        <a14:foregroundMark x1="46923" y1="30155" x2="46923" y2="30155"/>
                        <a14:foregroundMark x1="47538" y1="29490" x2="47538" y2="29490"/>
                        <a14:foregroundMark x1="47846" y1="27716" x2="47846" y2="27716"/>
                        <a14:foregroundMark x1="48231" y1="25499" x2="48231" y2="25499"/>
                        <a14:foregroundMark x1="57308" y1="12860" x2="60077" y2="44346"/>
                        <a14:foregroundMark x1="54923" y1="29933" x2="54923" y2="29933"/>
                        <a14:foregroundMark x1="54462" y1="22173" x2="55692" y2="32816"/>
                        <a14:foregroundMark x1="54462" y1="27716" x2="54462" y2="27716"/>
                        <a14:foregroundMark x1="55846" y1="33259" x2="55846" y2="33259"/>
                        <a14:foregroundMark x1="64692" y1="18404" x2="64692" y2="18404"/>
                        <a14:foregroundMark x1="63769" y1="23503" x2="63769" y2="23503"/>
                        <a14:foregroundMark x1="63231" y1="29490" x2="63231" y2="29490"/>
                        <a14:foregroundMark x1="62000" y1="35033" x2="62000" y2="35033"/>
                        <a14:foregroundMark x1="50923" y1="31042" x2="50923" y2="31042"/>
                        <a14:foregroundMark x1="51077" y1="28160" x2="51077" y2="28160"/>
                        <a14:foregroundMark x1="52385" y1="35698" x2="52385" y2="35698"/>
                        <a14:foregroundMark x1="51538" y1="33259" x2="51538" y2="33259"/>
                        <a14:foregroundMark x1="54462" y1="36585" x2="54462" y2="36585"/>
                        <a14:foregroundMark x1="53615" y1="37029" x2="53615" y2="37029"/>
                        <a14:foregroundMark x1="55231" y1="38359" x2="55231" y2="38359"/>
                        <a14:foregroundMark x1="61154" y1="44789" x2="61154" y2="44789"/>
                        <a14:foregroundMark x1="73538" y1="6874" x2="75231" y2="37916"/>
                        <a14:foregroundMark x1="74000" y1="17517" x2="71923" y2="27273"/>
                        <a14:foregroundMark x1="72692" y1="18404" x2="71385" y2="22616"/>
                        <a14:foregroundMark x1="71231" y1="22173" x2="71231" y2="22173"/>
                        <a14:foregroundMark x1="71769" y1="19290" x2="71769" y2="19290"/>
                        <a14:foregroundMark x1="72692" y1="28603" x2="72692" y2="28603"/>
                        <a14:foregroundMark x1="73154" y1="29047" x2="73154" y2="29047"/>
                        <a14:foregroundMark x1="72385" y1="18404" x2="72385" y2="18404"/>
                        <a14:foregroundMark x1="78308" y1="37029" x2="78308" y2="37029"/>
                        <a14:foregroundMark x1="79231" y1="36585" x2="79231" y2="36585"/>
                        <a14:foregroundMark x1="79615" y1="34590" x2="79615" y2="34590"/>
                        <a14:foregroundMark x1="68385" y1="24612" x2="67923" y2="27273"/>
                        <a14:foregroundMark x1="67231" y1="25499" x2="67231" y2="25499"/>
                        <a14:foregroundMark x1="68385" y1="23060" x2="68385" y2="23060"/>
                        <a14:foregroundMark x1="69308" y1="25942" x2="69308" y2="25942"/>
                        <a14:foregroundMark x1="68231" y1="30599" x2="68231" y2="30599"/>
                        <a14:foregroundMark x1="68385" y1="28160" x2="68385" y2="28160"/>
                        <a14:foregroundMark x1="68385" y1="34146" x2="68385" y2="34146"/>
                        <a14:foregroundMark x1="69615" y1="37029" x2="69615" y2="37029"/>
                        <a14:foregroundMark x1="71769" y1="37472" x2="71769" y2="37472"/>
                        <a14:foregroundMark x1="71077" y1="38359" x2="71077" y2="38359"/>
                        <a14:foregroundMark x1="67923" y1="26386" x2="67923" y2="26386"/>
                        <a14:foregroundMark x1="90769" y1="7761" x2="90462" y2="31929"/>
                        <a14:foregroundMark x1="87923" y1="19512" x2="94923" y2="13747"/>
                        <a14:foregroundMark x1="89000" y1="16630" x2="89000" y2="16630"/>
                        <a14:foregroundMark x1="88077" y1="17517" x2="88077" y2="17517"/>
                        <a14:foregroundMark x1="88077" y1="32373" x2="83385" y2="42129"/>
                        <a14:foregroundMark x1="83231" y1="38803" x2="83231" y2="38803"/>
                        <a14:foregroundMark x1="93538" y1="34146" x2="93538" y2="34146"/>
                        <a14:foregroundMark x1="93692" y1="38359" x2="93692" y2="38359"/>
                        <a14:foregroundMark x1="94154" y1="42129" x2="94154" y2="42129"/>
                        <a14:foregroundMark x1="94154" y1="42129" x2="94154" y2="42129"/>
                        <a14:foregroundMark x1="92231" y1="31042" x2="89538" y2="47228"/>
                        <a14:foregroundMark x1="88538" y1="34590" x2="90923" y2="42129"/>
                        <a14:foregroundMark x1="13000" y1="35033" x2="13000" y2="35033"/>
                        <a14:foregroundMark x1="13000" y1="32816" x2="13000" y2="32816"/>
                        <a14:foregroundMark x1="13308" y1="30599" x2="13308" y2="30599"/>
                        <a14:foregroundMark x1="12769" y1="36585" x2="12769" y2="36585"/>
                        <a14:foregroundMark x1="14538" y1="27273" x2="14538" y2="27273"/>
                        <a14:foregroundMark x1="14077" y1="29933" x2="14077" y2="29933"/>
                        <a14:foregroundMark x1="14231" y1="31486" x2="14231" y2="31486"/>
                        <a14:foregroundMark x1="13308" y1="28603" x2="13308" y2="28603"/>
                        <a14:foregroundMark x1="11538" y1="42129" x2="11538" y2="42129"/>
                        <a14:foregroundMark x1="36154" y1="30599" x2="36154" y2="30599"/>
                        <a14:foregroundMark x1="34923" y1="26386" x2="34923" y2="26386"/>
                        <a14:foregroundMark x1="33308" y1="22173" x2="33308" y2="22173"/>
                        <a14:foregroundMark x1="86615" y1="37029" x2="86615" y2="37029"/>
                        <a14:foregroundMark x1="84538" y1="39246" x2="84538" y2="39246"/>
                        <a14:foregroundMark x1="95154" y1="43902" x2="95154" y2="43902"/>
                        <a14:foregroundMark x1="94769" y1="39690" x2="94154" y2="38359"/>
                        <a14:foregroundMark x1="79077" y1="34146" x2="79077" y2="34146"/>
                        <a14:foregroundMark x1="79615" y1="32816" x2="79615" y2="32816"/>
                        <a14:foregroundMark x1="80538" y1="34146" x2="80538" y2="34146"/>
                        <a14:foregroundMark x1="78154" y1="38359" x2="78154" y2="38359"/>
                        <a14:foregroundMark x1="69154" y1="32816" x2="69154" y2="32816"/>
                        <a14:foregroundMark x1="69846" y1="35477" x2="69846" y2="35477"/>
                        <a14:foregroundMark x1="69000" y1="29490" x2="69000" y2="29490"/>
                        <a14:foregroundMark x1="69000" y1="29490" x2="69000" y2="29490"/>
                        <a14:foregroundMark x1="52538" y1="34146" x2="52538" y2="34146"/>
                        <a14:foregroundMark x1="54000" y1="35477" x2="54000" y2="35477"/>
                        <a14:foregroundMark x1="53000" y1="36585" x2="53000" y2="36585"/>
                        <a14:foregroundMark x1="51077" y1="32816" x2="51077" y2="32816"/>
                        <a14:foregroundMark x1="63077" y1="32373" x2="63077" y2="32373"/>
                        <a14:foregroundMark x1="63769" y1="22173" x2="63769" y2="22173"/>
                        <a14:foregroundMark x1="79923" y1="36585" x2="79923" y2="36585"/>
                        <a14:foregroundMark x1="80692" y1="31042" x2="80692" y2="31042"/>
                        <a14:foregroundMark x1="80231" y1="29933" x2="80231" y2="29933"/>
                        <a14:foregroundMark x1="80231" y1="29933" x2="80231" y2="29933"/>
                        <a14:foregroundMark x1="68385" y1="31929" x2="68385" y2="31929"/>
                        <a14:foregroundMark x1="69692" y1="35477" x2="69692" y2="35477"/>
                        <a14:foregroundMark x1="70154" y1="36142" x2="70154" y2="36142"/>
                        <a14:foregroundMark x1="70462" y1="39690" x2="70462" y2="39690"/>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81605" t="2825" r="2689" b="54644"/>
          <a:stretch/>
        </p:blipFill>
        <p:spPr bwMode="auto">
          <a:xfrm flipH="1">
            <a:off x="266498" y="1783073"/>
            <a:ext cx="2770054" cy="2316343"/>
          </a:xfrm>
          <a:prstGeom prst="rect">
            <a:avLst/>
          </a:prstGeom>
          <a:noFill/>
          <a:ln>
            <a:noFill/>
          </a:ln>
          <a:extLst>
            <a:ext uri="{53640926-AAD7-44D8-BBD7-CCE9431645EC}">
              <a14:shadowObscured xmlns:a14="http://schemas.microsoft.com/office/drawing/2010/main"/>
            </a:ext>
          </a:extLst>
        </p:spPr>
      </p:pic>
      <p:sp>
        <p:nvSpPr>
          <p:cNvPr id="18" name="Oval 17"/>
          <p:cNvSpPr/>
          <p:nvPr/>
        </p:nvSpPr>
        <p:spPr>
          <a:xfrm>
            <a:off x="2850949" y="5300184"/>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978713" y="5300184"/>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414831" y="5300184"/>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71005" y="5300184"/>
            <a:ext cx="441138" cy="4561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441229"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96565"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366789"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81677"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11453"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122122"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537013"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856117"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71005"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026341" y="429009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951901" y="4268824"/>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4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3.7037E-6 L -0.29154 0.14583 " pathEditMode="relative" rAng="0" ptsTypes="AA">
                                      <p:cBhvr>
                                        <p:cTn id="6" dur="2000" fill="hold"/>
                                        <p:tgtEl>
                                          <p:spTgt spid="15"/>
                                        </p:tgtEl>
                                        <p:attrNameLst>
                                          <p:attrName>ppt_x</p:attrName>
                                          <p:attrName>ppt_y</p:attrName>
                                        </p:attrNameLst>
                                      </p:cBhvr>
                                      <p:rCtr x="-14583" y="729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8.33333E-7 3.7037E-6 L -0.19297 0.14884 " pathEditMode="relative" rAng="0" ptsTypes="AA">
                                      <p:cBhvr>
                                        <p:cTn id="10" dur="2000" fill="hold"/>
                                        <p:tgtEl>
                                          <p:spTgt spid="17"/>
                                        </p:tgtEl>
                                        <p:attrNameLst>
                                          <p:attrName>ppt_x</p:attrName>
                                          <p:attrName>ppt_y</p:attrName>
                                        </p:attrNameLst>
                                      </p:cBhvr>
                                      <p:rCtr x="-9648" y="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5553</TotalTime>
  <Words>2486</Words>
  <Application>Microsoft Office PowerPoint</Application>
  <PresentationFormat>Widescreen</PresentationFormat>
  <Paragraphs>263</Paragraphs>
  <Slides>48</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Calibri Light</vt:lpstr>
      <vt:lpstr>Courier New</vt:lpstr>
      <vt:lpstr>Myriad Pro</vt:lpstr>
      <vt:lpstr>Times New Roman</vt:lpstr>
      <vt:lpstr>Wingdings</vt:lpstr>
      <vt:lpstr>Office Theme</vt:lpstr>
      <vt:lpstr>PowerPoint Presentation</vt:lpstr>
      <vt:lpstr>TOÁN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TÀI NGUYÊN TRỰC TUYẾN VÀ  GÓC HỖ TRỢ</vt:lpstr>
      <vt:lpstr>HỆ TÀI NGUYÊN TRỰC TUYẾN</vt:lpstr>
      <vt:lpstr>GÓC HỖ TRỢ</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Lục Văn Hào</cp:lastModifiedBy>
  <cp:revision>286</cp:revision>
  <dcterms:created xsi:type="dcterms:W3CDTF">2021-01-29T04:35:28Z</dcterms:created>
  <dcterms:modified xsi:type="dcterms:W3CDTF">2023-02-01T19:12:16Z</dcterms:modified>
</cp:coreProperties>
</file>