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75" r:id="rId3"/>
    <p:sldId id="268" r:id="rId4"/>
    <p:sldId id="276" r:id="rId5"/>
    <p:sldId id="277" r:id="rId6"/>
    <p:sldId id="291" r:id="rId7"/>
    <p:sldId id="293" r:id="rId8"/>
    <p:sldId id="278" r:id="rId9"/>
    <p:sldId id="294" r:id="rId10"/>
    <p:sldId id="305" r:id="rId11"/>
    <p:sldId id="306" r:id="rId12"/>
    <p:sldId id="320" r:id="rId13"/>
    <p:sldId id="308" r:id="rId14"/>
    <p:sldId id="309" r:id="rId15"/>
    <p:sldId id="310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285" r:id="rId24"/>
    <p:sldId id="307" r:id="rId25"/>
    <p:sldId id="319" r:id="rId26"/>
    <p:sldId id="286" r:id="rId27"/>
    <p:sldId id="287" r:id="rId28"/>
    <p:sldId id="288" r:id="rId29"/>
    <p:sldId id="28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4336"/>
    <a:srgbClr val="B131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247" autoAdjust="0"/>
  </p:normalViewPr>
  <p:slideViewPr>
    <p:cSldViewPr snapToGrid="0">
      <p:cViewPr>
        <p:scale>
          <a:sx n="14" d="100"/>
          <a:sy n="14" d="100"/>
        </p:scale>
        <p:origin x="501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770EF-F83C-41A9-B963-CD28D652117F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C767C-F4CB-437F-98CB-A6CB3F770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01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09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6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1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55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A291F16-60D2-BE4D-8D42-1D2F1D761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EC4D34-5C0D-A247-B0E6-0132545A15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59800D3E-6189-4032-894F-695B4D084506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6FCDD9CA-55AE-2728-8E84-92861975B6C8}"/>
              </a:ext>
            </a:extLst>
          </p:cNvPr>
          <p:cNvSpPr txBox="1"/>
          <p:nvPr userDrawn="1"/>
        </p:nvSpPr>
        <p:spPr>
          <a:xfrm>
            <a:off x="11026762" y="2"/>
            <a:ext cx="1011815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Lesson 5e</a:t>
            </a:r>
          </a:p>
        </p:txBody>
      </p:sp>
    </p:spTree>
    <p:extLst>
      <p:ext uri="{BB962C8B-B14F-4D97-AF65-F5344CB8AC3E}">
        <p14:creationId xmlns:p14="http://schemas.microsoft.com/office/powerpoint/2010/main" val="1516015129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AB79FA-3F64-CB4B-B48D-9BD1D031C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05DC4D-802B-1E4E-92C3-EBCFD64330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7C1779EA-D06B-284E-9192-FBDDC8E474AA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430EF50B-8BD5-A3B2-EE61-69497EB62097}"/>
              </a:ext>
            </a:extLst>
          </p:cNvPr>
          <p:cNvSpPr txBox="1"/>
          <p:nvPr userDrawn="1"/>
        </p:nvSpPr>
        <p:spPr>
          <a:xfrm>
            <a:off x="11026762" y="2"/>
            <a:ext cx="1011815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Lesson 5e</a:t>
            </a:r>
          </a:p>
        </p:txBody>
      </p:sp>
    </p:spTree>
    <p:extLst>
      <p:ext uri="{BB962C8B-B14F-4D97-AF65-F5344CB8AC3E}">
        <p14:creationId xmlns:p14="http://schemas.microsoft.com/office/powerpoint/2010/main" val="3176190522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5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8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0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6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0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7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1096" y="-236538"/>
            <a:ext cx="13054191" cy="73310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A15701-A5A7-49BC-9449-C5C23784A3A1}"/>
              </a:ext>
            </a:extLst>
          </p:cNvPr>
          <p:cNvSpPr/>
          <p:nvPr/>
        </p:nvSpPr>
        <p:spPr>
          <a:xfrm>
            <a:off x="5591673" y="1905505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itchFamily="34" charset="0"/>
              </a:rPr>
              <a:t>Unit 5: London Was Great!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  <a:latin typeface="Calibri" pitchFamily="34" charset="0"/>
              </a:rPr>
              <a:t>Lesson 5e: Grammar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latin typeface="Calibri" pitchFamily="34" charset="0"/>
              </a:rPr>
              <a:t>Page 95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6262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32D081-5B23-4779-A476-335879E76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83" y="679533"/>
            <a:ext cx="5850606" cy="55300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185ADA7-9E98-4E20-8984-DB956D9DB2F5}"/>
              </a:ext>
            </a:extLst>
          </p:cNvPr>
          <p:cNvSpPr/>
          <p:nvPr/>
        </p:nvSpPr>
        <p:spPr>
          <a:xfrm>
            <a:off x="8919410" y="293507"/>
            <a:ext cx="1764631" cy="6001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Extra-practice</a:t>
            </a:r>
          </a:p>
          <a:p>
            <a:pPr algn="ctr"/>
            <a:r>
              <a:rPr lang="en-US" dirty="0"/>
              <a:t>WB-P. 48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AA096C-AC5D-4C78-A86E-98591F79DB60}"/>
              </a:ext>
            </a:extLst>
          </p:cNvPr>
          <p:cNvSpPr/>
          <p:nvPr/>
        </p:nvSpPr>
        <p:spPr>
          <a:xfrm>
            <a:off x="3922891" y="1463662"/>
            <a:ext cx="20886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Yes, she did.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C778EE-C9F8-4D5F-A825-C9679E319013}"/>
              </a:ext>
            </a:extLst>
          </p:cNvPr>
          <p:cNvSpPr/>
          <p:nvPr/>
        </p:nvSpPr>
        <p:spPr>
          <a:xfrm>
            <a:off x="3563412" y="2282081"/>
            <a:ext cx="269676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It was very cold.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D291F6-D584-488D-B08A-11F7096D277C}"/>
              </a:ext>
            </a:extLst>
          </p:cNvPr>
          <p:cNvSpPr/>
          <p:nvPr/>
        </p:nvSpPr>
        <p:spPr>
          <a:xfrm>
            <a:off x="3962822" y="3098218"/>
            <a:ext cx="20886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Yes, she did.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D96E16-97B5-47D4-8890-03F0AAC85EAB}"/>
              </a:ext>
            </a:extLst>
          </p:cNvPr>
          <p:cNvSpPr/>
          <p:nvPr/>
        </p:nvSpPr>
        <p:spPr>
          <a:xfrm>
            <a:off x="2910812" y="3928521"/>
            <a:ext cx="554337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They went to London last Tuesday.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C4288A-0BE8-4D01-8B80-1F424DAD466B}"/>
              </a:ext>
            </a:extLst>
          </p:cNvPr>
          <p:cNvSpPr/>
          <p:nvPr/>
        </p:nvSpPr>
        <p:spPr>
          <a:xfrm>
            <a:off x="3922891" y="4758824"/>
            <a:ext cx="20886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Yes, she did.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E18CCC-81C0-44E3-A4BC-5B887C02E49A}"/>
              </a:ext>
            </a:extLst>
          </p:cNvPr>
          <p:cNvSpPr/>
          <p:nvPr/>
        </p:nvSpPr>
        <p:spPr>
          <a:xfrm>
            <a:off x="3846021" y="5574962"/>
            <a:ext cx="245881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No, she didn’t.</a:t>
            </a:r>
          </a:p>
        </p:txBody>
      </p:sp>
    </p:spTree>
    <p:extLst>
      <p:ext uri="{BB962C8B-B14F-4D97-AF65-F5344CB8AC3E}">
        <p14:creationId xmlns:p14="http://schemas.microsoft.com/office/powerpoint/2010/main" val="421662837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5C98AD-7620-4C34-B936-D26FD7A84883}"/>
              </a:ext>
            </a:extLst>
          </p:cNvPr>
          <p:cNvSpPr txBox="1"/>
          <p:nvPr/>
        </p:nvSpPr>
        <p:spPr>
          <a:xfrm>
            <a:off x="664544" y="545432"/>
            <a:ext cx="1086291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0070C0"/>
                </a:solidFill>
              </a:rPr>
              <a:t>Work in pairs. Each student choose a verb/phrase and read it out loud. The other student must make a sentence with that verb/phrase.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50E8FE-D0D0-4DBF-87B5-A54C3108CE96}"/>
              </a:ext>
            </a:extLst>
          </p:cNvPr>
          <p:cNvSpPr txBox="1"/>
          <p:nvPr/>
        </p:nvSpPr>
        <p:spPr>
          <a:xfrm>
            <a:off x="359744" y="2342147"/>
            <a:ext cx="30090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A: Yesterday afternoon.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B: Yesterday afternoon, I played football with my friends at the park.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BAC46E-69DF-4055-A4A8-AA279B080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043" y="2046099"/>
            <a:ext cx="8422957" cy="327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421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62E49E-F880-47A7-8D82-91911FA89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14" y="502067"/>
            <a:ext cx="9087503" cy="10861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716774-C918-42B1-A1D5-70BDA969D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78" y="1664786"/>
            <a:ext cx="9087502" cy="3528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39760E-487A-4046-B84C-D05CCF62A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121" y="5080501"/>
            <a:ext cx="5538766" cy="90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18890"/>
      </p:ext>
    </p:extLst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44B450-BB16-401A-BE9E-11DC02AE98CF}"/>
              </a:ext>
            </a:extLst>
          </p:cNvPr>
          <p:cNvSpPr/>
          <p:nvPr/>
        </p:nvSpPr>
        <p:spPr>
          <a:xfrm>
            <a:off x="1010652" y="660922"/>
            <a:ext cx="938463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u="sng" dirty="0">
                <a:solidFill>
                  <a:srgbClr val="FF0000"/>
                </a:solidFill>
              </a:rPr>
              <a:t>Suggested Answer:</a:t>
            </a:r>
          </a:p>
          <a:p>
            <a:r>
              <a:rPr lang="en-US" sz="3000" dirty="0"/>
              <a:t>A: Did you walk to school last Friday? </a:t>
            </a:r>
          </a:p>
          <a:p>
            <a:r>
              <a:rPr lang="en-US" sz="3000" dirty="0"/>
              <a:t>B: No, I didn’t. Did you read a book yesterday? </a:t>
            </a:r>
          </a:p>
          <a:p>
            <a:r>
              <a:rPr lang="en-US" sz="3000" dirty="0"/>
              <a:t>A: Yes, I did. Did you meet Jane a month ago? </a:t>
            </a:r>
          </a:p>
          <a:p>
            <a:r>
              <a:rPr lang="en-US" sz="3000" dirty="0"/>
              <a:t>B: Yes, I did. Did you come home late yesterday evening? </a:t>
            </a:r>
          </a:p>
          <a:p>
            <a:r>
              <a:rPr lang="en-US" sz="3000" dirty="0"/>
              <a:t>A: Yes, I did. Did you send a parcel last weekend? </a:t>
            </a:r>
          </a:p>
          <a:p>
            <a:r>
              <a:rPr lang="en-US" sz="3000" dirty="0"/>
              <a:t>B: No, I didn’t. Did you go to France a week ago? </a:t>
            </a:r>
          </a:p>
          <a:p>
            <a:r>
              <a:rPr lang="en-US" sz="3000" dirty="0"/>
              <a:t>A: No, I didn’t. Did you have dinner yesterday evening? </a:t>
            </a:r>
          </a:p>
          <a:p>
            <a:r>
              <a:rPr lang="en-US" sz="3000" dirty="0"/>
              <a:t>B: Yes, I did. Did you try sailing last summer? </a:t>
            </a:r>
          </a:p>
          <a:p>
            <a:r>
              <a:rPr lang="en-US" sz="3000" dirty="0"/>
              <a:t>A: Yes, I did. Did you do your homework at noon? </a:t>
            </a:r>
          </a:p>
          <a:p>
            <a:r>
              <a:rPr lang="en-US" sz="3000" dirty="0"/>
              <a:t>B: No, I didn’t. etc. </a:t>
            </a:r>
          </a:p>
        </p:txBody>
      </p:sp>
    </p:spTree>
    <p:extLst>
      <p:ext uri="{BB962C8B-B14F-4D97-AF65-F5344CB8AC3E}">
        <p14:creationId xmlns:p14="http://schemas.microsoft.com/office/powerpoint/2010/main" val="31982949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B204CD-FD0D-48B9-9EDB-2343064BBCF7}"/>
              </a:ext>
            </a:extLst>
          </p:cNvPr>
          <p:cNvSpPr txBox="1"/>
          <p:nvPr/>
        </p:nvSpPr>
        <p:spPr>
          <a:xfrm>
            <a:off x="802105" y="737937"/>
            <a:ext cx="7976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Choose the best answer from A, B, C.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E97974-BC08-4D8F-BA4E-70C7743B2261}"/>
              </a:ext>
            </a:extLst>
          </p:cNvPr>
          <p:cNvSpPr txBox="1"/>
          <p:nvPr/>
        </p:nvSpPr>
        <p:spPr>
          <a:xfrm>
            <a:off x="786063" y="1716505"/>
            <a:ext cx="105557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/>
              <a:t> _________ did you do yesterday? - I went shopping.</a:t>
            </a:r>
          </a:p>
          <a:p>
            <a:pPr marL="342900" indent="-342900">
              <a:buAutoNum type="alphaUcPeriod"/>
            </a:pPr>
            <a:r>
              <a:rPr lang="en-US" sz="3600" dirty="0"/>
              <a:t> Who</a:t>
            </a:r>
          </a:p>
          <a:p>
            <a:pPr marL="342900" indent="-342900">
              <a:buAutoNum type="alphaUcPeriod"/>
            </a:pPr>
            <a:r>
              <a:rPr lang="en-US" sz="3600" dirty="0"/>
              <a:t> Where</a:t>
            </a:r>
          </a:p>
          <a:p>
            <a:pPr marL="342900" indent="-342900">
              <a:buAutoNum type="alphaUcPeriod"/>
            </a:pPr>
            <a:r>
              <a:rPr lang="en-US" sz="3600" dirty="0"/>
              <a:t> What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6757883-C1F7-4B67-9475-91D5D744F244}"/>
              </a:ext>
            </a:extLst>
          </p:cNvPr>
          <p:cNvSpPr/>
          <p:nvPr/>
        </p:nvSpPr>
        <p:spPr>
          <a:xfrm>
            <a:off x="664945" y="3396179"/>
            <a:ext cx="2005263" cy="5958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4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E97974-BC08-4D8F-BA4E-70C7743B2261}"/>
              </a:ext>
            </a:extLst>
          </p:cNvPr>
          <p:cNvSpPr txBox="1"/>
          <p:nvPr/>
        </p:nvSpPr>
        <p:spPr>
          <a:xfrm>
            <a:off x="786063" y="1716505"/>
            <a:ext cx="105557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2. Last year, I ________ 10 years old. </a:t>
            </a:r>
          </a:p>
          <a:p>
            <a:r>
              <a:rPr lang="en-US" sz="3600" dirty="0"/>
              <a:t>A. am</a:t>
            </a:r>
          </a:p>
          <a:p>
            <a:r>
              <a:rPr lang="en-US" sz="3600" dirty="0"/>
              <a:t>B. was</a:t>
            </a:r>
          </a:p>
          <a:p>
            <a:r>
              <a:rPr lang="en-US" sz="3600" dirty="0"/>
              <a:t>C. were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4824D89-CE39-42BC-841D-F983CD0A2C59}"/>
              </a:ext>
            </a:extLst>
          </p:cNvPr>
          <p:cNvSpPr/>
          <p:nvPr/>
        </p:nvSpPr>
        <p:spPr>
          <a:xfrm>
            <a:off x="577515" y="2870667"/>
            <a:ext cx="2005263" cy="5958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D61F26-3B64-AC00-7977-B944DA25E751}"/>
              </a:ext>
            </a:extLst>
          </p:cNvPr>
          <p:cNvSpPr txBox="1"/>
          <p:nvPr/>
        </p:nvSpPr>
        <p:spPr>
          <a:xfrm>
            <a:off x="802105" y="737937"/>
            <a:ext cx="7976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Choose the best answer from A, B, C.</a:t>
            </a:r>
          </a:p>
        </p:txBody>
      </p:sp>
    </p:spTree>
    <p:extLst>
      <p:ext uri="{BB962C8B-B14F-4D97-AF65-F5344CB8AC3E}">
        <p14:creationId xmlns:p14="http://schemas.microsoft.com/office/powerpoint/2010/main" val="146344663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E97974-BC08-4D8F-BA4E-70C7743B2261}"/>
              </a:ext>
            </a:extLst>
          </p:cNvPr>
          <p:cNvSpPr txBox="1"/>
          <p:nvPr/>
        </p:nvSpPr>
        <p:spPr>
          <a:xfrm>
            <a:off x="786063" y="1716505"/>
            <a:ext cx="105557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3. _________ were they? - They were in the garden.</a:t>
            </a:r>
          </a:p>
          <a:p>
            <a:pPr marL="342900" indent="-342900">
              <a:buAutoNum type="alphaUcPeriod"/>
            </a:pPr>
            <a:r>
              <a:rPr lang="en-US" sz="3600" dirty="0"/>
              <a:t> Where</a:t>
            </a:r>
          </a:p>
          <a:p>
            <a:pPr marL="342900" indent="-342900">
              <a:buAutoNum type="alphaUcPeriod"/>
            </a:pPr>
            <a:r>
              <a:rPr lang="en-US" sz="3600" dirty="0"/>
              <a:t> When</a:t>
            </a:r>
          </a:p>
          <a:p>
            <a:pPr marL="342900" indent="-342900">
              <a:buAutoNum type="alphaUcPeriod"/>
            </a:pPr>
            <a:r>
              <a:rPr lang="en-US" sz="3600" dirty="0"/>
              <a:t> What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C63B655-1942-4D91-8B84-B9D156B62A82}"/>
              </a:ext>
            </a:extLst>
          </p:cNvPr>
          <p:cNvSpPr/>
          <p:nvPr/>
        </p:nvSpPr>
        <p:spPr>
          <a:xfrm>
            <a:off x="786063" y="2299436"/>
            <a:ext cx="2005263" cy="571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512463-4684-4584-F87C-49D1FD39B0D3}"/>
              </a:ext>
            </a:extLst>
          </p:cNvPr>
          <p:cNvSpPr txBox="1"/>
          <p:nvPr/>
        </p:nvSpPr>
        <p:spPr>
          <a:xfrm>
            <a:off x="802105" y="737937"/>
            <a:ext cx="7976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Choose the best answer from A, B, C.</a:t>
            </a:r>
          </a:p>
        </p:txBody>
      </p:sp>
    </p:spTree>
    <p:extLst>
      <p:ext uri="{BB962C8B-B14F-4D97-AF65-F5344CB8AC3E}">
        <p14:creationId xmlns:p14="http://schemas.microsoft.com/office/powerpoint/2010/main" val="356502281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E97974-BC08-4D8F-BA4E-70C7743B2261}"/>
              </a:ext>
            </a:extLst>
          </p:cNvPr>
          <p:cNvSpPr txBox="1"/>
          <p:nvPr/>
        </p:nvSpPr>
        <p:spPr>
          <a:xfrm>
            <a:off x="786063" y="1716505"/>
            <a:ext cx="105557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4. _________ time did you go to bed? - I went to bed at 11 p.m.</a:t>
            </a:r>
          </a:p>
          <a:p>
            <a:pPr marL="342900" indent="-342900">
              <a:buAutoNum type="alphaUcPeriod"/>
            </a:pPr>
            <a:r>
              <a:rPr lang="en-US" sz="3600" dirty="0"/>
              <a:t> Why</a:t>
            </a:r>
          </a:p>
          <a:p>
            <a:pPr marL="342900" indent="-342900">
              <a:buAutoNum type="alphaUcPeriod"/>
            </a:pPr>
            <a:r>
              <a:rPr lang="en-US" sz="3600" dirty="0"/>
              <a:t> How</a:t>
            </a:r>
          </a:p>
          <a:p>
            <a:pPr marL="342900" indent="-342900">
              <a:buAutoNum type="alphaUcPeriod"/>
            </a:pPr>
            <a:r>
              <a:rPr lang="en-US" sz="3600" dirty="0"/>
              <a:t> What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37DE45D-9BF6-4F02-87B8-A4C3226A87C5}"/>
              </a:ext>
            </a:extLst>
          </p:cNvPr>
          <p:cNvSpPr/>
          <p:nvPr/>
        </p:nvSpPr>
        <p:spPr>
          <a:xfrm>
            <a:off x="687203" y="3902988"/>
            <a:ext cx="2005263" cy="5958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2B0D9E-D923-382B-5E95-71272D5A6611}"/>
              </a:ext>
            </a:extLst>
          </p:cNvPr>
          <p:cNvSpPr txBox="1"/>
          <p:nvPr/>
        </p:nvSpPr>
        <p:spPr>
          <a:xfrm>
            <a:off x="802105" y="737937"/>
            <a:ext cx="7976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Choose the best answer from A, B, C.</a:t>
            </a:r>
          </a:p>
        </p:txBody>
      </p:sp>
    </p:spTree>
    <p:extLst>
      <p:ext uri="{BB962C8B-B14F-4D97-AF65-F5344CB8AC3E}">
        <p14:creationId xmlns:p14="http://schemas.microsoft.com/office/powerpoint/2010/main" val="41994872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E97974-BC08-4D8F-BA4E-70C7743B2261}"/>
              </a:ext>
            </a:extLst>
          </p:cNvPr>
          <p:cNvSpPr txBox="1"/>
          <p:nvPr/>
        </p:nvSpPr>
        <p:spPr>
          <a:xfrm>
            <a:off x="786063" y="1716505"/>
            <a:ext cx="105557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5. I _________ to Greece 3 years ago.</a:t>
            </a:r>
          </a:p>
          <a:p>
            <a:pPr marL="342900" indent="-342900">
              <a:buAutoNum type="alphaUcPeriod"/>
            </a:pPr>
            <a:r>
              <a:rPr lang="en-US" sz="3600" dirty="0"/>
              <a:t> go</a:t>
            </a:r>
          </a:p>
          <a:p>
            <a:pPr marL="342900" indent="-342900">
              <a:buAutoNum type="alphaUcPeriod"/>
            </a:pPr>
            <a:r>
              <a:rPr lang="en-US" sz="3600" dirty="0"/>
              <a:t> am going</a:t>
            </a:r>
          </a:p>
          <a:p>
            <a:pPr marL="342900" indent="-342900">
              <a:buAutoNum type="alphaUcPeriod"/>
            </a:pPr>
            <a:r>
              <a:rPr lang="en-US" sz="3600" dirty="0"/>
              <a:t> went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903A31F-CA17-4810-9956-CF957095EA2A}"/>
              </a:ext>
            </a:extLst>
          </p:cNvPr>
          <p:cNvSpPr/>
          <p:nvPr/>
        </p:nvSpPr>
        <p:spPr>
          <a:xfrm>
            <a:off x="630655" y="3429000"/>
            <a:ext cx="2005263" cy="5958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90459B-7B2B-71CE-4E18-1C85454DE080}"/>
              </a:ext>
            </a:extLst>
          </p:cNvPr>
          <p:cNvSpPr txBox="1"/>
          <p:nvPr/>
        </p:nvSpPr>
        <p:spPr>
          <a:xfrm>
            <a:off x="802105" y="737937"/>
            <a:ext cx="7976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Choose the best answer from A, B, C.</a:t>
            </a:r>
          </a:p>
        </p:txBody>
      </p:sp>
    </p:spTree>
    <p:extLst>
      <p:ext uri="{BB962C8B-B14F-4D97-AF65-F5344CB8AC3E}">
        <p14:creationId xmlns:p14="http://schemas.microsoft.com/office/powerpoint/2010/main" val="10139068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E97974-BC08-4D8F-BA4E-70C7743B2261}"/>
              </a:ext>
            </a:extLst>
          </p:cNvPr>
          <p:cNvSpPr txBox="1"/>
          <p:nvPr/>
        </p:nvSpPr>
        <p:spPr>
          <a:xfrm>
            <a:off x="786063" y="1716505"/>
            <a:ext cx="105557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6. I _________ Alice in town a few days ago.</a:t>
            </a:r>
          </a:p>
          <a:p>
            <a:pPr marL="342900" indent="-342900">
              <a:buAutoNum type="alphaUcPeriod"/>
            </a:pPr>
            <a:r>
              <a:rPr lang="en-US" sz="3600" dirty="0"/>
              <a:t> see</a:t>
            </a:r>
          </a:p>
          <a:p>
            <a:pPr marL="342900" indent="-342900">
              <a:buAutoNum type="alphaUcPeriod"/>
            </a:pPr>
            <a:r>
              <a:rPr lang="en-US" sz="3600" dirty="0"/>
              <a:t> saw</a:t>
            </a:r>
          </a:p>
          <a:p>
            <a:pPr marL="342900" indent="-342900">
              <a:buAutoNum type="alphaUcPeriod"/>
            </a:pPr>
            <a:r>
              <a:rPr lang="en-US" sz="3600" dirty="0"/>
              <a:t> sees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E581645-7B37-4A57-8A39-172AEB0B6237}"/>
              </a:ext>
            </a:extLst>
          </p:cNvPr>
          <p:cNvSpPr/>
          <p:nvPr/>
        </p:nvSpPr>
        <p:spPr>
          <a:xfrm>
            <a:off x="593558" y="2833171"/>
            <a:ext cx="2005263" cy="5958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574FA3-20F4-4FE3-D6D8-E2A88D751114}"/>
              </a:ext>
            </a:extLst>
          </p:cNvPr>
          <p:cNvSpPr txBox="1"/>
          <p:nvPr/>
        </p:nvSpPr>
        <p:spPr>
          <a:xfrm>
            <a:off x="802105" y="737937"/>
            <a:ext cx="7976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Choose the best answer from A, B, C.</a:t>
            </a:r>
          </a:p>
        </p:txBody>
      </p:sp>
    </p:spTree>
    <p:extLst>
      <p:ext uri="{BB962C8B-B14F-4D97-AF65-F5344CB8AC3E}">
        <p14:creationId xmlns:p14="http://schemas.microsoft.com/office/powerpoint/2010/main" val="10660455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83029" y="177496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83029" y="3782181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83029" y="4726527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83029" y="2853912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 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04799" y="658404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569" y="464001"/>
            <a:ext cx="417459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514702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E97974-BC08-4D8F-BA4E-70C7743B2261}"/>
              </a:ext>
            </a:extLst>
          </p:cNvPr>
          <p:cNvSpPr txBox="1"/>
          <p:nvPr/>
        </p:nvSpPr>
        <p:spPr>
          <a:xfrm>
            <a:off x="786063" y="1716505"/>
            <a:ext cx="105557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7. What _________ you _________ last weekend?</a:t>
            </a:r>
          </a:p>
          <a:p>
            <a:pPr marL="342900" indent="-342900">
              <a:buAutoNum type="alphaUcPeriod"/>
            </a:pPr>
            <a:r>
              <a:rPr lang="en-US" sz="3600" dirty="0"/>
              <a:t> were/do</a:t>
            </a:r>
          </a:p>
          <a:p>
            <a:pPr marL="342900" indent="-342900">
              <a:buAutoNum type="alphaUcPeriod"/>
            </a:pPr>
            <a:r>
              <a:rPr lang="en-US" sz="3600" dirty="0"/>
              <a:t> did/did</a:t>
            </a:r>
          </a:p>
          <a:p>
            <a:pPr marL="342900" indent="-342900">
              <a:buAutoNum type="alphaUcPeriod"/>
            </a:pPr>
            <a:r>
              <a:rPr lang="en-US" sz="3600" dirty="0"/>
              <a:t> did/do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E297568-FB5E-402B-AFB5-1AC42689CB99}"/>
              </a:ext>
            </a:extLst>
          </p:cNvPr>
          <p:cNvSpPr/>
          <p:nvPr/>
        </p:nvSpPr>
        <p:spPr>
          <a:xfrm>
            <a:off x="706053" y="3310755"/>
            <a:ext cx="2005263" cy="7140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08C418-ADE9-D3BE-5365-9870CBE3FB75}"/>
              </a:ext>
            </a:extLst>
          </p:cNvPr>
          <p:cNvSpPr txBox="1"/>
          <p:nvPr/>
        </p:nvSpPr>
        <p:spPr>
          <a:xfrm>
            <a:off x="802105" y="737937"/>
            <a:ext cx="7976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Choose the best answer from A, B, C.</a:t>
            </a:r>
          </a:p>
        </p:txBody>
      </p:sp>
    </p:spTree>
    <p:extLst>
      <p:ext uri="{BB962C8B-B14F-4D97-AF65-F5344CB8AC3E}">
        <p14:creationId xmlns:p14="http://schemas.microsoft.com/office/powerpoint/2010/main" val="51152992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2A9DE8-F0B1-4F06-9A43-D0B4778DC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375" y="25692"/>
            <a:ext cx="9817250" cy="9432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4FB3CB-B160-4B30-9FE4-BF495429C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680" y="968918"/>
            <a:ext cx="8259678" cy="52159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19907A-D5A9-46AC-B232-23232F23B846}"/>
              </a:ext>
            </a:extLst>
          </p:cNvPr>
          <p:cNvSpPr txBox="1"/>
          <p:nvPr/>
        </p:nvSpPr>
        <p:spPr>
          <a:xfrm>
            <a:off x="4423390" y="1483096"/>
            <a:ext cx="10106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had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384958-B39B-4D57-8AB5-901BD81F1098}"/>
              </a:ext>
            </a:extLst>
          </p:cNvPr>
          <p:cNvSpPr txBox="1"/>
          <p:nvPr/>
        </p:nvSpPr>
        <p:spPr>
          <a:xfrm>
            <a:off x="2865152" y="1858696"/>
            <a:ext cx="10106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89E6C4-6174-466B-A596-FAE70DE90797}"/>
              </a:ext>
            </a:extLst>
          </p:cNvPr>
          <p:cNvSpPr txBox="1"/>
          <p:nvPr/>
        </p:nvSpPr>
        <p:spPr>
          <a:xfrm>
            <a:off x="7469624" y="1869270"/>
            <a:ext cx="10106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went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1F6875-F7AD-4B3D-B0C0-73AB49F69DB5}"/>
              </a:ext>
            </a:extLst>
          </p:cNvPr>
          <p:cNvSpPr txBox="1"/>
          <p:nvPr/>
        </p:nvSpPr>
        <p:spPr>
          <a:xfrm>
            <a:off x="6255613" y="2211940"/>
            <a:ext cx="21826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didn’t come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E38DBD-3E8D-4B4D-B632-DD507BAE22F8}"/>
              </a:ext>
            </a:extLst>
          </p:cNvPr>
          <p:cNvSpPr txBox="1"/>
          <p:nvPr/>
        </p:nvSpPr>
        <p:spPr>
          <a:xfrm>
            <a:off x="4333632" y="2575369"/>
            <a:ext cx="15324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spent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04F2D6-FB3C-40BE-AFDF-B3B5D2B0864B}"/>
              </a:ext>
            </a:extLst>
          </p:cNvPr>
          <p:cNvSpPr txBox="1"/>
          <p:nvPr/>
        </p:nvSpPr>
        <p:spPr>
          <a:xfrm>
            <a:off x="3497179" y="3302473"/>
            <a:ext cx="15560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stayed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08DFDA-74EC-4141-B44A-A481CED43D2B}"/>
              </a:ext>
            </a:extLst>
          </p:cNvPr>
          <p:cNvSpPr txBox="1"/>
          <p:nvPr/>
        </p:nvSpPr>
        <p:spPr>
          <a:xfrm>
            <a:off x="3537283" y="3683365"/>
            <a:ext cx="18368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travelled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6AAEA7-78C5-4484-BD75-8506306CC73B}"/>
              </a:ext>
            </a:extLst>
          </p:cNvPr>
          <p:cNvSpPr txBox="1"/>
          <p:nvPr/>
        </p:nvSpPr>
        <p:spPr>
          <a:xfrm>
            <a:off x="2978235" y="4029577"/>
            <a:ext cx="10106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566978-D9C8-4890-82E0-FB19133C2FF0}"/>
              </a:ext>
            </a:extLst>
          </p:cNvPr>
          <p:cNvSpPr txBox="1"/>
          <p:nvPr/>
        </p:nvSpPr>
        <p:spPr>
          <a:xfrm>
            <a:off x="7624684" y="4027060"/>
            <a:ext cx="18368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didn’t rain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09C795-AD2B-4776-AD94-7AF13651603B}"/>
              </a:ext>
            </a:extLst>
          </p:cNvPr>
          <p:cNvSpPr txBox="1"/>
          <p:nvPr/>
        </p:nvSpPr>
        <p:spPr>
          <a:xfrm>
            <a:off x="4569740" y="4380110"/>
            <a:ext cx="18368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visited</a:t>
            </a:r>
          </a:p>
        </p:txBody>
      </p:sp>
    </p:spTree>
    <p:extLst>
      <p:ext uri="{BB962C8B-B14F-4D97-AF65-F5344CB8AC3E}">
        <p14:creationId xmlns:p14="http://schemas.microsoft.com/office/powerpoint/2010/main" val="332692970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524968534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2CEAED-AD29-4AB8-853F-F641AF5FCB6E}"/>
              </a:ext>
            </a:extLst>
          </p:cNvPr>
          <p:cNvSpPr txBox="1"/>
          <p:nvPr/>
        </p:nvSpPr>
        <p:spPr>
          <a:xfrm>
            <a:off x="529389" y="920621"/>
            <a:ext cx="111332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Write a letter to your friend and tell him/her about your last weekend.</a:t>
            </a:r>
          </a:p>
          <a:p>
            <a:endParaRPr lang="en-US" sz="3200" dirty="0"/>
          </a:p>
          <a:p>
            <a:r>
              <a:rPr lang="en-US" sz="3200" dirty="0"/>
              <a:t>Dear…,</a:t>
            </a:r>
          </a:p>
          <a:p>
            <a:r>
              <a:rPr lang="en-US" sz="3200" dirty="0"/>
              <a:t>Hope you had a great weekend. Mine was ……………. (great/ funny/ fantastic). I went to ……….. with ……</a:t>
            </a:r>
          </a:p>
          <a:p>
            <a:r>
              <a:rPr lang="en-US" sz="3200" dirty="0"/>
              <a:t>Your name</a:t>
            </a:r>
          </a:p>
        </p:txBody>
      </p:sp>
    </p:spTree>
    <p:extLst>
      <p:ext uri="{BB962C8B-B14F-4D97-AF65-F5344CB8AC3E}">
        <p14:creationId xmlns:p14="http://schemas.microsoft.com/office/powerpoint/2010/main" val="455783317"/>
      </p:ext>
    </p:extLst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07307A-A9E7-4EE1-934B-1B75844DF097}"/>
              </a:ext>
            </a:extLst>
          </p:cNvPr>
          <p:cNvSpPr txBox="1"/>
          <p:nvPr/>
        </p:nvSpPr>
        <p:spPr>
          <a:xfrm>
            <a:off x="1260101" y="920621"/>
            <a:ext cx="1034765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Dear </a:t>
            </a:r>
            <a:r>
              <a:rPr lang="en-US" sz="3200" dirty="0" err="1">
                <a:solidFill>
                  <a:srgbClr val="FF0000"/>
                </a:solidFill>
              </a:rPr>
              <a:t>Trung</a:t>
            </a:r>
            <a:r>
              <a:rPr lang="en-US" sz="3200" dirty="0">
                <a:solidFill>
                  <a:srgbClr val="FF0000"/>
                </a:solidFill>
              </a:rPr>
              <a:t>,</a:t>
            </a:r>
          </a:p>
          <a:p>
            <a:r>
              <a:rPr lang="en-US" sz="3200" dirty="0">
                <a:solidFill>
                  <a:srgbClr val="FF0000"/>
                </a:solidFill>
              </a:rPr>
              <a:t>Hope you had a great weekend. Mine was great. I went shopping with my friend at Diamond Plaza. We went there by bus. After that, we walked to the bookstore. I bought some comic books, and my friend bought some CDs. We also had ice cream at a café near the bookstore. We took a taxi to go home because we missed the bus. Next time, I hope you will join us.</a:t>
            </a:r>
          </a:p>
          <a:p>
            <a:r>
              <a:rPr lang="en-US" sz="3200" dirty="0">
                <a:solidFill>
                  <a:srgbClr val="FF0000"/>
                </a:solidFill>
              </a:rPr>
              <a:t>Write back and tell me your news.</a:t>
            </a:r>
          </a:p>
          <a:p>
            <a:r>
              <a:rPr lang="en-US" sz="3200" dirty="0">
                <a:solidFill>
                  <a:srgbClr val="FF0000"/>
                </a:solidFill>
              </a:rPr>
              <a:t>Tuan Anh</a:t>
            </a:r>
          </a:p>
        </p:txBody>
      </p:sp>
    </p:spTree>
    <p:extLst>
      <p:ext uri="{BB962C8B-B14F-4D97-AF65-F5344CB8AC3E}">
        <p14:creationId xmlns:p14="http://schemas.microsoft.com/office/powerpoint/2010/main" val="1938553195"/>
      </p:ext>
    </p:extLst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287"/>
            <a:ext cx="10058400" cy="58044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537788195"/>
      </p:ext>
    </p:extLst>
  </p:cSld>
  <p:clrMapOvr>
    <a:masterClrMapping/>
  </p:clrMapOvr>
  <p:transition spd="med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69618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077248" y="2115588"/>
            <a:ext cx="5892278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Grammar 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 err="1">
                <a:solidFill>
                  <a:srgbClr val="0070C0"/>
                </a:solidFill>
              </a:rPr>
              <a:t>Practise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>
                <a:solidFill>
                  <a:srgbClr val="0070C0"/>
                </a:solidFill>
              </a:rPr>
              <a:t>Past Simple.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16417"/>
      </p:ext>
    </p:extLst>
  </p:cSld>
  <p:clrMapOvr>
    <a:masterClrMapping/>
  </p:clrMapOvr>
  <p:transition spd="med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242595" y="1394107"/>
            <a:ext cx="11872029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 err="1">
                <a:solidFill>
                  <a:srgbClr val="0070C0"/>
                </a:solidFill>
              </a:rPr>
              <a:t>Practise</a:t>
            </a:r>
            <a:r>
              <a:rPr lang="en-US" sz="3600" i="1" dirty="0">
                <a:solidFill>
                  <a:srgbClr val="0070C0"/>
                </a:solidFill>
              </a:rPr>
              <a:t> the grammar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>
                <a:solidFill>
                  <a:srgbClr val="0070C0"/>
                </a:solidFill>
              </a:rPr>
              <a:t>TA 6 Right on WB </a:t>
            </a:r>
            <a:r>
              <a:rPr lang="en-US" sz="3600" i="1" dirty="0">
                <a:solidFill>
                  <a:srgbClr val="0070C0"/>
                </a:solidFill>
              </a:rPr>
              <a:t>(p. 48).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(p. 96 SB).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528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105"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93703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3383" y="611513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- </a:t>
            </a:r>
            <a:r>
              <a:rPr lang="en-US" sz="3600" i="1" dirty="0" err="1">
                <a:solidFill>
                  <a:srgbClr val="0070C0"/>
                </a:solidFill>
              </a:rPr>
              <a:t>practise</a:t>
            </a:r>
            <a:r>
              <a:rPr lang="en-US" sz="3600" i="1" dirty="0">
                <a:solidFill>
                  <a:srgbClr val="0070C0"/>
                </a:solidFill>
              </a:rPr>
              <a:t> the Past Simple. </a:t>
            </a:r>
          </a:p>
        </p:txBody>
      </p:sp>
    </p:spTree>
    <p:extLst>
      <p:ext uri="{BB962C8B-B14F-4D97-AF65-F5344CB8AC3E}">
        <p14:creationId xmlns:p14="http://schemas.microsoft.com/office/powerpoint/2010/main" val="383855474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8" y="552140"/>
            <a:ext cx="10058400" cy="57537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1734573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196C07-1137-44BE-A729-6E67BF66E5EA}"/>
              </a:ext>
            </a:extLst>
          </p:cNvPr>
          <p:cNvSpPr txBox="1"/>
          <p:nvPr/>
        </p:nvSpPr>
        <p:spPr>
          <a:xfrm>
            <a:off x="2919663" y="593557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Match questions to the  answers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730515-70EB-4D4A-AA3D-E509E71E61A2}"/>
              </a:ext>
            </a:extLst>
          </p:cNvPr>
          <p:cNvSpPr txBox="1"/>
          <p:nvPr/>
        </p:nvSpPr>
        <p:spPr>
          <a:xfrm>
            <a:off x="288758" y="1367317"/>
            <a:ext cx="5807242" cy="1015663"/>
          </a:xfrm>
          <a:prstGeom prst="rect">
            <a:avLst/>
          </a:prstGeom>
          <a:noFill/>
          <a:ln>
            <a:solidFill>
              <a:srgbClr val="BE4336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/>
              <a:t>What did you have for dinner yesterday?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D99CD-0D80-4F8B-8AEC-9FCB5759F598}"/>
              </a:ext>
            </a:extLst>
          </p:cNvPr>
          <p:cNvSpPr txBox="1"/>
          <p:nvPr/>
        </p:nvSpPr>
        <p:spPr>
          <a:xfrm>
            <a:off x="6882063" y="2183307"/>
            <a:ext cx="4219074" cy="101566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/>
              <a:t>I had rice, fish, and chicken soup.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6E11CA-7114-46BE-976A-3D66B7ABA51D}"/>
              </a:ext>
            </a:extLst>
          </p:cNvPr>
          <p:cNvSpPr txBox="1"/>
          <p:nvPr/>
        </p:nvSpPr>
        <p:spPr>
          <a:xfrm>
            <a:off x="304800" y="2450388"/>
            <a:ext cx="5807242" cy="1015663"/>
          </a:xfrm>
          <a:prstGeom prst="rect">
            <a:avLst/>
          </a:prstGeom>
          <a:noFill/>
          <a:ln>
            <a:solidFill>
              <a:srgbClr val="BE4336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/>
              <a:t>Where did you go for your last holiday?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C5C8CD-50D6-4944-8858-7FC816A57E62}"/>
              </a:ext>
            </a:extLst>
          </p:cNvPr>
          <p:cNvSpPr txBox="1"/>
          <p:nvPr/>
        </p:nvSpPr>
        <p:spPr>
          <a:xfrm>
            <a:off x="6882063" y="5126643"/>
            <a:ext cx="4219074" cy="101566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/>
              <a:t>I went to </a:t>
            </a:r>
            <a:r>
              <a:rPr lang="en-US" sz="3000" dirty="0" err="1"/>
              <a:t>Nha</a:t>
            </a:r>
            <a:r>
              <a:rPr lang="en-US" sz="3000" dirty="0"/>
              <a:t> Trang last holiday.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D551C4-1CFB-44F1-B757-7DE8A522ABE0}"/>
              </a:ext>
            </a:extLst>
          </p:cNvPr>
          <p:cNvSpPr txBox="1"/>
          <p:nvPr/>
        </p:nvSpPr>
        <p:spPr>
          <a:xfrm>
            <a:off x="304800" y="3533459"/>
            <a:ext cx="5807242" cy="553998"/>
          </a:xfrm>
          <a:prstGeom prst="rect">
            <a:avLst/>
          </a:prstGeom>
          <a:noFill/>
          <a:ln>
            <a:solidFill>
              <a:srgbClr val="BE4336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/>
              <a:t>When did you start school?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AF4874-BBEB-4EBE-B85C-4D3918E6E9BF}"/>
              </a:ext>
            </a:extLst>
          </p:cNvPr>
          <p:cNvSpPr txBox="1"/>
          <p:nvPr/>
        </p:nvSpPr>
        <p:spPr>
          <a:xfrm>
            <a:off x="6882063" y="1379692"/>
            <a:ext cx="4219074" cy="55399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/>
              <a:t>When I was 6 years old.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EC305E-1492-485E-95BA-16F770A184E9}"/>
              </a:ext>
            </a:extLst>
          </p:cNvPr>
          <p:cNvSpPr txBox="1"/>
          <p:nvPr/>
        </p:nvSpPr>
        <p:spPr>
          <a:xfrm>
            <a:off x="6882063" y="3380914"/>
            <a:ext cx="4219074" cy="55399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/>
              <a:t>No, I didn’t.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9213A3-3088-488D-BCC1-4CFC9DC3DA57}"/>
              </a:ext>
            </a:extLst>
          </p:cNvPr>
          <p:cNvSpPr txBox="1"/>
          <p:nvPr/>
        </p:nvSpPr>
        <p:spPr>
          <a:xfrm>
            <a:off x="304800" y="4318224"/>
            <a:ext cx="5807242" cy="553998"/>
          </a:xfrm>
          <a:prstGeom prst="rect">
            <a:avLst/>
          </a:prstGeom>
          <a:noFill/>
          <a:ln>
            <a:solidFill>
              <a:srgbClr val="BE4336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/>
              <a:t>Did you get up early yesterday?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ADE153-91B1-4FBC-BE15-BCF45DE5AC90}"/>
              </a:ext>
            </a:extLst>
          </p:cNvPr>
          <p:cNvSpPr txBox="1"/>
          <p:nvPr/>
        </p:nvSpPr>
        <p:spPr>
          <a:xfrm>
            <a:off x="304800" y="5126644"/>
            <a:ext cx="5807242" cy="1015663"/>
          </a:xfrm>
          <a:prstGeom prst="rect">
            <a:avLst/>
          </a:prstGeom>
          <a:noFill/>
          <a:ln>
            <a:solidFill>
              <a:srgbClr val="BE4336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/>
              <a:t>Were you at home yesterday morning?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EF6614-8E4E-46D0-B9BF-F61688A6A0E9}"/>
              </a:ext>
            </a:extLst>
          </p:cNvPr>
          <p:cNvSpPr txBox="1"/>
          <p:nvPr/>
        </p:nvSpPr>
        <p:spPr>
          <a:xfrm>
            <a:off x="6882063" y="4292957"/>
            <a:ext cx="4219074" cy="55399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/>
              <a:t>Yes, I was.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E816814-B2E4-4514-AE3A-A83448AC4125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6096000" y="1875149"/>
            <a:ext cx="786063" cy="815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C3B357A-A063-4A0B-83C1-7701F5AB30E0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6112042" y="2958220"/>
            <a:ext cx="770021" cy="2520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74E169B-02D4-47AC-9EC6-19ACD875F3B2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6112042" y="1731356"/>
            <a:ext cx="770021" cy="2079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817726B-4918-407F-AD98-1BD7F4CA1ADC}"/>
              </a:ext>
            </a:extLst>
          </p:cNvPr>
          <p:cNvCxnSpPr>
            <a:cxnSpLocks/>
            <a:stCxn id="11" idx="3"/>
            <a:endCxn id="10" idx="1"/>
          </p:cNvCxnSpPr>
          <p:nvPr/>
        </p:nvCxnSpPr>
        <p:spPr>
          <a:xfrm flipV="1">
            <a:off x="6112042" y="3657913"/>
            <a:ext cx="770021" cy="937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520F5FA-1D52-450C-B927-5271061BE833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6112042" y="4569956"/>
            <a:ext cx="770021" cy="908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6150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8286D6-B05D-476E-B9D8-A51335672951}"/>
              </a:ext>
            </a:extLst>
          </p:cNvPr>
          <p:cNvSpPr txBox="1"/>
          <p:nvPr/>
        </p:nvSpPr>
        <p:spPr>
          <a:xfrm>
            <a:off x="433136" y="609600"/>
            <a:ext cx="11999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Write the correct Past Simple form of the following verbs: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02C5AC-C886-43D9-BC7B-D1F9F05CDB30}"/>
              </a:ext>
            </a:extLst>
          </p:cNvPr>
          <p:cNvSpPr txBox="1"/>
          <p:nvPr/>
        </p:nvSpPr>
        <p:spPr>
          <a:xfrm>
            <a:off x="2478505" y="1459832"/>
            <a:ext cx="72349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/>
              <a:t> meet: __________________</a:t>
            </a:r>
          </a:p>
          <a:p>
            <a:pPr marL="342900" indent="-342900">
              <a:buAutoNum type="arabicPeriod"/>
            </a:pPr>
            <a:r>
              <a:rPr lang="en-US" sz="3600" dirty="0"/>
              <a:t> fly: ____________________</a:t>
            </a:r>
          </a:p>
          <a:p>
            <a:pPr marL="342900" indent="-342900">
              <a:buAutoNum type="arabicPeriod"/>
            </a:pPr>
            <a:r>
              <a:rPr lang="en-US" sz="3600" dirty="0"/>
              <a:t> play: ___________________</a:t>
            </a:r>
          </a:p>
          <a:p>
            <a:pPr marL="342900" indent="-342900">
              <a:buAutoNum type="arabicPeriod"/>
            </a:pPr>
            <a:r>
              <a:rPr lang="en-US" sz="3600" dirty="0"/>
              <a:t> promise: _________________</a:t>
            </a:r>
          </a:p>
          <a:p>
            <a:pPr marL="342900" indent="-342900">
              <a:buAutoNum type="arabicPeriod"/>
            </a:pPr>
            <a:r>
              <a:rPr lang="en-US" sz="3600" dirty="0"/>
              <a:t> stop: ____________________</a:t>
            </a:r>
          </a:p>
          <a:p>
            <a:pPr marL="342900" indent="-342900">
              <a:buAutoNum type="arabicPeriod"/>
            </a:pPr>
            <a:r>
              <a:rPr lang="en-US" sz="3600" dirty="0"/>
              <a:t> eat: ____________________</a:t>
            </a:r>
          </a:p>
          <a:p>
            <a:pPr marL="342900" indent="-342900">
              <a:buAutoNum type="arabicPeriod"/>
            </a:pPr>
            <a:r>
              <a:rPr lang="en-US" sz="3600" dirty="0"/>
              <a:t> pay: ____________________</a:t>
            </a:r>
          </a:p>
          <a:p>
            <a:pPr marL="342900" indent="-342900">
              <a:buAutoNum type="arabicPeriod"/>
            </a:pPr>
            <a:r>
              <a:rPr lang="en-US" sz="3600" dirty="0"/>
              <a:t> come: __________________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51A832-58C5-457E-A825-BFAE7ABD21EB}"/>
              </a:ext>
            </a:extLst>
          </p:cNvPr>
          <p:cNvSpPr txBox="1"/>
          <p:nvPr/>
        </p:nvSpPr>
        <p:spPr>
          <a:xfrm>
            <a:off x="5257798" y="1458952"/>
            <a:ext cx="1138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0C7229-E1F4-4760-8450-479E86874928}"/>
              </a:ext>
            </a:extLst>
          </p:cNvPr>
          <p:cNvSpPr txBox="1"/>
          <p:nvPr/>
        </p:nvSpPr>
        <p:spPr>
          <a:xfrm>
            <a:off x="5224710" y="2037576"/>
            <a:ext cx="1138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flew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774B6E-325B-484C-832A-4C1FABEA683D}"/>
              </a:ext>
            </a:extLst>
          </p:cNvPr>
          <p:cNvSpPr txBox="1"/>
          <p:nvPr/>
        </p:nvSpPr>
        <p:spPr>
          <a:xfrm>
            <a:off x="5053858" y="2571257"/>
            <a:ext cx="2077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played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838114-EEF7-42B8-89EF-A6EA92CD3CCF}"/>
              </a:ext>
            </a:extLst>
          </p:cNvPr>
          <p:cNvSpPr txBox="1"/>
          <p:nvPr/>
        </p:nvSpPr>
        <p:spPr>
          <a:xfrm>
            <a:off x="4788566" y="3135814"/>
            <a:ext cx="2077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promised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792B16-FC09-486B-BE6D-E57A174FC95E}"/>
              </a:ext>
            </a:extLst>
          </p:cNvPr>
          <p:cNvSpPr txBox="1"/>
          <p:nvPr/>
        </p:nvSpPr>
        <p:spPr>
          <a:xfrm>
            <a:off x="4921212" y="3672257"/>
            <a:ext cx="2077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stopped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69C2DB-E920-4135-865E-F22C052327F9}"/>
              </a:ext>
            </a:extLst>
          </p:cNvPr>
          <p:cNvSpPr txBox="1"/>
          <p:nvPr/>
        </p:nvSpPr>
        <p:spPr>
          <a:xfrm>
            <a:off x="5324973" y="4234052"/>
            <a:ext cx="2077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5C5C90-0CE1-40B3-9B62-CBD7185AB635}"/>
              </a:ext>
            </a:extLst>
          </p:cNvPr>
          <p:cNvSpPr txBox="1"/>
          <p:nvPr/>
        </p:nvSpPr>
        <p:spPr>
          <a:xfrm>
            <a:off x="5257798" y="4782870"/>
            <a:ext cx="2077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paid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D148A3-B28D-40CE-BF6D-61A223B01B73}"/>
              </a:ext>
            </a:extLst>
          </p:cNvPr>
          <p:cNvSpPr txBox="1"/>
          <p:nvPr/>
        </p:nvSpPr>
        <p:spPr>
          <a:xfrm>
            <a:off x="5190623" y="5309936"/>
            <a:ext cx="2077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came</a:t>
            </a:r>
          </a:p>
        </p:txBody>
      </p:sp>
    </p:spTree>
    <p:extLst>
      <p:ext uri="{BB962C8B-B14F-4D97-AF65-F5344CB8AC3E}">
        <p14:creationId xmlns:p14="http://schemas.microsoft.com/office/powerpoint/2010/main" val="128559773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2537227547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B7FD71-7899-4549-90C1-3A568870B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952" y="-1"/>
            <a:ext cx="10616191" cy="6176211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24D557D-3D79-486E-9D19-128C029CEB2B}"/>
              </a:ext>
            </a:extLst>
          </p:cNvPr>
          <p:cNvSpPr/>
          <p:nvPr/>
        </p:nvSpPr>
        <p:spPr>
          <a:xfrm>
            <a:off x="3169088" y="1638602"/>
            <a:ext cx="232134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Did you enjoy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FC6677-306F-4EB3-B43B-8AF8A4BAF9F7}"/>
              </a:ext>
            </a:extLst>
          </p:cNvPr>
          <p:cNvSpPr/>
          <p:nvPr/>
        </p:nvSpPr>
        <p:spPr>
          <a:xfrm>
            <a:off x="3824690" y="2001416"/>
            <a:ext cx="7633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did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EA30CF-5575-4F5C-9A23-03A8687F4DC5}"/>
              </a:ext>
            </a:extLst>
          </p:cNvPr>
          <p:cNvSpPr/>
          <p:nvPr/>
        </p:nvSpPr>
        <p:spPr>
          <a:xfrm>
            <a:off x="5898542" y="1985576"/>
            <a:ext cx="119462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stayed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7C63AD-A117-438E-BF93-D881C0B7D16F}"/>
              </a:ext>
            </a:extLst>
          </p:cNvPr>
          <p:cNvSpPr/>
          <p:nvPr/>
        </p:nvSpPr>
        <p:spPr>
          <a:xfrm>
            <a:off x="2942945" y="2456742"/>
            <a:ext cx="21656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Did Tony pay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C094E2-468E-4DD0-8500-B411366CDF7B}"/>
              </a:ext>
            </a:extLst>
          </p:cNvPr>
          <p:cNvSpPr/>
          <p:nvPr/>
        </p:nvSpPr>
        <p:spPr>
          <a:xfrm>
            <a:off x="3463508" y="2820858"/>
            <a:ext cx="11245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didn’t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9A8475-7214-426B-BEE1-28F7FB053F8C}"/>
              </a:ext>
            </a:extLst>
          </p:cNvPr>
          <p:cNvSpPr/>
          <p:nvPr/>
        </p:nvSpPr>
        <p:spPr>
          <a:xfrm>
            <a:off x="6677430" y="2811105"/>
            <a:ext cx="16002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bought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BA16E5-BBA3-4858-8AE3-5A572865F5CF}"/>
              </a:ext>
            </a:extLst>
          </p:cNvPr>
          <p:cNvSpPr/>
          <p:nvPr/>
        </p:nvSpPr>
        <p:spPr>
          <a:xfrm>
            <a:off x="2783141" y="3245781"/>
            <a:ext cx="34091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Did you book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326ED5-27AF-46A3-9A19-375AFDD6A451}"/>
              </a:ext>
            </a:extLst>
          </p:cNvPr>
          <p:cNvSpPr/>
          <p:nvPr/>
        </p:nvSpPr>
        <p:spPr>
          <a:xfrm>
            <a:off x="3535619" y="3660562"/>
            <a:ext cx="16002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did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F8240A-D589-4474-85A0-B61277C190A5}"/>
              </a:ext>
            </a:extLst>
          </p:cNvPr>
          <p:cNvSpPr/>
          <p:nvPr/>
        </p:nvSpPr>
        <p:spPr>
          <a:xfrm>
            <a:off x="5426428" y="3660562"/>
            <a:ext cx="16002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booked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191034-638E-4FA9-9FC5-E441D793E9D9}"/>
              </a:ext>
            </a:extLst>
          </p:cNvPr>
          <p:cNvSpPr/>
          <p:nvPr/>
        </p:nvSpPr>
        <p:spPr>
          <a:xfrm>
            <a:off x="3245106" y="4083447"/>
            <a:ext cx="41209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didn’t Louise come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9A9226-487F-4436-8E7F-595DA369614F}"/>
              </a:ext>
            </a:extLst>
          </p:cNvPr>
          <p:cNvSpPr/>
          <p:nvPr/>
        </p:nvSpPr>
        <p:spPr>
          <a:xfrm>
            <a:off x="3705297" y="4455651"/>
            <a:ext cx="16002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wasn’t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400A31-44D7-411F-A825-48AC6AAE3748}"/>
              </a:ext>
            </a:extLst>
          </p:cNvPr>
          <p:cNvSpPr/>
          <p:nvPr/>
        </p:nvSpPr>
        <p:spPr>
          <a:xfrm>
            <a:off x="2783141" y="4909696"/>
            <a:ext cx="35374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Did you have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B9675F-57CF-481D-9C6D-EC467F3ADF04}"/>
              </a:ext>
            </a:extLst>
          </p:cNvPr>
          <p:cNvSpPr/>
          <p:nvPr/>
        </p:nvSpPr>
        <p:spPr>
          <a:xfrm>
            <a:off x="3828633" y="5275093"/>
            <a:ext cx="35374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 did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2CBC8A-1787-4695-B3A9-35C922CA07E5}"/>
              </a:ext>
            </a:extLst>
          </p:cNvPr>
          <p:cNvSpPr/>
          <p:nvPr/>
        </p:nvSpPr>
        <p:spPr>
          <a:xfrm>
            <a:off x="6439753" y="5268304"/>
            <a:ext cx="35374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didn’t come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5F4BC8-6598-4F3F-9F7E-4C2349B39695}"/>
              </a:ext>
            </a:extLst>
          </p:cNvPr>
          <p:cNvSpPr/>
          <p:nvPr/>
        </p:nvSpPr>
        <p:spPr>
          <a:xfrm>
            <a:off x="4169356" y="5640648"/>
            <a:ext cx="35374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was </a:t>
            </a:r>
          </a:p>
        </p:txBody>
      </p:sp>
    </p:spTree>
    <p:extLst>
      <p:ext uri="{BB962C8B-B14F-4D97-AF65-F5344CB8AC3E}">
        <p14:creationId xmlns:p14="http://schemas.microsoft.com/office/powerpoint/2010/main" val="110713415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BDFF80-C4E0-47D3-A4FB-158A275E7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3558"/>
            <a:ext cx="6297727" cy="53896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5214F4-AD42-4B7A-97DD-1953E79E7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105" y="2662989"/>
            <a:ext cx="6001895" cy="33201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B6C8A0-3480-4A86-9FF3-6E7FFDFBCA78}"/>
              </a:ext>
            </a:extLst>
          </p:cNvPr>
          <p:cNvSpPr/>
          <p:nvPr/>
        </p:nvSpPr>
        <p:spPr>
          <a:xfrm>
            <a:off x="9048460" y="467319"/>
            <a:ext cx="2500651" cy="97299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Extra-practice</a:t>
            </a:r>
          </a:p>
          <a:p>
            <a:pPr algn="ctr"/>
            <a:r>
              <a:rPr lang="en-US" sz="2400" dirty="0"/>
              <a:t>WB-P. 48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BAE8D2-A22D-47D6-8B44-26BACFCF662B}"/>
              </a:ext>
            </a:extLst>
          </p:cNvPr>
          <p:cNvSpPr txBox="1"/>
          <p:nvPr/>
        </p:nvSpPr>
        <p:spPr>
          <a:xfrm>
            <a:off x="1579272" y="3769088"/>
            <a:ext cx="20774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AAF77-10F2-4A9C-88EB-C330DF0448EE}"/>
              </a:ext>
            </a:extLst>
          </p:cNvPr>
          <p:cNvSpPr txBox="1"/>
          <p:nvPr/>
        </p:nvSpPr>
        <p:spPr>
          <a:xfrm>
            <a:off x="1433698" y="4184113"/>
            <a:ext cx="20774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had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775DC6-E807-4695-8956-01EEE831CBB5}"/>
              </a:ext>
            </a:extLst>
          </p:cNvPr>
          <p:cNvSpPr txBox="1"/>
          <p:nvPr/>
        </p:nvSpPr>
        <p:spPr>
          <a:xfrm>
            <a:off x="2053389" y="4599138"/>
            <a:ext cx="19210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stayed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C558B0-6A5E-4306-B7FC-5BCABFFB83F1}"/>
              </a:ext>
            </a:extLst>
          </p:cNvPr>
          <p:cNvSpPr txBox="1"/>
          <p:nvPr/>
        </p:nvSpPr>
        <p:spPr>
          <a:xfrm>
            <a:off x="1446724" y="5429187"/>
            <a:ext cx="20774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travelled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1895A4-8ED2-4783-817D-238852C0C345}"/>
              </a:ext>
            </a:extLst>
          </p:cNvPr>
          <p:cNvSpPr txBox="1"/>
          <p:nvPr/>
        </p:nvSpPr>
        <p:spPr>
          <a:xfrm>
            <a:off x="9471658" y="2522905"/>
            <a:ext cx="20774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saw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EF09EA-E47B-4D3E-9899-3800E25CFCE3}"/>
              </a:ext>
            </a:extLst>
          </p:cNvPr>
          <p:cNvSpPr txBox="1"/>
          <p:nvPr/>
        </p:nvSpPr>
        <p:spPr>
          <a:xfrm>
            <a:off x="9471658" y="3789153"/>
            <a:ext cx="20774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visited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274CEC-973E-40ED-9D01-5BC6F853BCEB}"/>
              </a:ext>
            </a:extLst>
          </p:cNvPr>
          <p:cNvSpPr txBox="1"/>
          <p:nvPr/>
        </p:nvSpPr>
        <p:spPr>
          <a:xfrm>
            <a:off x="10114547" y="4206508"/>
            <a:ext cx="20774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went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6C7975-37DE-430A-B8F6-F8BB473DCC76}"/>
              </a:ext>
            </a:extLst>
          </p:cNvPr>
          <p:cNvSpPr txBox="1"/>
          <p:nvPr/>
        </p:nvSpPr>
        <p:spPr>
          <a:xfrm>
            <a:off x="10114546" y="4623863"/>
            <a:ext cx="20774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BAD623-3EB6-4CF5-B370-0DCEAC7704B5}"/>
              </a:ext>
            </a:extLst>
          </p:cNvPr>
          <p:cNvSpPr txBox="1"/>
          <p:nvPr/>
        </p:nvSpPr>
        <p:spPr>
          <a:xfrm>
            <a:off x="8861242" y="5037505"/>
            <a:ext cx="20774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Did you do</a:t>
            </a:r>
          </a:p>
        </p:txBody>
      </p:sp>
    </p:spTree>
    <p:extLst>
      <p:ext uri="{BB962C8B-B14F-4D97-AF65-F5344CB8AC3E}">
        <p14:creationId xmlns:p14="http://schemas.microsoft.com/office/powerpoint/2010/main" val="33876274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859</Words>
  <Application>Microsoft Office PowerPoint</Application>
  <PresentationFormat>Widescreen</PresentationFormat>
  <Paragraphs>157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 Le</dc:creator>
  <cp:lastModifiedBy>Hien Kim</cp:lastModifiedBy>
  <cp:revision>97</cp:revision>
  <dcterms:created xsi:type="dcterms:W3CDTF">2021-09-24T06:18:33Z</dcterms:created>
  <dcterms:modified xsi:type="dcterms:W3CDTF">2023-08-03T04:07:10Z</dcterms:modified>
</cp:coreProperties>
</file>