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96" r:id="rId2"/>
    <p:sldId id="261" r:id="rId3"/>
    <p:sldId id="497" r:id="rId4"/>
    <p:sldId id="498" r:id="rId5"/>
    <p:sldId id="499" r:id="rId6"/>
    <p:sldId id="523" r:id="rId7"/>
    <p:sldId id="501" r:id="rId8"/>
    <p:sldId id="502" r:id="rId9"/>
    <p:sldId id="504" r:id="rId10"/>
    <p:sldId id="508" r:id="rId11"/>
    <p:sldId id="507" r:id="rId12"/>
    <p:sldId id="509" r:id="rId13"/>
    <p:sldId id="534" r:id="rId14"/>
    <p:sldId id="535" r:id="rId15"/>
    <p:sldId id="511" r:id="rId16"/>
    <p:sldId id="513" r:id="rId17"/>
    <p:sldId id="514" r:id="rId18"/>
    <p:sldId id="515" r:id="rId19"/>
    <p:sldId id="516" r:id="rId20"/>
    <p:sldId id="517" r:id="rId21"/>
    <p:sldId id="532" r:id="rId22"/>
    <p:sldId id="533" r:id="rId23"/>
    <p:sldId id="520" r:id="rId24"/>
    <p:sldId id="531" r:id="rId25"/>
    <p:sldId id="530" r:id="rId26"/>
    <p:sldId id="524" r:id="rId27"/>
    <p:sldId id="525" r:id="rId28"/>
    <p:sldId id="5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FF"/>
    <a:srgbClr val="FF3300"/>
    <a:srgbClr val="FFFFFF"/>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EN DO" userId="47ab47ee718740a9" providerId="LiveId" clId="{986CA4B6-0926-4432-9F70-8599DB3706CF}"/>
    <pc:docChg chg="custSel modSld">
      <pc:chgData name="VIEN DO" userId="47ab47ee718740a9" providerId="LiveId" clId="{986CA4B6-0926-4432-9F70-8599DB3706CF}" dt="2021-06-03T11:50:32.443" v="81" actId="20577"/>
      <pc:docMkLst>
        <pc:docMk/>
      </pc:docMkLst>
      <pc:sldChg chg="modSp modAnim">
        <pc:chgData name="VIEN DO" userId="47ab47ee718740a9" providerId="LiveId" clId="{986CA4B6-0926-4432-9F70-8599DB3706CF}" dt="2021-06-03T11:38:08.832" v="6" actId="207"/>
        <pc:sldMkLst>
          <pc:docMk/>
          <pc:sldMk cId="301938727" sldId="502"/>
        </pc:sldMkLst>
        <pc:spChg chg="mod">
          <ac:chgData name="VIEN DO" userId="47ab47ee718740a9" providerId="LiveId" clId="{986CA4B6-0926-4432-9F70-8599DB3706CF}" dt="2021-06-03T11:38:08.832" v="6" actId="207"/>
          <ac:spMkLst>
            <pc:docMk/>
            <pc:sldMk cId="301938727" sldId="502"/>
            <ac:spMk id="8" creationId="{03DD12F4-EA55-4C2C-ABA9-9B6607B3B40F}"/>
          </ac:spMkLst>
        </pc:spChg>
        <pc:spChg chg="mod">
          <ac:chgData name="VIEN DO" userId="47ab47ee718740a9" providerId="LiveId" clId="{986CA4B6-0926-4432-9F70-8599DB3706CF}" dt="2021-06-03T11:38:08.832" v="6" actId="207"/>
          <ac:spMkLst>
            <pc:docMk/>
            <pc:sldMk cId="301938727" sldId="502"/>
            <ac:spMk id="10" creationId="{160FBAB9-E138-4335-8983-8168FAF27DCC}"/>
          </ac:spMkLst>
        </pc:spChg>
      </pc:sldChg>
      <pc:sldChg chg="modSp mod">
        <pc:chgData name="VIEN DO" userId="47ab47ee718740a9" providerId="LiveId" clId="{986CA4B6-0926-4432-9F70-8599DB3706CF}" dt="2021-06-03T11:38:55.318" v="8"/>
        <pc:sldMkLst>
          <pc:docMk/>
          <pc:sldMk cId="1666719186" sldId="508"/>
        </pc:sldMkLst>
        <pc:picChg chg="mod">
          <ac:chgData name="VIEN DO" userId="47ab47ee718740a9" providerId="LiveId" clId="{986CA4B6-0926-4432-9F70-8599DB3706CF}" dt="2021-06-03T11:38:55.318" v="8"/>
          <ac:picMkLst>
            <pc:docMk/>
            <pc:sldMk cId="1666719186" sldId="508"/>
            <ac:picMk id="20" creationId="{DBECCA23-56A9-44FA-8BB2-91407627CA92}"/>
          </ac:picMkLst>
        </pc:picChg>
      </pc:sldChg>
      <pc:sldChg chg="modSp modAnim">
        <pc:chgData name="VIEN DO" userId="47ab47ee718740a9" providerId="LiveId" clId="{986CA4B6-0926-4432-9F70-8599DB3706CF}" dt="2021-06-03T11:39:23" v="12" actId="207"/>
        <pc:sldMkLst>
          <pc:docMk/>
          <pc:sldMk cId="3762871027" sldId="509"/>
        </pc:sldMkLst>
        <pc:spChg chg="mod">
          <ac:chgData name="VIEN DO" userId="47ab47ee718740a9" providerId="LiveId" clId="{986CA4B6-0926-4432-9F70-8599DB3706CF}" dt="2021-06-03T11:39:23" v="12" actId="207"/>
          <ac:spMkLst>
            <pc:docMk/>
            <pc:sldMk cId="3762871027" sldId="509"/>
            <ac:spMk id="10" creationId="{08497EEE-E3DD-426D-8A5D-5A5E49A97247}"/>
          </ac:spMkLst>
        </pc:spChg>
      </pc:sldChg>
      <pc:sldChg chg="modAnim">
        <pc:chgData name="VIEN DO" userId="47ab47ee718740a9" providerId="LiveId" clId="{986CA4B6-0926-4432-9F70-8599DB3706CF}" dt="2021-06-03T11:39:47.253" v="13"/>
        <pc:sldMkLst>
          <pc:docMk/>
          <pc:sldMk cId="4082860524" sldId="511"/>
        </pc:sldMkLst>
      </pc:sldChg>
      <pc:sldChg chg="modAnim">
        <pc:chgData name="VIEN DO" userId="47ab47ee718740a9" providerId="LiveId" clId="{986CA4B6-0926-4432-9F70-8599DB3706CF}" dt="2021-06-03T11:41:19.416" v="22"/>
        <pc:sldMkLst>
          <pc:docMk/>
          <pc:sldMk cId="2477479404" sldId="514"/>
        </pc:sldMkLst>
      </pc:sldChg>
      <pc:sldChg chg="modSp mod modAnim">
        <pc:chgData name="VIEN DO" userId="47ab47ee718740a9" providerId="LiveId" clId="{986CA4B6-0926-4432-9F70-8599DB3706CF}" dt="2021-06-03T11:44:12.375" v="34"/>
        <pc:sldMkLst>
          <pc:docMk/>
          <pc:sldMk cId="2783985267" sldId="515"/>
        </pc:sldMkLst>
        <pc:picChg chg="mod">
          <ac:chgData name="VIEN DO" userId="47ab47ee718740a9" providerId="LiveId" clId="{986CA4B6-0926-4432-9F70-8599DB3706CF}" dt="2021-06-03T11:43:25.286" v="29" actId="1076"/>
          <ac:picMkLst>
            <pc:docMk/>
            <pc:sldMk cId="2783985267" sldId="515"/>
            <ac:picMk id="43" creationId="{BF788CC6-BCD5-455F-8F14-A64A65B4D656}"/>
          </ac:picMkLst>
        </pc:picChg>
        <pc:picChg chg="mod">
          <ac:chgData name="VIEN DO" userId="47ab47ee718740a9" providerId="LiveId" clId="{986CA4B6-0926-4432-9F70-8599DB3706CF}" dt="2021-06-03T11:43:37.093" v="33" actId="14100"/>
          <ac:picMkLst>
            <pc:docMk/>
            <pc:sldMk cId="2783985267" sldId="515"/>
            <ac:picMk id="44" creationId="{6DEA0009-F5C5-4441-B07D-A4D7F265601F}"/>
          </ac:picMkLst>
        </pc:picChg>
      </pc:sldChg>
      <pc:sldChg chg="modAnim">
        <pc:chgData name="VIEN DO" userId="47ab47ee718740a9" providerId="LiveId" clId="{986CA4B6-0926-4432-9F70-8599DB3706CF}" dt="2021-06-03T11:45:07.106" v="40"/>
        <pc:sldMkLst>
          <pc:docMk/>
          <pc:sldMk cId="4138605324" sldId="516"/>
        </pc:sldMkLst>
      </pc:sldChg>
      <pc:sldChg chg="modAnim">
        <pc:chgData name="VIEN DO" userId="47ab47ee718740a9" providerId="LiveId" clId="{986CA4B6-0926-4432-9F70-8599DB3706CF}" dt="2021-06-03T11:45:50.236" v="44"/>
        <pc:sldMkLst>
          <pc:docMk/>
          <pc:sldMk cId="1855727853" sldId="517"/>
        </pc:sldMkLst>
      </pc:sldChg>
      <pc:sldChg chg="delSp modSp mod modAnim">
        <pc:chgData name="VIEN DO" userId="47ab47ee718740a9" providerId="LiveId" clId="{986CA4B6-0926-4432-9F70-8599DB3706CF}" dt="2021-06-03T11:49:42.890" v="78"/>
        <pc:sldMkLst>
          <pc:docMk/>
          <pc:sldMk cId="3678944891" sldId="524"/>
        </pc:sldMkLst>
        <pc:spChg chg="mod">
          <ac:chgData name="VIEN DO" userId="47ab47ee718740a9" providerId="LiveId" clId="{986CA4B6-0926-4432-9F70-8599DB3706CF}" dt="2021-06-03T11:48:32.113" v="67" actId="20577"/>
          <ac:spMkLst>
            <pc:docMk/>
            <pc:sldMk cId="3678944891" sldId="524"/>
            <ac:spMk id="35" creationId="{C19911F2-E7FB-4860-BEEA-419DEF78E329}"/>
          </ac:spMkLst>
        </pc:spChg>
        <pc:spChg chg="del">
          <ac:chgData name="VIEN DO" userId="47ab47ee718740a9" providerId="LiveId" clId="{986CA4B6-0926-4432-9F70-8599DB3706CF}" dt="2021-06-03T11:47:53.514" v="60" actId="478"/>
          <ac:spMkLst>
            <pc:docMk/>
            <pc:sldMk cId="3678944891" sldId="524"/>
            <ac:spMk id="36" creationId="{EEDC9F99-1491-431C-A64E-57817ADCE902}"/>
          </ac:spMkLst>
        </pc:spChg>
        <pc:spChg chg="mod">
          <ac:chgData name="VIEN DO" userId="47ab47ee718740a9" providerId="LiveId" clId="{986CA4B6-0926-4432-9F70-8599DB3706CF}" dt="2021-06-03T11:49:00.458" v="69" actId="113"/>
          <ac:spMkLst>
            <pc:docMk/>
            <pc:sldMk cId="3678944891" sldId="524"/>
            <ac:spMk id="39" creationId="{84772CFD-2FC9-4DD0-B105-E11A4081ABA3}"/>
          </ac:spMkLst>
        </pc:spChg>
        <pc:spChg chg="mod">
          <ac:chgData name="VIEN DO" userId="47ab47ee718740a9" providerId="LiveId" clId="{986CA4B6-0926-4432-9F70-8599DB3706CF}" dt="2021-06-03T11:49:00.458" v="69" actId="113"/>
          <ac:spMkLst>
            <pc:docMk/>
            <pc:sldMk cId="3678944891" sldId="524"/>
            <ac:spMk id="40" creationId="{A83E8BF0-7939-4259-A1D8-EB44FB7C360B}"/>
          </ac:spMkLst>
        </pc:spChg>
        <pc:spChg chg="mod">
          <ac:chgData name="VIEN DO" userId="47ab47ee718740a9" providerId="LiveId" clId="{986CA4B6-0926-4432-9F70-8599DB3706CF}" dt="2021-06-03T11:49:04.928" v="70" actId="113"/>
          <ac:spMkLst>
            <pc:docMk/>
            <pc:sldMk cId="3678944891" sldId="524"/>
            <ac:spMk id="42" creationId="{364CA52F-0743-4D9A-97EC-E9570D01D4A7}"/>
          </ac:spMkLst>
        </pc:spChg>
        <pc:spChg chg="mod">
          <ac:chgData name="VIEN DO" userId="47ab47ee718740a9" providerId="LiveId" clId="{986CA4B6-0926-4432-9F70-8599DB3706CF}" dt="2021-06-03T11:49:00.458" v="69" actId="113"/>
          <ac:spMkLst>
            <pc:docMk/>
            <pc:sldMk cId="3678944891" sldId="524"/>
            <ac:spMk id="44" creationId="{9E720B62-3D83-477B-B868-9C2FFD31AA89}"/>
          </ac:spMkLst>
        </pc:spChg>
        <pc:spChg chg="mod">
          <ac:chgData name="VIEN DO" userId="47ab47ee718740a9" providerId="LiveId" clId="{986CA4B6-0926-4432-9F70-8599DB3706CF}" dt="2021-06-03T11:49:00.458" v="69" actId="113"/>
          <ac:spMkLst>
            <pc:docMk/>
            <pc:sldMk cId="3678944891" sldId="524"/>
            <ac:spMk id="45" creationId="{22EF6A43-F424-4421-95BB-6E64C2825DF2}"/>
          </ac:spMkLst>
        </pc:spChg>
        <pc:spChg chg="mod">
          <ac:chgData name="VIEN DO" userId="47ab47ee718740a9" providerId="LiveId" clId="{986CA4B6-0926-4432-9F70-8599DB3706CF}" dt="2021-06-03T11:49:08.334" v="71" actId="113"/>
          <ac:spMkLst>
            <pc:docMk/>
            <pc:sldMk cId="3678944891" sldId="524"/>
            <ac:spMk id="46" creationId="{BF69F519-B51F-4353-BAEC-CAAF1BC41B7E}"/>
          </ac:spMkLst>
        </pc:spChg>
        <pc:spChg chg="mod">
          <ac:chgData name="VIEN DO" userId="47ab47ee718740a9" providerId="LiveId" clId="{986CA4B6-0926-4432-9F70-8599DB3706CF}" dt="2021-06-03T11:49:08.334" v="71" actId="113"/>
          <ac:spMkLst>
            <pc:docMk/>
            <pc:sldMk cId="3678944891" sldId="524"/>
            <ac:spMk id="47" creationId="{D115FA38-B9CC-46BC-83A2-21701629912D}"/>
          </ac:spMkLst>
        </pc:spChg>
        <pc:graphicFrameChg chg="mod">
          <ac:chgData name="VIEN DO" userId="47ab47ee718740a9" providerId="LiveId" clId="{986CA4B6-0926-4432-9F70-8599DB3706CF}" dt="2021-06-03T11:49:19.166" v="74" actId="1076"/>
          <ac:graphicFrameMkLst>
            <pc:docMk/>
            <pc:sldMk cId="3678944891" sldId="524"/>
            <ac:graphicFrameMk id="4" creationId="{8E8AD643-E410-4379-8C6A-28C8F9234B14}"/>
          </ac:graphicFrameMkLst>
        </pc:graphicFrameChg>
        <pc:graphicFrameChg chg="mod">
          <ac:chgData name="VIEN DO" userId="47ab47ee718740a9" providerId="LiveId" clId="{986CA4B6-0926-4432-9F70-8599DB3706CF}" dt="2021-06-03T11:49:15.132" v="73" actId="1076"/>
          <ac:graphicFrameMkLst>
            <pc:docMk/>
            <pc:sldMk cId="3678944891" sldId="524"/>
            <ac:graphicFrameMk id="43" creationId="{6F8BCD63-9800-4D91-AA68-6DD9291DED57}"/>
          </ac:graphicFrameMkLst>
        </pc:graphicFrameChg>
      </pc:sldChg>
      <pc:sldChg chg="delSp modSp mod">
        <pc:chgData name="VIEN DO" userId="47ab47ee718740a9" providerId="LiveId" clId="{986CA4B6-0926-4432-9F70-8599DB3706CF}" dt="2021-06-03T11:50:32.443" v="81" actId="20577"/>
        <pc:sldMkLst>
          <pc:docMk/>
          <pc:sldMk cId="3996910404" sldId="526"/>
        </pc:sldMkLst>
        <pc:spChg chg="mod">
          <ac:chgData name="VIEN DO" userId="47ab47ee718740a9" providerId="LiveId" clId="{986CA4B6-0926-4432-9F70-8599DB3706CF}" dt="2021-06-03T11:50:32.443" v="81" actId="20577"/>
          <ac:spMkLst>
            <pc:docMk/>
            <pc:sldMk cId="3996910404" sldId="526"/>
            <ac:spMk id="35" creationId="{C19911F2-E7FB-4860-BEEA-419DEF78E329}"/>
          </ac:spMkLst>
        </pc:spChg>
        <pc:graphicFrameChg chg="del">
          <ac:chgData name="VIEN DO" userId="47ab47ee718740a9" providerId="LiveId" clId="{986CA4B6-0926-4432-9F70-8599DB3706CF}" dt="2021-06-03T11:50:08.630" v="79" actId="21"/>
          <ac:graphicFrameMkLst>
            <pc:docMk/>
            <pc:sldMk cId="3996910404" sldId="526"/>
            <ac:graphicFrameMk id="4" creationId="{1CBCB9AA-EC10-4F6F-B15E-B385E9D8CE6F}"/>
          </ac:graphicFrameMkLst>
        </pc:graphicFrameChg>
      </pc:sldChg>
      <pc:sldChg chg="modAnim">
        <pc:chgData name="VIEN DO" userId="47ab47ee718740a9" providerId="LiveId" clId="{986CA4B6-0926-4432-9F70-8599DB3706CF}" dt="2021-06-03T11:46:38.010" v="50"/>
        <pc:sldMkLst>
          <pc:docMk/>
          <pc:sldMk cId="3499957799" sldId="532"/>
        </pc:sldMkLst>
      </pc:sldChg>
      <pc:sldChg chg="modAnim">
        <pc:chgData name="VIEN DO" userId="47ab47ee718740a9" providerId="LiveId" clId="{986CA4B6-0926-4432-9F70-8599DB3706CF}" dt="2021-06-03T11:47:18.314" v="58"/>
        <pc:sldMkLst>
          <pc:docMk/>
          <pc:sldMk cId="680411998" sldId="53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G"/></Relationships>
</file>

<file path=ppt/diagrams/_rels/data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789565-4762-4C71-9405-D964C6C08373}" type="doc">
      <dgm:prSet loTypeId="urn:microsoft.com/office/officeart/2011/layout/RadialPictureList" loCatId="picture" qsTypeId="urn:microsoft.com/office/officeart/2005/8/quickstyle/simple1" qsCatId="simple" csTypeId="urn:microsoft.com/office/officeart/2005/8/colors/accent6_2" csCatId="accent6" phldr="1"/>
      <dgm:spPr/>
      <dgm:t>
        <a:bodyPr/>
        <a:lstStyle/>
        <a:p>
          <a:endParaRPr lang="en-US"/>
        </a:p>
      </dgm:t>
    </dgm:pt>
    <dgm:pt modelId="{78CF246F-007A-418B-AD34-E2939AF3D928}">
      <dgm:prSet phldrT="[Text]"/>
      <dgm:spPr>
        <a:solidFill>
          <a:srgbClr val="002060"/>
        </a:solidFill>
      </dgm:spPr>
      <dgm:t>
        <a:bodyPr/>
        <a:lstStyle/>
        <a:p>
          <a:r>
            <a:rPr lang="en-US" dirty="0">
              <a:latin typeface="Times New Roman" panose="02020603050405020304" pitchFamily="18" charset="0"/>
              <a:cs typeface="Times New Roman" panose="02020603050405020304" pitchFamily="18" charset="0"/>
            </a:rPr>
            <a:t>CƠ SỞ</a:t>
          </a:r>
        </a:p>
        <a:p>
          <a:r>
            <a:rPr lang="en-US" dirty="0">
              <a:latin typeface="Times New Roman" panose="02020603050405020304" pitchFamily="18" charset="0"/>
              <a:cs typeface="Times New Roman" panose="02020603050405020304" pitchFamily="18" charset="0"/>
            </a:rPr>
            <a:t>XÁC ĐỊNH</a:t>
          </a:r>
        </a:p>
      </dgm:t>
    </dgm:pt>
    <dgm:pt modelId="{CE6432AB-5794-4D50-875A-4D83D8A95689}" type="parTrans" cxnId="{7BADA301-394B-426F-9158-1581EC64E6C7}">
      <dgm:prSet/>
      <dgm:spPr/>
      <dgm:t>
        <a:bodyPr/>
        <a:lstStyle/>
        <a:p>
          <a:endParaRPr lang="en-US"/>
        </a:p>
      </dgm:t>
    </dgm:pt>
    <dgm:pt modelId="{9FBA90C0-E4D5-496A-BE09-167EAE4704BB}" type="sibTrans" cxnId="{7BADA301-394B-426F-9158-1581EC64E6C7}">
      <dgm:prSet/>
      <dgm:spPr/>
      <dgm:t>
        <a:bodyPr/>
        <a:lstStyle/>
        <a:p>
          <a:endParaRPr lang="en-US"/>
        </a:p>
      </dgm:t>
    </dgm:pt>
    <dgm:pt modelId="{B96B8E00-6EFF-41CB-96E0-23A3E89A8D95}">
      <dgm:prSet phldrT="[Text]" custT="1"/>
      <dgm:spPr/>
      <dgm:t>
        <a:bodyPr/>
        <a:lstStyle/>
        <a:p>
          <a:r>
            <a:rPr lang="en-US" sz="2800" b="1" dirty="0">
              <a:solidFill>
                <a:schemeClr val="bg1"/>
              </a:solidFill>
              <a:latin typeface="Times New Roman" panose="02020603050405020304" pitchFamily="18" charset="0"/>
              <a:cs typeface="Times New Roman" panose="02020603050405020304" pitchFamily="18" charset="0"/>
            </a:rPr>
            <a:t>VẬT MỐC</a:t>
          </a:r>
        </a:p>
      </dgm:t>
    </dgm:pt>
    <dgm:pt modelId="{AF3A1219-1658-4707-A1E8-ED55433DCDAA}" type="parTrans" cxnId="{1924999B-22D8-46FA-9787-DD66BA042953}">
      <dgm:prSet/>
      <dgm:spPr/>
      <dgm:t>
        <a:bodyPr/>
        <a:lstStyle/>
        <a:p>
          <a:endParaRPr lang="en-US"/>
        </a:p>
      </dgm:t>
    </dgm:pt>
    <dgm:pt modelId="{C9046C9C-3B27-4BFE-93FF-3EB0FCFD119C}" type="sibTrans" cxnId="{1924999B-22D8-46FA-9787-DD66BA042953}">
      <dgm:prSet/>
      <dgm:spPr/>
      <dgm:t>
        <a:bodyPr/>
        <a:lstStyle/>
        <a:p>
          <a:endParaRPr lang="en-US"/>
        </a:p>
      </dgm:t>
    </dgm:pt>
    <dgm:pt modelId="{0B12EB8F-393D-42FD-AD85-9A5841B6EFDA}">
      <dgm:prSet phldrT="[Text]" custT="1"/>
      <dgm:spPr/>
      <dgm:t>
        <a:bodyPr/>
        <a:lstStyle/>
        <a:p>
          <a:pPr algn="ctr"/>
          <a:r>
            <a:rPr lang="en-US" sz="2800" b="1" dirty="0">
              <a:solidFill>
                <a:schemeClr val="bg1"/>
              </a:solidFill>
              <a:latin typeface="Times New Roman" panose="02020603050405020304" pitchFamily="18" charset="0"/>
              <a:cs typeface="Times New Roman" panose="02020603050405020304" pitchFamily="18" charset="0"/>
            </a:rPr>
            <a:t>THƯỚC ĐO</a:t>
          </a:r>
        </a:p>
      </dgm:t>
    </dgm:pt>
    <dgm:pt modelId="{4D4B6292-878D-4955-8A46-A4CE15E3AEAA}" type="parTrans" cxnId="{523D8570-1063-4619-BA80-0E1ACF651817}">
      <dgm:prSet/>
      <dgm:spPr/>
      <dgm:t>
        <a:bodyPr/>
        <a:lstStyle/>
        <a:p>
          <a:endParaRPr lang="en-US"/>
        </a:p>
      </dgm:t>
    </dgm:pt>
    <dgm:pt modelId="{98D331D4-9FD8-4D3A-B3E7-4327B01D8601}" type="sibTrans" cxnId="{523D8570-1063-4619-BA80-0E1ACF651817}">
      <dgm:prSet/>
      <dgm:spPr/>
      <dgm:t>
        <a:bodyPr/>
        <a:lstStyle/>
        <a:p>
          <a:endParaRPr lang="en-US"/>
        </a:p>
      </dgm:t>
    </dgm:pt>
    <dgm:pt modelId="{CCF64417-FDDA-4475-BB70-A099AD364137}">
      <dgm:prSet phldrT="[Text]" custT="1"/>
      <dgm:spPr/>
      <dgm:t>
        <a:bodyPr/>
        <a:lstStyle/>
        <a:p>
          <a:pPr algn="ctr"/>
          <a:r>
            <a:rPr lang="en-US" sz="2800" b="1" dirty="0">
              <a:solidFill>
                <a:schemeClr val="bg1"/>
              </a:solidFill>
              <a:latin typeface="Times New Roman" panose="02020603050405020304" pitchFamily="18" charset="0"/>
              <a:cs typeface="Times New Roman" panose="02020603050405020304" pitchFamily="18" charset="0"/>
            </a:rPr>
            <a:t>HỆ TỌA ĐỘ</a:t>
          </a:r>
        </a:p>
      </dgm:t>
    </dgm:pt>
    <dgm:pt modelId="{0EEE9F4A-66DD-42F8-A638-4B84E1EF3104}" type="parTrans" cxnId="{82EB0A85-44D5-408B-A60D-3C38A1F0071E}">
      <dgm:prSet/>
      <dgm:spPr/>
      <dgm:t>
        <a:bodyPr/>
        <a:lstStyle/>
        <a:p>
          <a:endParaRPr lang="en-US"/>
        </a:p>
      </dgm:t>
    </dgm:pt>
    <dgm:pt modelId="{4DF1E218-22CB-429C-A88A-ACF9024E6C6B}" type="sibTrans" cxnId="{82EB0A85-44D5-408B-A60D-3C38A1F0071E}">
      <dgm:prSet/>
      <dgm:spPr/>
      <dgm:t>
        <a:bodyPr/>
        <a:lstStyle/>
        <a:p>
          <a:endParaRPr lang="en-US"/>
        </a:p>
      </dgm:t>
    </dgm:pt>
    <dgm:pt modelId="{5E5B4758-9F17-4461-A987-9F6BB5D86156}" type="pres">
      <dgm:prSet presAssocID="{9D789565-4762-4C71-9405-D964C6C08373}" presName="Name0" presStyleCnt="0">
        <dgm:presLayoutVars>
          <dgm:chMax val="1"/>
          <dgm:chPref val="1"/>
          <dgm:dir/>
          <dgm:resizeHandles/>
        </dgm:presLayoutVars>
      </dgm:prSet>
      <dgm:spPr/>
    </dgm:pt>
    <dgm:pt modelId="{9168F027-0518-4B15-A1FA-18EDCAF82AD1}" type="pres">
      <dgm:prSet presAssocID="{78CF246F-007A-418B-AD34-E2939AF3D928}" presName="Parent" presStyleLbl="node1" presStyleIdx="0" presStyleCnt="2">
        <dgm:presLayoutVars>
          <dgm:chMax val="4"/>
          <dgm:chPref val="3"/>
        </dgm:presLayoutVars>
      </dgm:prSet>
      <dgm:spPr/>
    </dgm:pt>
    <dgm:pt modelId="{18A53E98-0DB2-4AA8-8BB5-00FC4F9B4B84}" type="pres">
      <dgm:prSet presAssocID="{B96B8E00-6EFF-41CB-96E0-23A3E89A8D95}" presName="Accent" presStyleLbl="node1" presStyleIdx="1" presStyleCnt="2" custScaleX="100543" custScaleY="100483"/>
      <dgm:spPr/>
    </dgm:pt>
    <dgm:pt modelId="{F96FAB02-9739-483B-A951-FAAD25B61C5F}" type="pres">
      <dgm:prSet presAssocID="{B96B8E00-6EFF-41CB-96E0-23A3E89A8D95}" presName="Image1" presStyleLbl="fgImgPlace1" presStyleIdx="0" presStyleCnt="3" custLinFactNeighborY="-2005"/>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D47054ED-EC6C-4B2E-AC30-FB4E546FF3D1}" type="pres">
      <dgm:prSet presAssocID="{B96B8E00-6EFF-41CB-96E0-23A3E89A8D95}" presName="Child1" presStyleLbl="revTx" presStyleIdx="0" presStyleCnt="3" custScaleX="96350" custLinFactNeighborX="2747" custLinFactNeighborY="-4779">
        <dgm:presLayoutVars>
          <dgm:chMax val="0"/>
          <dgm:chPref val="0"/>
          <dgm:bulletEnabled val="1"/>
        </dgm:presLayoutVars>
      </dgm:prSet>
      <dgm:spPr/>
    </dgm:pt>
    <dgm:pt modelId="{AB1DC149-4A10-4AAB-ADD9-48DE51923333}" type="pres">
      <dgm:prSet presAssocID="{0B12EB8F-393D-42FD-AD85-9A5841B6EFDA}" presName="Image2" presStyleCnt="0"/>
      <dgm:spPr/>
    </dgm:pt>
    <dgm:pt modelId="{209D3F25-C0CC-4BFE-96EA-E7FD8E6BD09A}" type="pres">
      <dgm:prSet presAssocID="{0B12EB8F-393D-42FD-AD85-9A5841B6EFDA}"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958AE615-9427-407C-BF2E-3617F168F644}" type="pres">
      <dgm:prSet presAssocID="{0B12EB8F-393D-42FD-AD85-9A5841B6EFDA}" presName="Child2" presStyleLbl="revTx" presStyleIdx="1" presStyleCnt="3" custScaleX="112092" custLinFactNeighborX="3856" custLinFactNeighborY="12111">
        <dgm:presLayoutVars>
          <dgm:chMax val="0"/>
          <dgm:chPref val="0"/>
          <dgm:bulletEnabled val="1"/>
        </dgm:presLayoutVars>
      </dgm:prSet>
      <dgm:spPr/>
    </dgm:pt>
    <dgm:pt modelId="{88E795D5-BF13-45CD-92A3-F799C1FE5F2A}" type="pres">
      <dgm:prSet presAssocID="{CCF64417-FDDA-4475-BB70-A099AD364137}" presName="Image3" presStyleCnt="0"/>
      <dgm:spPr/>
    </dgm:pt>
    <dgm:pt modelId="{2D43F1AD-95CF-46F4-89D1-241304D1AD8C}" type="pres">
      <dgm:prSet presAssocID="{CCF64417-FDDA-4475-BB70-A099AD364137}"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95A0E392-6436-4249-9A45-67446A29AE53}" type="pres">
      <dgm:prSet presAssocID="{CCF64417-FDDA-4475-BB70-A099AD364137}" presName="Child3" presStyleLbl="revTx" presStyleIdx="2" presStyleCnt="3" custLinFactNeighborX="-6044" custLinFactNeighborY="11393">
        <dgm:presLayoutVars>
          <dgm:chMax val="0"/>
          <dgm:chPref val="0"/>
          <dgm:bulletEnabled val="1"/>
        </dgm:presLayoutVars>
      </dgm:prSet>
      <dgm:spPr/>
    </dgm:pt>
  </dgm:ptLst>
  <dgm:cxnLst>
    <dgm:cxn modelId="{7BADA301-394B-426F-9158-1581EC64E6C7}" srcId="{9D789565-4762-4C71-9405-D964C6C08373}" destId="{78CF246F-007A-418B-AD34-E2939AF3D928}" srcOrd="0" destOrd="0" parTransId="{CE6432AB-5794-4D50-875A-4D83D8A95689}" sibTransId="{9FBA90C0-E4D5-496A-BE09-167EAE4704BB}"/>
    <dgm:cxn modelId="{9AF2751B-FBCE-429E-81EF-16DB162D9DE5}" type="presOf" srcId="{0B12EB8F-393D-42FD-AD85-9A5841B6EFDA}" destId="{958AE615-9427-407C-BF2E-3617F168F644}" srcOrd="0" destOrd="0" presId="urn:microsoft.com/office/officeart/2011/layout/RadialPictureList"/>
    <dgm:cxn modelId="{A05C1321-6237-4CC0-BD14-5770A5D40471}" type="presOf" srcId="{9D789565-4762-4C71-9405-D964C6C08373}" destId="{5E5B4758-9F17-4461-A987-9F6BB5D86156}" srcOrd="0" destOrd="0" presId="urn:microsoft.com/office/officeart/2011/layout/RadialPictureList"/>
    <dgm:cxn modelId="{CA556364-5CD7-44A6-B74E-846AEE24C10E}" type="presOf" srcId="{78CF246F-007A-418B-AD34-E2939AF3D928}" destId="{9168F027-0518-4B15-A1FA-18EDCAF82AD1}" srcOrd="0" destOrd="0" presId="urn:microsoft.com/office/officeart/2011/layout/RadialPictureList"/>
    <dgm:cxn modelId="{523D8570-1063-4619-BA80-0E1ACF651817}" srcId="{78CF246F-007A-418B-AD34-E2939AF3D928}" destId="{0B12EB8F-393D-42FD-AD85-9A5841B6EFDA}" srcOrd="1" destOrd="0" parTransId="{4D4B6292-878D-4955-8A46-A4CE15E3AEAA}" sibTransId="{98D331D4-9FD8-4D3A-B3E7-4327B01D8601}"/>
    <dgm:cxn modelId="{82EB0A85-44D5-408B-A60D-3C38A1F0071E}" srcId="{78CF246F-007A-418B-AD34-E2939AF3D928}" destId="{CCF64417-FDDA-4475-BB70-A099AD364137}" srcOrd="2" destOrd="0" parTransId="{0EEE9F4A-66DD-42F8-A638-4B84E1EF3104}" sibTransId="{4DF1E218-22CB-429C-A88A-ACF9024E6C6B}"/>
    <dgm:cxn modelId="{1924999B-22D8-46FA-9787-DD66BA042953}" srcId="{78CF246F-007A-418B-AD34-E2939AF3D928}" destId="{B96B8E00-6EFF-41CB-96E0-23A3E89A8D95}" srcOrd="0" destOrd="0" parTransId="{AF3A1219-1658-4707-A1E8-ED55433DCDAA}" sibTransId="{C9046C9C-3B27-4BFE-93FF-3EB0FCFD119C}"/>
    <dgm:cxn modelId="{CADB75DE-1687-4150-BFE8-F0A95760C11F}" type="presOf" srcId="{CCF64417-FDDA-4475-BB70-A099AD364137}" destId="{95A0E392-6436-4249-9A45-67446A29AE53}" srcOrd="0" destOrd="0" presId="urn:microsoft.com/office/officeart/2011/layout/RadialPictureList"/>
    <dgm:cxn modelId="{9CB53FED-4D7E-44D4-BFB2-EF69B83F47D2}" type="presOf" srcId="{B96B8E00-6EFF-41CB-96E0-23A3E89A8D95}" destId="{D47054ED-EC6C-4B2E-AC30-FB4E546FF3D1}" srcOrd="0" destOrd="0" presId="urn:microsoft.com/office/officeart/2011/layout/RadialPictureList"/>
    <dgm:cxn modelId="{7CEC9912-B4D7-476A-B711-52DA6BACF140}" type="presParOf" srcId="{5E5B4758-9F17-4461-A987-9F6BB5D86156}" destId="{9168F027-0518-4B15-A1FA-18EDCAF82AD1}" srcOrd="0" destOrd="0" presId="urn:microsoft.com/office/officeart/2011/layout/RadialPictureList"/>
    <dgm:cxn modelId="{680DB8AA-291D-4121-BE6B-C8BACBF3C1BD}" type="presParOf" srcId="{5E5B4758-9F17-4461-A987-9F6BB5D86156}" destId="{18A53E98-0DB2-4AA8-8BB5-00FC4F9B4B84}" srcOrd="1" destOrd="0" presId="urn:microsoft.com/office/officeart/2011/layout/RadialPictureList"/>
    <dgm:cxn modelId="{1DF0D196-CEE6-4384-A5A1-BAF644F9AF33}" type="presParOf" srcId="{5E5B4758-9F17-4461-A987-9F6BB5D86156}" destId="{F96FAB02-9739-483B-A951-FAAD25B61C5F}" srcOrd="2" destOrd="0" presId="urn:microsoft.com/office/officeart/2011/layout/RadialPictureList"/>
    <dgm:cxn modelId="{0413CACA-261B-4C92-A205-1B76BCDCACB9}" type="presParOf" srcId="{5E5B4758-9F17-4461-A987-9F6BB5D86156}" destId="{D47054ED-EC6C-4B2E-AC30-FB4E546FF3D1}" srcOrd="3" destOrd="0" presId="urn:microsoft.com/office/officeart/2011/layout/RadialPictureList"/>
    <dgm:cxn modelId="{2884C5D0-1066-4F44-962F-ED27B8E91F68}" type="presParOf" srcId="{5E5B4758-9F17-4461-A987-9F6BB5D86156}" destId="{AB1DC149-4A10-4AAB-ADD9-48DE51923333}" srcOrd="4" destOrd="0" presId="urn:microsoft.com/office/officeart/2011/layout/RadialPictureList"/>
    <dgm:cxn modelId="{9CB95673-E6F7-4963-A057-2F781CCD2173}" type="presParOf" srcId="{AB1DC149-4A10-4AAB-ADD9-48DE51923333}" destId="{209D3F25-C0CC-4BFE-96EA-E7FD8E6BD09A}" srcOrd="0" destOrd="0" presId="urn:microsoft.com/office/officeart/2011/layout/RadialPictureList"/>
    <dgm:cxn modelId="{A6C8065A-2363-4F1C-9B92-957E73AB2376}" type="presParOf" srcId="{5E5B4758-9F17-4461-A987-9F6BB5D86156}" destId="{958AE615-9427-407C-BF2E-3617F168F644}" srcOrd="5" destOrd="0" presId="urn:microsoft.com/office/officeart/2011/layout/RadialPictureList"/>
    <dgm:cxn modelId="{0DAC4723-AC92-49FC-9F19-B16D4FBF4144}" type="presParOf" srcId="{5E5B4758-9F17-4461-A987-9F6BB5D86156}" destId="{88E795D5-BF13-45CD-92A3-F799C1FE5F2A}" srcOrd="6" destOrd="0" presId="urn:microsoft.com/office/officeart/2011/layout/RadialPictureList"/>
    <dgm:cxn modelId="{D9B7438A-5E70-4BDB-A28D-33850D0DE0AD}" type="presParOf" srcId="{88E795D5-BF13-45CD-92A3-F799C1FE5F2A}" destId="{2D43F1AD-95CF-46F4-89D1-241304D1AD8C}" srcOrd="0" destOrd="0" presId="urn:microsoft.com/office/officeart/2011/layout/RadialPictureList"/>
    <dgm:cxn modelId="{BDB7B03E-B14B-4961-96C0-2FDC27E975A6}" type="presParOf" srcId="{5E5B4758-9F17-4461-A987-9F6BB5D86156}" destId="{95A0E392-6436-4249-9A45-67446A29AE53}"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77BDBE-661E-4BD4-AD24-B6D30A2129AD}"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92BD8976-A2DD-436A-AA6D-38DE2E71F0F5}">
      <dgm:prSet phldrT="[Text]" custT="1"/>
      <dgm:spPr>
        <a:solidFill>
          <a:srgbClr val="002060"/>
        </a:solidFill>
      </dgm:spPr>
      <dgm:t>
        <a:bodyPr/>
        <a:lstStyle/>
        <a:p>
          <a:r>
            <a:rPr lang="en-US" sz="2800" dirty="0">
              <a:latin typeface="Times New Roman" panose="02020603050405020304" pitchFamily="18" charset="0"/>
              <a:cs typeface="Times New Roman" panose="02020603050405020304" pitchFamily="18" charset="0"/>
            </a:rPr>
            <a:t>CƠ SỞ XÁC ĐỊNH</a:t>
          </a:r>
        </a:p>
      </dgm:t>
    </dgm:pt>
    <dgm:pt modelId="{A709EFE6-23C9-4BD0-AC12-FDC44263952D}" type="parTrans" cxnId="{3466E572-E57C-4580-95AB-2C243FBB8C48}">
      <dgm:prSet/>
      <dgm:spPr/>
      <dgm:t>
        <a:bodyPr/>
        <a:lstStyle/>
        <a:p>
          <a:endParaRPr lang="en-US"/>
        </a:p>
      </dgm:t>
    </dgm:pt>
    <dgm:pt modelId="{FE078B69-8779-44AD-8406-C34F43E6A895}" type="sibTrans" cxnId="{3466E572-E57C-4580-95AB-2C243FBB8C48}">
      <dgm:prSet/>
      <dgm:spPr/>
      <dgm:t>
        <a:bodyPr/>
        <a:lstStyle/>
        <a:p>
          <a:endParaRPr lang="en-US"/>
        </a:p>
      </dgm:t>
    </dgm:pt>
    <dgm:pt modelId="{2F282782-6C53-42B5-88D2-24A4905CD3CB}">
      <dgm:prSet phldrT="[Text]" custT="1"/>
      <dgm:spPr/>
      <dgm:t>
        <a:bodyPr/>
        <a:lstStyle/>
        <a:p>
          <a:pPr algn="ctr"/>
          <a:r>
            <a:rPr lang="en-US" sz="2800" b="1" dirty="0">
              <a:solidFill>
                <a:schemeClr val="bg1"/>
              </a:solidFill>
              <a:latin typeface="Times New Roman" panose="02020603050405020304" pitchFamily="18" charset="0"/>
              <a:cs typeface="Times New Roman" panose="02020603050405020304" pitchFamily="18" charset="0"/>
            </a:rPr>
            <a:t>MỐC THỜI GIAN</a:t>
          </a:r>
        </a:p>
      </dgm:t>
    </dgm:pt>
    <dgm:pt modelId="{BE63120C-8DF3-4AA9-BF82-500BC08D23FB}" type="parTrans" cxnId="{0CA642F2-BB0A-43F1-9C67-E314847B3AE8}">
      <dgm:prSet/>
      <dgm:spPr/>
      <dgm:t>
        <a:bodyPr/>
        <a:lstStyle/>
        <a:p>
          <a:endParaRPr lang="en-US"/>
        </a:p>
      </dgm:t>
    </dgm:pt>
    <dgm:pt modelId="{218763BD-4F06-4789-AA93-D2E13039DDC5}" type="sibTrans" cxnId="{0CA642F2-BB0A-43F1-9C67-E314847B3AE8}">
      <dgm:prSet/>
      <dgm:spPr/>
      <dgm:t>
        <a:bodyPr/>
        <a:lstStyle/>
        <a:p>
          <a:endParaRPr lang="en-US"/>
        </a:p>
      </dgm:t>
    </dgm:pt>
    <dgm:pt modelId="{B76687B6-B3BE-44A3-A823-68C565072AF3}">
      <dgm:prSet phldrT="[Text]" custT="1"/>
      <dgm:spPr/>
      <dgm:t>
        <a:bodyPr/>
        <a:lstStyle/>
        <a:p>
          <a:pPr algn="ctr"/>
          <a:r>
            <a:rPr lang="en-US" sz="2800" b="1" dirty="0">
              <a:solidFill>
                <a:schemeClr val="bg1"/>
              </a:solidFill>
              <a:latin typeface="Times New Roman" panose="02020603050405020304" pitchFamily="18" charset="0"/>
              <a:cs typeface="Times New Roman" panose="02020603050405020304" pitchFamily="18" charset="0"/>
            </a:rPr>
            <a:t>ĐỒNG HỒ</a:t>
          </a:r>
        </a:p>
      </dgm:t>
    </dgm:pt>
    <dgm:pt modelId="{4B8BFE62-C74C-41D2-90AC-EEDC51BE2833}" type="parTrans" cxnId="{5B07BF9A-DEA9-4BD9-BC36-96A84574563F}">
      <dgm:prSet/>
      <dgm:spPr/>
      <dgm:t>
        <a:bodyPr/>
        <a:lstStyle/>
        <a:p>
          <a:endParaRPr lang="en-US"/>
        </a:p>
      </dgm:t>
    </dgm:pt>
    <dgm:pt modelId="{05A7707A-7BD9-4B2F-B59A-DBEB5EA94DCF}" type="sibTrans" cxnId="{5B07BF9A-DEA9-4BD9-BC36-96A84574563F}">
      <dgm:prSet/>
      <dgm:spPr/>
      <dgm:t>
        <a:bodyPr/>
        <a:lstStyle/>
        <a:p>
          <a:endParaRPr lang="en-US"/>
        </a:p>
      </dgm:t>
    </dgm:pt>
    <dgm:pt modelId="{5A9852C8-C2F8-4C89-94B0-9518709DAD3A}" type="pres">
      <dgm:prSet presAssocID="{8577BDBE-661E-4BD4-AD24-B6D30A2129AD}" presName="Name0" presStyleCnt="0">
        <dgm:presLayoutVars>
          <dgm:chMax val="1"/>
          <dgm:chPref val="1"/>
          <dgm:dir/>
          <dgm:resizeHandles/>
        </dgm:presLayoutVars>
      </dgm:prSet>
      <dgm:spPr/>
    </dgm:pt>
    <dgm:pt modelId="{8D21E07D-3501-4D2B-9E52-B781A3DD359F}" type="pres">
      <dgm:prSet presAssocID="{92BD8976-A2DD-436A-AA6D-38DE2E71F0F5}" presName="Parent" presStyleLbl="node1" presStyleIdx="0" presStyleCnt="2" custScaleX="105669" custScaleY="93935">
        <dgm:presLayoutVars>
          <dgm:chMax val="4"/>
          <dgm:chPref val="3"/>
        </dgm:presLayoutVars>
      </dgm:prSet>
      <dgm:spPr/>
    </dgm:pt>
    <dgm:pt modelId="{028462D7-4398-4723-AD95-0FE6891F1494}" type="pres">
      <dgm:prSet presAssocID="{2F282782-6C53-42B5-88D2-24A4905CD3CB}" presName="Accent" presStyleLbl="node1" presStyleIdx="1" presStyleCnt="2"/>
      <dgm:spPr>
        <a:solidFill>
          <a:schemeClr val="accent1">
            <a:lumMod val="60000"/>
            <a:lumOff val="40000"/>
          </a:schemeClr>
        </a:solidFill>
      </dgm:spPr>
    </dgm:pt>
    <dgm:pt modelId="{DD56310E-FF1C-43C4-920E-D6FA527BF3DD}" type="pres">
      <dgm:prSet presAssocID="{2F282782-6C53-42B5-88D2-24A4905CD3CB}" presName="Image1"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76200">
          <a:solidFill>
            <a:schemeClr val="accent6">
              <a:lumMod val="60000"/>
              <a:lumOff val="40000"/>
            </a:schemeClr>
          </a:solidFill>
        </a:ln>
      </dgm:spPr>
    </dgm:pt>
    <dgm:pt modelId="{7BDBCBE0-11A8-4ED3-AA2E-4259D4E8207C}" type="pres">
      <dgm:prSet presAssocID="{2F282782-6C53-42B5-88D2-24A4905CD3CB}" presName="Child1" presStyleLbl="revTx" presStyleIdx="0" presStyleCnt="2" custScaleX="209260" custLinFactNeighborX="49691" custLinFactNeighborY="9161">
        <dgm:presLayoutVars>
          <dgm:chMax val="0"/>
          <dgm:chPref val="0"/>
          <dgm:bulletEnabled val="1"/>
        </dgm:presLayoutVars>
      </dgm:prSet>
      <dgm:spPr/>
    </dgm:pt>
    <dgm:pt modelId="{D116DEC1-0309-46FE-86A8-A3E8AB2E4135}" type="pres">
      <dgm:prSet presAssocID="{B76687B6-B3BE-44A3-A823-68C565072AF3}" presName="Image2" presStyleCnt="0"/>
      <dgm:spPr/>
    </dgm:pt>
    <dgm:pt modelId="{38519A9B-50F7-47E1-AF16-40DA4100A672}" type="pres">
      <dgm:prSet presAssocID="{B76687B6-B3BE-44A3-A823-68C565072AF3}" presName="Imag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60000"/>
              <a:lumOff val="40000"/>
            </a:schemeClr>
          </a:solidFill>
        </a:ln>
      </dgm:spPr>
    </dgm:pt>
    <dgm:pt modelId="{416B380F-9CDB-4F88-ADE2-6DA1C79477F0}" type="pres">
      <dgm:prSet presAssocID="{B76687B6-B3BE-44A3-A823-68C565072AF3}" presName="Child2" presStyleLbl="revTx" presStyleIdx="1" presStyleCnt="2" custScaleX="181305" custLinFactNeighborX="5466" custLinFactNeighborY="19029">
        <dgm:presLayoutVars>
          <dgm:chMax val="0"/>
          <dgm:chPref val="0"/>
          <dgm:bulletEnabled val="1"/>
        </dgm:presLayoutVars>
      </dgm:prSet>
      <dgm:spPr/>
    </dgm:pt>
  </dgm:ptLst>
  <dgm:cxnLst>
    <dgm:cxn modelId="{88305B1F-ED43-4546-83FF-6D4799380CC6}" type="presOf" srcId="{2F282782-6C53-42B5-88D2-24A4905CD3CB}" destId="{7BDBCBE0-11A8-4ED3-AA2E-4259D4E8207C}" srcOrd="0" destOrd="0" presId="urn:microsoft.com/office/officeart/2011/layout/RadialPictureList"/>
    <dgm:cxn modelId="{9BE41F5E-5472-4963-AA1B-0F3C75059B54}" type="presOf" srcId="{92BD8976-A2DD-436A-AA6D-38DE2E71F0F5}" destId="{8D21E07D-3501-4D2B-9E52-B781A3DD359F}" srcOrd="0" destOrd="0" presId="urn:microsoft.com/office/officeart/2011/layout/RadialPictureList"/>
    <dgm:cxn modelId="{3466E572-E57C-4580-95AB-2C243FBB8C48}" srcId="{8577BDBE-661E-4BD4-AD24-B6D30A2129AD}" destId="{92BD8976-A2DD-436A-AA6D-38DE2E71F0F5}" srcOrd="0" destOrd="0" parTransId="{A709EFE6-23C9-4BD0-AC12-FDC44263952D}" sibTransId="{FE078B69-8779-44AD-8406-C34F43E6A895}"/>
    <dgm:cxn modelId="{5B07BF9A-DEA9-4BD9-BC36-96A84574563F}" srcId="{92BD8976-A2DD-436A-AA6D-38DE2E71F0F5}" destId="{B76687B6-B3BE-44A3-A823-68C565072AF3}" srcOrd="1" destOrd="0" parTransId="{4B8BFE62-C74C-41D2-90AC-EEDC51BE2833}" sibTransId="{05A7707A-7BD9-4B2F-B59A-DBEB5EA94DCF}"/>
    <dgm:cxn modelId="{43559DD6-6430-4428-9FCE-DCF69064FFFF}" type="presOf" srcId="{B76687B6-B3BE-44A3-A823-68C565072AF3}" destId="{416B380F-9CDB-4F88-ADE2-6DA1C79477F0}" srcOrd="0" destOrd="0" presId="urn:microsoft.com/office/officeart/2011/layout/RadialPictureList"/>
    <dgm:cxn modelId="{D919DEDB-9D9A-483D-A6CA-87E5ED6F99F9}" type="presOf" srcId="{8577BDBE-661E-4BD4-AD24-B6D30A2129AD}" destId="{5A9852C8-C2F8-4C89-94B0-9518709DAD3A}" srcOrd="0" destOrd="0" presId="urn:microsoft.com/office/officeart/2011/layout/RadialPictureList"/>
    <dgm:cxn modelId="{0CA642F2-BB0A-43F1-9C67-E314847B3AE8}" srcId="{92BD8976-A2DD-436A-AA6D-38DE2E71F0F5}" destId="{2F282782-6C53-42B5-88D2-24A4905CD3CB}" srcOrd="0" destOrd="0" parTransId="{BE63120C-8DF3-4AA9-BF82-500BC08D23FB}" sibTransId="{218763BD-4F06-4789-AA93-D2E13039DDC5}"/>
    <dgm:cxn modelId="{3DFBFA5E-24D4-4FE8-A431-95B88693BF27}" type="presParOf" srcId="{5A9852C8-C2F8-4C89-94B0-9518709DAD3A}" destId="{8D21E07D-3501-4D2B-9E52-B781A3DD359F}" srcOrd="0" destOrd="0" presId="urn:microsoft.com/office/officeart/2011/layout/RadialPictureList"/>
    <dgm:cxn modelId="{6F25560C-6B0A-4807-BB3F-F9837EC6ADFB}" type="presParOf" srcId="{5A9852C8-C2F8-4C89-94B0-9518709DAD3A}" destId="{028462D7-4398-4723-AD95-0FE6891F1494}" srcOrd="1" destOrd="0" presId="urn:microsoft.com/office/officeart/2011/layout/RadialPictureList"/>
    <dgm:cxn modelId="{D961C9BB-BF20-4998-918E-0BD4315E478C}" type="presParOf" srcId="{5A9852C8-C2F8-4C89-94B0-9518709DAD3A}" destId="{DD56310E-FF1C-43C4-920E-D6FA527BF3DD}" srcOrd="2" destOrd="0" presId="urn:microsoft.com/office/officeart/2011/layout/RadialPictureList"/>
    <dgm:cxn modelId="{8110057F-4654-4870-B987-EE226912A0EE}" type="presParOf" srcId="{5A9852C8-C2F8-4C89-94B0-9518709DAD3A}" destId="{7BDBCBE0-11A8-4ED3-AA2E-4259D4E8207C}" srcOrd="3" destOrd="0" presId="urn:microsoft.com/office/officeart/2011/layout/RadialPictureList"/>
    <dgm:cxn modelId="{F39B02BA-C0DF-4D34-8C4F-7392E0DCA1A6}" type="presParOf" srcId="{5A9852C8-C2F8-4C89-94B0-9518709DAD3A}" destId="{D116DEC1-0309-46FE-86A8-A3E8AB2E4135}" srcOrd="4" destOrd="0" presId="urn:microsoft.com/office/officeart/2011/layout/RadialPictureList"/>
    <dgm:cxn modelId="{89E6E66C-E220-4673-91E8-040AC4FEDEC2}" type="presParOf" srcId="{D116DEC1-0309-46FE-86A8-A3E8AB2E4135}" destId="{38519A9B-50F7-47E1-AF16-40DA4100A672}" srcOrd="0" destOrd="0" presId="urn:microsoft.com/office/officeart/2011/layout/RadialPictureList"/>
    <dgm:cxn modelId="{3DB5D3C8-B485-4C78-BF48-065ACDDCEEFE}" type="presParOf" srcId="{5A9852C8-C2F8-4C89-94B0-9518709DAD3A}" destId="{416B380F-9CDB-4F88-ADE2-6DA1C79477F0}" srcOrd="5"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84A999-F7C3-475B-9ACB-ECA2AFAF9490}"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US"/>
        </a:p>
      </dgm:t>
    </dgm:pt>
    <dgm:pt modelId="{9E0DED5E-5287-4BF9-901F-7B086D357ED2}">
      <dgm:prSet phldrT="[Text]"/>
      <dgm:spPr>
        <a:solidFill>
          <a:schemeClr val="accent2">
            <a:lumMod val="75000"/>
          </a:schemeClr>
        </a:solidFill>
      </dgm:spPr>
      <dgm:t>
        <a:bodyPr/>
        <a:lstStyle/>
        <a:p>
          <a:r>
            <a:rPr lang="en-US" dirty="0">
              <a:latin typeface="Times New Roman" panose="02020603050405020304" pitchFamily="18" charset="0"/>
              <a:cs typeface="Times New Roman" panose="02020603050405020304" pitchFamily="18" charset="0"/>
            </a:rPr>
            <a:t>HỆ QUY CHIẾU</a:t>
          </a:r>
        </a:p>
      </dgm:t>
    </dgm:pt>
    <dgm:pt modelId="{388338FE-2E8C-4ABC-BA2F-1057400F00FA}" type="parTrans" cxnId="{ECBD9C05-4654-40BC-AF40-C3C011526753}">
      <dgm:prSet/>
      <dgm:spPr/>
      <dgm:t>
        <a:bodyPr/>
        <a:lstStyle/>
        <a:p>
          <a:endParaRPr lang="en-US"/>
        </a:p>
      </dgm:t>
    </dgm:pt>
    <dgm:pt modelId="{589FDCE9-35EB-42B6-B929-2BE206BE0C55}" type="sibTrans" cxnId="{ECBD9C05-4654-40BC-AF40-C3C011526753}">
      <dgm:prSet/>
      <dgm:spPr/>
      <dgm:t>
        <a:bodyPr/>
        <a:lstStyle/>
        <a:p>
          <a:endParaRPr lang="en-US"/>
        </a:p>
      </dgm:t>
    </dgm:pt>
    <dgm:pt modelId="{41AA620C-DB36-43C5-8A7E-6610194E7ABD}">
      <dgm:prSet phldrT="[Text]"/>
      <dgm:spPr>
        <a:solidFill>
          <a:schemeClr val="accent6">
            <a:lumMod val="75000"/>
          </a:schemeClr>
        </a:solidFill>
      </dgm:spPr>
      <dgm:t>
        <a:bodyPr/>
        <a:lstStyle/>
        <a:p>
          <a:r>
            <a:rPr lang="en-US" dirty="0">
              <a:latin typeface="Times New Roman" panose="02020603050405020304" pitchFamily="18" charset="0"/>
              <a:cs typeface="Times New Roman" panose="02020603050405020304" pitchFamily="18" charset="0"/>
            </a:rPr>
            <a:t>VẬT MỐC</a:t>
          </a:r>
        </a:p>
      </dgm:t>
    </dgm:pt>
    <dgm:pt modelId="{2A491DA8-D99A-41BC-B1D1-546A6FC8134C}" type="parTrans" cxnId="{24C67977-06BB-42A8-910C-7C242EFA7DBD}">
      <dgm:prSet/>
      <dgm:spPr/>
      <dgm:t>
        <a:bodyPr/>
        <a:lstStyle/>
        <a:p>
          <a:endParaRPr lang="en-US"/>
        </a:p>
      </dgm:t>
    </dgm:pt>
    <dgm:pt modelId="{6BF83ADB-CFD0-4046-9B24-2D2617776301}" type="sibTrans" cxnId="{24C67977-06BB-42A8-910C-7C242EFA7DBD}">
      <dgm:prSet/>
      <dgm:spPr/>
      <dgm:t>
        <a:bodyPr/>
        <a:lstStyle/>
        <a:p>
          <a:endParaRPr lang="en-US"/>
        </a:p>
      </dgm:t>
    </dgm:pt>
    <dgm:pt modelId="{97A08EC7-684C-42D2-969A-5EC2C114E048}">
      <dgm:prSet phldrT="[Text]"/>
      <dgm:spPr/>
      <dgm:t>
        <a:bodyPr/>
        <a:lstStyle/>
        <a:p>
          <a:r>
            <a:rPr lang="en-US" dirty="0">
              <a:latin typeface="Times New Roman" panose="02020603050405020304" pitchFamily="18" charset="0"/>
              <a:cs typeface="Times New Roman" panose="02020603050405020304" pitchFamily="18" charset="0"/>
            </a:rPr>
            <a:t>HỆ TỌA ĐỘ</a:t>
          </a:r>
        </a:p>
      </dgm:t>
    </dgm:pt>
    <dgm:pt modelId="{2095DC0D-EA03-47E3-91F4-3A5FE4E99354}" type="parTrans" cxnId="{96A61B39-ECE9-461A-9B14-21DDCCB35C64}">
      <dgm:prSet/>
      <dgm:spPr/>
      <dgm:t>
        <a:bodyPr/>
        <a:lstStyle/>
        <a:p>
          <a:endParaRPr lang="en-US"/>
        </a:p>
      </dgm:t>
    </dgm:pt>
    <dgm:pt modelId="{EE045C35-B12A-4D46-A2B8-FCF393235319}" type="sibTrans" cxnId="{96A61B39-ECE9-461A-9B14-21DDCCB35C64}">
      <dgm:prSet/>
      <dgm:spPr/>
      <dgm:t>
        <a:bodyPr/>
        <a:lstStyle/>
        <a:p>
          <a:endParaRPr lang="en-US"/>
        </a:p>
      </dgm:t>
    </dgm:pt>
    <dgm:pt modelId="{C9D86950-0D0A-48EA-B5E2-740626BD403B}">
      <dgm:prSet phldrT="[Text]"/>
      <dgm:spPr>
        <a:solidFill>
          <a:schemeClr val="accent1">
            <a:lumMod val="50000"/>
          </a:schemeClr>
        </a:solidFill>
      </dgm:spPr>
      <dgm:t>
        <a:bodyPr/>
        <a:lstStyle/>
        <a:p>
          <a:r>
            <a:rPr lang="en-US" dirty="0">
              <a:latin typeface="Times New Roman" panose="02020603050405020304" pitchFamily="18" charset="0"/>
              <a:cs typeface="Times New Roman" panose="02020603050405020304" pitchFamily="18" charset="0"/>
            </a:rPr>
            <a:t>MỐC THỜI GIAN</a:t>
          </a:r>
        </a:p>
      </dgm:t>
    </dgm:pt>
    <dgm:pt modelId="{2C4BD98C-1978-4A1E-BE55-A32BB75426FD}" type="parTrans" cxnId="{5815586F-65AE-40E4-898E-375F06621437}">
      <dgm:prSet/>
      <dgm:spPr/>
      <dgm:t>
        <a:bodyPr/>
        <a:lstStyle/>
        <a:p>
          <a:endParaRPr lang="en-US"/>
        </a:p>
      </dgm:t>
    </dgm:pt>
    <dgm:pt modelId="{527F541A-09D0-441E-A604-21E030B655B3}" type="sibTrans" cxnId="{5815586F-65AE-40E4-898E-375F06621437}">
      <dgm:prSet/>
      <dgm:spPr/>
      <dgm:t>
        <a:bodyPr/>
        <a:lstStyle/>
        <a:p>
          <a:endParaRPr lang="en-US"/>
        </a:p>
      </dgm:t>
    </dgm:pt>
    <dgm:pt modelId="{F549B04C-325D-414F-A29D-73FE8C2306ED}">
      <dgm:prSet phldrT="[Text]"/>
      <dgm:spPr>
        <a:solidFill>
          <a:srgbClr val="F90774"/>
        </a:solidFill>
      </dgm:spPr>
      <dgm:t>
        <a:bodyPr/>
        <a:lstStyle/>
        <a:p>
          <a:r>
            <a:rPr lang="en-US" dirty="0">
              <a:latin typeface="Times New Roman" panose="02020603050405020304" pitchFamily="18" charset="0"/>
              <a:cs typeface="Times New Roman" panose="02020603050405020304" pitchFamily="18" charset="0"/>
            </a:rPr>
            <a:t>ĐỒNG HỒ</a:t>
          </a:r>
        </a:p>
      </dgm:t>
    </dgm:pt>
    <dgm:pt modelId="{9B8E9B7C-72E6-4506-995C-C9270F6AA102}" type="parTrans" cxnId="{74A1AAD6-DDD7-4802-8E2C-D4F8035B370D}">
      <dgm:prSet/>
      <dgm:spPr/>
      <dgm:t>
        <a:bodyPr/>
        <a:lstStyle/>
        <a:p>
          <a:endParaRPr lang="en-US"/>
        </a:p>
      </dgm:t>
    </dgm:pt>
    <dgm:pt modelId="{99A09873-C841-458A-9DD6-578C49804B62}" type="sibTrans" cxnId="{74A1AAD6-DDD7-4802-8E2C-D4F8035B370D}">
      <dgm:prSet/>
      <dgm:spPr/>
      <dgm:t>
        <a:bodyPr/>
        <a:lstStyle/>
        <a:p>
          <a:endParaRPr lang="en-US"/>
        </a:p>
      </dgm:t>
    </dgm:pt>
    <dgm:pt modelId="{03B95EAB-3154-44AF-AA98-C24EB82EADEE}" type="pres">
      <dgm:prSet presAssocID="{5E84A999-F7C3-475B-9ACB-ECA2AFAF9490}" presName="Name0" presStyleCnt="0">
        <dgm:presLayoutVars>
          <dgm:chMax val="1"/>
          <dgm:dir/>
          <dgm:animLvl val="ctr"/>
          <dgm:resizeHandles val="exact"/>
        </dgm:presLayoutVars>
      </dgm:prSet>
      <dgm:spPr/>
    </dgm:pt>
    <dgm:pt modelId="{4C6F0540-3DA1-4C53-8E99-0BB21E0BC1B8}" type="pres">
      <dgm:prSet presAssocID="{9E0DED5E-5287-4BF9-901F-7B086D357ED2}" presName="centerShape" presStyleLbl="node0" presStyleIdx="0" presStyleCnt="1"/>
      <dgm:spPr/>
    </dgm:pt>
    <dgm:pt modelId="{32BA2F08-5F18-4ADB-ABB3-41898DC2BE08}" type="pres">
      <dgm:prSet presAssocID="{41AA620C-DB36-43C5-8A7E-6610194E7ABD}" presName="node" presStyleLbl="node1" presStyleIdx="0" presStyleCnt="4" custScaleX="128844" custScaleY="127502">
        <dgm:presLayoutVars>
          <dgm:bulletEnabled val="1"/>
        </dgm:presLayoutVars>
      </dgm:prSet>
      <dgm:spPr/>
    </dgm:pt>
    <dgm:pt modelId="{D81AA1FE-9BB2-49A1-B3CD-02DC4757D280}" type="pres">
      <dgm:prSet presAssocID="{41AA620C-DB36-43C5-8A7E-6610194E7ABD}" presName="dummy" presStyleCnt="0"/>
      <dgm:spPr/>
    </dgm:pt>
    <dgm:pt modelId="{FF91B55B-8FA9-4EEA-9C7F-46B349F064A0}" type="pres">
      <dgm:prSet presAssocID="{6BF83ADB-CFD0-4046-9B24-2D2617776301}" presName="sibTrans" presStyleLbl="sibTrans2D1" presStyleIdx="0" presStyleCnt="4"/>
      <dgm:spPr/>
    </dgm:pt>
    <dgm:pt modelId="{293C00C6-AE95-412B-B17B-83B749983E9F}" type="pres">
      <dgm:prSet presAssocID="{97A08EC7-684C-42D2-969A-5EC2C114E048}" presName="node" presStyleLbl="node1" presStyleIdx="1" presStyleCnt="4" custScaleX="131785" custScaleY="134853">
        <dgm:presLayoutVars>
          <dgm:bulletEnabled val="1"/>
        </dgm:presLayoutVars>
      </dgm:prSet>
      <dgm:spPr/>
    </dgm:pt>
    <dgm:pt modelId="{B75C73B1-4B40-4D66-BBE3-3EE2BFF50572}" type="pres">
      <dgm:prSet presAssocID="{97A08EC7-684C-42D2-969A-5EC2C114E048}" presName="dummy" presStyleCnt="0"/>
      <dgm:spPr/>
    </dgm:pt>
    <dgm:pt modelId="{A6B9DA11-D18B-40EA-9C44-162DFCF1D122}" type="pres">
      <dgm:prSet presAssocID="{EE045C35-B12A-4D46-A2B8-FCF393235319}" presName="sibTrans" presStyleLbl="sibTrans2D1" presStyleIdx="1" presStyleCnt="4"/>
      <dgm:spPr/>
    </dgm:pt>
    <dgm:pt modelId="{B571C37C-54A3-411E-9D70-2F6E933F71DE}" type="pres">
      <dgm:prSet presAssocID="{C9D86950-0D0A-48EA-B5E2-740626BD403B}" presName="node" presStyleLbl="node1" presStyleIdx="2" presStyleCnt="4" custScaleX="135145" custScaleY="127445">
        <dgm:presLayoutVars>
          <dgm:bulletEnabled val="1"/>
        </dgm:presLayoutVars>
      </dgm:prSet>
      <dgm:spPr/>
    </dgm:pt>
    <dgm:pt modelId="{95A57372-9C93-49ED-AC2E-1582D2E97734}" type="pres">
      <dgm:prSet presAssocID="{C9D86950-0D0A-48EA-B5E2-740626BD403B}" presName="dummy" presStyleCnt="0"/>
      <dgm:spPr/>
    </dgm:pt>
    <dgm:pt modelId="{6B94F1E1-3593-4213-AC17-B57890E8D116}" type="pres">
      <dgm:prSet presAssocID="{527F541A-09D0-441E-A604-21E030B655B3}" presName="sibTrans" presStyleLbl="sibTrans2D1" presStyleIdx="2" presStyleCnt="4"/>
      <dgm:spPr/>
    </dgm:pt>
    <dgm:pt modelId="{3370DAFC-E566-41AE-8946-C597533E7AF1}" type="pres">
      <dgm:prSet presAssocID="{F549B04C-325D-414F-A29D-73FE8C2306ED}" presName="node" presStyleLbl="node1" presStyleIdx="3" presStyleCnt="4" custScaleX="139383" custScaleY="136712">
        <dgm:presLayoutVars>
          <dgm:bulletEnabled val="1"/>
        </dgm:presLayoutVars>
      </dgm:prSet>
      <dgm:spPr/>
    </dgm:pt>
    <dgm:pt modelId="{5D47F18D-303D-402E-B98C-3B49BCD15CF3}" type="pres">
      <dgm:prSet presAssocID="{F549B04C-325D-414F-A29D-73FE8C2306ED}" presName="dummy" presStyleCnt="0"/>
      <dgm:spPr/>
    </dgm:pt>
    <dgm:pt modelId="{28D8979F-27F8-432E-AF84-65CCD6F492F1}" type="pres">
      <dgm:prSet presAssocID="{99A09873-C841-458A-9DD6-578C49804B62}" presName="sibTrans" presStyleLbl="sibTrans2D1" presStyleIdx="3" presStyleCnt="4" custLinFactNeighborX="-1905"/>
      <dgm:spPr/>
    </dgm:pt>
  </dgm:ptLst>
  <dgm:cxnLst>
    <dgm:cxn modelId="{79CFBB00-D087-47E4-87B5-1E589F97341D}" type="presOf" srcId="{9E0DED5E-5287-4BF9-901F-7B086D357ED2}" destId="{4C6F0540-3DA1-4C53-8E99-0BB21E0BC1B8}" srcOrd="0" destOrd="0" presId="urn:microsoft.com/office/officeart/2005/8/layout/radial6"/>
    <dgm:cxn modelId="{ECBD9C05-4654-40BC-AF40-C3C011526753}" srcId="{5E84A999-F7C3-475B-9ACB-ECA2AFAF9490}" destId="{9E0DED5E-5287-4BF9-901F-7B086D357ED2}" srcOrd="0" destOrd="0" parTransId="{388338FE-2E8C-4ABC-BA2F-1057400F00FA}" sibTransId="{589FDCE9-35EB-42B6-B929-2BE206BE0C55}"/>
    <dgm:cxn modelId="{C610B928-E273-4E79-952C-6073DEE6E99F}" type="presOf" srcId="{6BF83ADB-CFD0-4046-9B24-2D2617776301}" destId="{FF91B55B-8FA9-4EEA-9C7F-46B349F064A0}" srcOrd="0" destOrd="0" presId="urn:microsoft.com/office/officeart/2005/8/layout/radial6"/>
    <dgm:cxn modelId="{96A61B39-ECE9-461A-9B14-21DDCCB35C64}" srcId="{9E0DED5E-5287-4BF9-901F-7B086D357ED2}" destId="{97A08EC7-684C-42D2-969A-5EC2C114E048}" srcOrd="1" destOrd="0" parTransId="{2095DC0D-EA03-47E3-91F4-3A5FE4E99354}" sibTransId="{EE045C35-B12A-4D46-A2B8-FCF393235319}"/>
    <dgm:cxn modelId="{3B7EB446-A197-413D-9283-70B5159CF1F8}" type="presOf" srcId="{527F541A-09D0-441E-A604-21E030B655B3}" destId="{6B94F1E1-3593-4213-AC17-B57890E8D116}" srcOrd="0" destOrd="0" presId="urn:microsoft.com/office/officeart/2005/8/layout/radial6"/>
    <dgm:cxn modelId="{CB0ED668-FE89-4B39-BBE9-776768B9599C}" type="presOf" srcId="{5E84A999-F7C3-475B-9ACB-ECA2AFAF9490}" destId="{03B95EAB-3154-44AF-AA98-C24EB82EADEE}" srcOrd="0" destOrd="0" presId="urn:microsoft.com/office/officeart/2005/8/layout/radial6"/>
    <dgm:cxn modelId="{5815586F-65AE-40E4-898E-375F06621437}" srcId="{9E0DED5E-5287-4BF9-901F-7B086D357ED2}" destId="{C9D86950-0D0A-48EA-B5E2-740626BD403B}" srcOrd="2" destOrd="0" parTransId="{2C4BD98C-1978-4A1E-BE55-A32BB75426FD}" sibTransId="{527F541A-09D0-441E-A604-21E030B655B3}"/>
    <dgm:cxn modelId="{24C67977-06BB-42A8-910C-7C242EFA7DBD}" srcId="{9E0DED5E-5287-4BF9-901F-7B086D357ED2}" destId="{41AA620C-DB36-43C5-8A7E-6610194E7ABD}" srcOrd="0" destOrd="0" parTransId="{2A491DA8-D99A-41BC-B1D1-546A6FC8134C}" sibTransId="{6BF83ADB-CFD0-4046-9B24-2D2617776301}"/>
    <dgm:cxn modelId="{11504E79-3D70-4DE8-B46A-AEBF111C4A30}" type="presOf" srcId="{C9D86950-0D0A-48EA-B5E2-740626BD403B}" destId="{B571C37C-54A3-411E-9D70-2F6E933F71DE}" srcOrd="0" destOrd="0" presId="urn:microsoft.com/office/officeart/2005/8/layout/radial6"/>
    <dgm:cxn modelId="{953213B2-944F-4486-9358-CA4CC0FA92DE}" type="presOf" srcId="{EE045C35-B12A-4D46-A2B8-FCF393235319}" destId="{A6B9DA11-D18B-40EA-9C44-162DFCF1D122}" srcOrd="0" destOrd="0" presId="urn:microsoft.com/office/officeart/2005/8/layout/radial6"/>
    <dgm:cxn modelId="{C693C5C2-25D8-46A7-B11B-8FBCA0617462}" type="presOf" srcId="{97A08EC7-684C-42D2-969A-5EC2C114E048}" destId="{293C00C6-AE95-412B-B17B-83B749983E9F}" srcOrd="0" destOrd="0" presId="urn:microsoft.com/office/officeart/2005/8/layout/radial6"/>
    <dgm:cxn modelId="{DA28CECE-4B8C-47FC-BC5E-A627D32B5932}" type="presOf" srcId="{99A09873-C841-458A-9DD6-578C49804B62}" destId="{28D8979F-27F8-432E-AF84-65CCD6F492F1}" srcOrd="0" destOrd="0" presId="urn:microsoft.com/office/officeart/2005/8/layout/radial6"/>
    <dgm:cxn modelId="{74A1AAD6-DDD7-4802-8E2C-D4F8035B370D}" srcId="{9E0DED5E-5287-4BF9-901F-7B086D357ED2}" destId="{F549B04C-325D-414F-A29D-73FE8C2306ED}" srcOrd="3" destOrd="0" parTransId="{9B8E9B7C-72E6-4506-995C-C9270F6AA102}" sibTransId="{99A09873-C841-458A-9DD6-578C49804B62}"/>
    <dgm:cxn modelId="{AD81F8DC-1125-46BE-8FE6-AA006FBEFA44}" type="presOf" srcId="{F549B04C-325D-414F-A29D-73FE8C2306ED}" destId="{3370DAFC-E566-41AE-8946-C597533E7AF1}" srcOrd="0" destOrd="0" presId="urn:microsoft.com/office/officeart/2005/8/layout/radial6"/>
    <dgm:cxn modelId="{06C48CDD-056B-41F1-A6BE-188A1163CFBE}" type="presOf" srcId="{41AA620C-DB36-43C5-8A7E-6610194E7ABD}" destId="{32BA2F08-5F18-4ADB-ABB3-41898DC2BE08}" srcOrd="0" destOrd="0" presId="urn:microsoft.com/office/officeart/2005/8/layout/radial6"/>
    <dgm:cxn modelId="{59AA02AA-17AE-4DEA-ACF0-F1ED38D09657}" type="presParOf" srcId="{03B95EAB-3154-44AF-AA98-C24EB82EADEE}" destId="{4C6F0540-3DA1-4C53-8E99-0BB21E0BC1B8}" srcOrd="0" destOrd="0" presId="urn:microsoft.com/office/officeart/2005/8/layout/radial6"/>
    <dgm:cxn modelId="{24EA7536-3F78-4C42-B1FD-82E24D8F622B}" type="presParOf" srcId="{03B95EAB-3154-44AF-AA98-C24EB82EADEE}" destId="{32BA2F08-5F18-4ADB-ABB3-41898DC2BE08}" srcOrd="1" destOrd="0" presId="urn:microsoft.com/office/officeart/2005/8/layout/radial6"/>
    <dgm:cxn modelId="{3A277D3E-2B5E-4B78-86F1-8595D996103C}" type="presParOf" srcId="{03B95EAB-3154-44AF-AA98-C24EB82EADEE}" destId="{D81AA1FE-9BB2-49A1-B3CD-02DC4757D280}" srcOrd="2" destOrd="0" presId="urn:microsoft.com/office/officeart/2005/8/layout/radial6"/>
    <dgm:cxn modelId="{998560DC-065E-4D8B-9C6A-C45BE170CC1C}" type="presParOf" srcId="{03B95EAB-3154-44AF-AA98-C24EB82EADEE}" destId="{FF91B55B-8FA9-4EEA-9C7F-46B349F064A0}" srcOrd="3" destOrd="0" presId="urn:microsoft.com/office/officeart/2005/8/layout/radial6"/>
    <dgm:cxn modelId="{70A31BBC-F998-4F07-9428-8FCD54A6608E}" type="presParOf" srcId="{03B95EAB-3154-44AF-AA98-C24EB82EADEE}" destId="{293C00C6-AE95-412B-B17B-83B749983E9F}" srcOrd="4" destOrd="0" presId="urn:microsoft.com/office/officeart/2005/8/layout/radial6"/>
    <dgm:cxn modelId="{F20B9110-066C-46AC-B51F-58E63FDD1D9E}" type="presParOf" srcId="{03B95EAB-3154-44AF-AA98-C24EB82EADEE}" destId="{B75C73B1-4B40-4D66-BBE3-3EE2BFF50572}" srcOrd="5" destOrd="0" presId="urn:microsoft.com/office/officeart/2005/8/layout/radial6"/>
    <dgm:cxn modelId="{0B614666-CC24-4494-8F25-BC4F7C07CCBA}" type="presParOf" srcId="{03B95EAB-3154-44AF-AA98-C24EB82EADEE}" destId="{A6B9DA11-D18B-40EA-9C44-162DFCF1D122}" srcOrd="6" destOrd="0" presId="urn:microsoft.com/office/officeart/2005/8/layout/radial6"/>
    <dgm:cxn modelId="{79184D97-3E69-42FF-8CCD-5C0BC9E18801}" type="presParOf" srcId="{03B95EAB-3154-44AF-AA98-C24EB82EADEE}" destId="{B571C37C-54A3-411E-9D70-2F6E933F71DE}" srcOrd="7" destOrd="0" presId="urn:microsoft.com/office/officeart/2005/8/layout/radial6"/>
    <dgm:cxn modelId="{CD6B3127-239D-4F5A-8A0F-5627F4BC13C2}" type="presParOf" srcId="{03B95EAB-3154-44AF-AA98-C24EB82EADEE}" destId="{95A57372-9C93-49ED-AC2E-1582D2E97734}" srcOrd="8" destOrd="0" presId="urn:microsoft.com/office/officeart/2005/8/layout/radial6"/>
    <dgm:cxn modelId="{A7309844-8C72-4521-9C26-90A4BC7B3FE8}" type="presParOf" srcId="{03B95EAB-3154-44AF-AA98-C24EB82EADEE}" destId="{6B94F1E1-3593-4213-AC17-B57890E8D116}" srcOrd="9" destOrd="0" presId="urn:microsoft.com/office/officeart/2005/8/layout/radial6"/>
    <dgm:cxn modelId="{5CA23444-EAB4-49AA-83DC-0C79D884ECED}" type="presParOf" srcId="{03B95EAB-3154-44AF-AA98-C24EB82EADEE}" destId="{3370DAFC-E566-41AE-8946-C597533E7AF1}" srcOrd="10" destOrd="0" presId="urn:microsoft.com/office/officeart/2005/8/layout/radial6"/>
    <dgm:cxn modelId="{3F04FD9F-51B0-4DBE-AFC1-B214F563EC1F}" type="presParOf" srcId="{03B95EAB-3154-44AF-AA98-C24EB82EADEE}" destId="{5D47F18D-303D-402E-B98C-3B49BCD15CF3}" srcOrd="11" destOrd="0" presId="urn:microsoft.com/office/officeart/2005/8/layout/radial6"/>
    <dgm:cxn modelId="{014E81EB-9923-4205-82C0-C49B8F118F70}" type="presParOf" srcId="{03B95EAB-3154-44AF-AA98-C24EB82EADEE}" destId="{28D8979F-27F8-432E-AF84-65CCD6F492F1}"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8F027-0518-4B15-A1FA-18EDCAF82AD1}">
      <dsp:nvSpPr>
        <dsp:cNvPr id="0" name=""/>
        <dsp:cNvSpPr/>
      </dsp:nvSpPr>
      <dsp:spPr>
        <a:xfrm>
          <a:off x="2377167" y="1433779"/>
          <a:ext cx="2578616" cy="2578743"/>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Times New Roman" panose="02020603050405020304" pitchFamily="18" charset="0"/>
              <a:cs typeface="Times New Roman" panose="02020603050405020304" pitchFamily="18" charset="0"/>
            </a:rPr>
            <a:t>CƠ SỞ</a:t>
          </a:r>
        </a:p>
        <a:p>
          <a:pPr marL="0" lvl="0" indent="0" algn="ctr" defTabSz="1689100">
            <a:lnSpc>
              <a:spcPct val="90000"/>
            </a:lnSpc>
            <a:spcBef>
              <a:spcPct val="0"/>
            </a:spcBef>
            <a:spcAft>
              <a:spcPct val="35000"/>
            </a:spcAft>
            <a:buNone/>
          </a:pPr>
          <a:r>
            <a:rPr lang="en-US" sz="3800" kern="1200" dirty="0">
              <a:latin typeface="Times New Roman" panose="02020603050405020304" pitchFamily="18" charset="0"/>
              <a:cs typeface="Times New Roman" panose="02020603050405020304" pitchFamily="18" charset="0"/>
            </a:rPr>
            <a:t>XÁC ĐỊNH</a:t>
          </a:r>
        </a:p>
      </dsp:txBody>
      <dsp:txXfrm>
        <a:off x="2754797" y="1811427"/>
        <a:ext cx="1823356" cy="1823447"/>
      </dsp:txXfrm>
    </dsp:sp>
    <dsp:sp modelId="{18A53E98-0DB2-4AA8-8BB5-00FC4F9B4B84}">
      <dsp:nvSpPr>
        <dsp:cNvPr id="0" name=""/>
        <dsp:cNvSpPr/>
      </dsp:nvSpPr>
      <dsp:spPr>
        <a:xfrm>
          <a:off x="1033299" y="-13086"/>
          <a:ext cx="5226290" cy="5444839"/>
        </a:xfrm>
        <a:prstGeom prst="blockArc">
          <a:avLst>
            <a:gd name="adj1" fmla="val 17527788"/>
            <a:gd name="adj2" fmla="val 4119114"/>
            <a:gd name="adj3" fmla="val 575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FAB02-9739-483B-A951-FAAD25B61C5F}">
      <dsp:nvSpPr>
        <dsp:cNvPr id="0" name=""/>
        <dsp:cNvSpPr/>
      </dsp:nvSpPr>
      <dsp:spPr>
        <a:xfrm>
          <a:off x="4874888" y="429089"/>
          <a:ext cx="1381373" cy="13817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7054ED-EC6C-4B2E-AC30-FB4E546FF3D1}">
      <dsp:nvSpPr>
        <dsp:cNvPr id="0" name=""/>
        <dsp:cNvSpPr/>
      </dsp:nvSpPr>
      <dsp:spPr>
        <a:xfrm>
          <a:off x="6445577" y="415099"/>
          <a:ext cx="1781533"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b="1" kern="1200" dirty="0">
              <a:solidFill>
                <a:schemeClr val="bg1"/>
              </a:solidFill>
              <a:latin typeface="Times New Roman" panose="02020603050405020304" pitchFamily="18" charset="0"/>
              <a:cs typeface="Times New Roman" panose="02020603050405020304" pitchFamily="18" charset="0"/>
            </a:rPr>
            <a:t>VẬT MỐC</a:t>
          </a:r>
        </a:p>
      </dsp:txBody>
      <dsp:txXfrm>
        <a:off x="6445577" y="415099"/>
        <a:ext cx="1781533" cy="1337327"/>
      </dsp:txXfrm>
    </dsp:sp>
    <dsp:sp modelId="{209D3F25-C0CC-4BFE-96EA-E7FD8E6BD09A}">
      <dsp:nvSpPr>
        <dsp:cNvPr id="0" name=""/>
        <dsp:cNvSpPr/>
      </dsp:nvSpPr>
      <dsp:spPr>
        <a:xfrm>
          <a:off x="5408794" y="2028748"/>
          <a:ext cx="1381373" cy="138176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8AE615-9427-407C-BF2E-3617F168F644}">
      <dsp:nvSpPr>
        <dsp:cNvPr id="0" name=""/>
        <dsp:cNvSpPr/>
      </dsp:nvSpPr>
      <dsp:spPr>
        <a:xfrm>
          <a:off x="6862156" y="2210219"/>
          <a:ext cx="2072606"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10000"/>
            </a:spcAft>
            <a:buNone/>
          </a:pPr>
          <a:r>
            <a:rPr lang="en-US" sz="2800" b="1" kern="1200" dirty="0">
              <a:solidFill>
                <a:schemeClr val="bg1"/>
              </a:solidFill>
              <a:latin typeface="Times New Roman" panose="02020603050405020304" pitchFamily="18" charset="0"/>
              <a:cs typeface="Times New Roman" panose="02020603050405020304" pitchFamily="18" charset="0"/>
            </a:rPr>
            <a:t>THƯỚC ĐO</a:t>
          </a:r>
        </a:p>
      </dsp:txBody>
      <dsp:txXfrm>
        <a:off x="6862156" y="2210219"/>
        <a:ext cx="2072606" cy="1337327"/>
      </dsp:txXfrm>
    </dsp:sp>
    <dsp:sp modelId="{2D43F1AD-95CF-46F4-89D1-241304D1AD8C}">
      <dsp:nvSpPr>
        <dsp:cNvPr id="0" name=""/>
        <dsp:cNvSpPr/>
      </dsp:nvSpPr>
      <dsp:spPr>
        <a:xfrm>
          <a:off x="4874888" y="3622920"/>
          <a:ext cx="1381373" cy="13817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A0E392-6436-4249-9A45-67446A29AE53}">
      <dsp:nvSpPr>
        <dsp:cNvPr id="0" name=""/>
        <dsp:cNvSpPr/>
      </dsp:nvSpPr>
      <dsp:spPr>
        <a:xfrm>
          <a:off x="6249285" y="3803459"/>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10000"/>
            </a:spcAft>
            <a:buNone/>
          </a:pPr>
          <a:r>
            <a:rPr lang="en-US" sz="2800" b="1" kern="1200" dirty="0">
              <a:solidFill>
                <a:schemeClr val="bg1"/>
              </a:solidFill>
              <a:latin typeface="Times New Roman" panose="02020603050405020304" pitchFamily="18" charset="0"/>
              <a:cs typeface="Times New Roman" panose="02020603050405020304" pitchFamily="18" charset="0"/>
            </a:rPr>
            <a:t>HỆ TỌA ĐỘ</a:t>
          </a:r>
        </a:p>
      </dsp:txBody>
      <dsp:txXfrm>
        <a:off x="6249285" y="3803459"/>
        <a:ext cx="1849022" cy="1337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1E07D-3501-4D2B-9E52-B781A3DD359F}">
      <dsp:nvSpPr>
        <dsp:cNvPr id="0" name=""/>
        <dsp:cNvSpPr/>
      </dsp:nvSpPr>
      <dsp:spPr>
        <a:xfrm>
          <a:off x="2291082" y="1367909"/>
          <a:ext cx="2465246" cy="2191527"/>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CƠ SỞ XÁC ĐỊNH</a:t>
          </a:r>
        </a:p>
      </dsp:txBody>
      <dsp:txXfrm>
        <a:off x="2652109" y="1688851"/>
        <a:ext cx="1743192" cy="1549643"/>
      </dsp:txXfrm>
    </dsp:sp>
    <dsp:sp modelId="{028462D7-4398-4723-AD95-0FE6891F1494}">
      <dsp:nvSpPr>
        <dsp:cNvPr id="0" name=""/>
        <dsp:cNvSpPr/>
      </dsp:nvSpPr>
      <dsp:spPr>
        <a:xfrm>
          <a:off x="1154157" y="0"/>
          <a:ext cx="4702538" cy="4902345"/>
        </a:xfrm>
        <a:prstGeom prst="blockArc">
          <a:avLst>
            <a:gd name="adj1" fmla="val 17747832"/>
            <a:gd name="adj2" fmla="val 3872736"/>
            <a:gd name="adj3" fmla="val 558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6310E-FF1C-43C4-920E-D6FA527BF3DD}">
      <dsp:nvSpPr>
        <dsp:cNvPr id="0" name=""/>
        <dsp:cNvSpPr/>
      </dsp:nvSpPr>
      <dsp:spPr>
        <a:xfrm>
          <a:off x="4898721" y="777021"/>
          <a:ext cx="1249767" cy="12500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762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7BDBCBE0-11A8-4ED3-AA2E-4259D4E8207C}">
      <dsp:nvSpPr>
        <dsp:cNvPr id="0" name=""/>
        <dsp:cNvSpPr/>
      </dsp:nvSpPr>
      <dsp:spPr>
        <a:xfrm>
          <a:off x="6168770" y="904038"/>
          <a:ext cx="3500713" cy="120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10000"/>
            </a:spcAft>
            <a:buNone/>
          </a:pPr>
          <a:r>
            <a:rPr lang="en-US" sz="2800" b="1" kern="1200" dirty="0">
              <a:solidFill>
                <a:schemeClr val="bg1"/>
              </a:solidFill>
              <a:latin typeface="Times New Roman" panose="02020603050405020304" pitchFamily="18" charset="0"/>
              <a:cs typeface="Times New Roman" panose="02020603050405020304" pitchFamily="18" charset="0"/>
            </a:rPr>
            <a:t>MỐC THỜI GIAN</a:t>
          </a:r>
        </a:p>
      </dsp:txBody>
      <dsp:txXfrm>
        <a:off x="6168770" y="904038"/>
        <a:ext cx="3500713" cy="1209898"/>
      </dsp:txXfrm>
    </dsp:sp>
    <dsp:sp modelId="{38519A9B-50F7-47E1-AF16-40DA4100A672}">
      <dsp:nvSpPr>
        <dsp:cNvPr id="0" name=""/>
        <dsp:cNvSpPr/>
      </dsp:nvSpPr>
      <dsp:spPr>
        <a:xfrm>
          <a:off x="4898721" y="2757078"/>
          <a:ext cx="1249767" cy="125009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416B380F-9CDB-4F88-ADE2-6DA1C79477F0}">
      <dsp:nvSpPr>
        <dsp:cNvPr id="0" name=""/>
        <dsp:cNvSpPr/>
      </dsp:nvSpPr>
      <dsp:spPr>
        <a:xfrm>
          <a:off x="5662759" y="3003488"/>
          <a:ext cx="3033053" cy="1209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10000"/>
            </a:spcAft>
            <a:buNone/>
          </a:pPr>
          <a:r>
            <a:rPr lang="en-US" sz="2800" b="1" kern="1200" dirty="0">
              <a:solidFill>
                <a:schemeClr val="bg1"/>
              </a:solidFill>
              <a:latin typeface="Times New Roman" panose="02020603050405020304" pitchFamily="18" charset="0"/>
              <a:cs typeface="Times New Roman" panose="02020603050405020304" pitchFamily="18" charset="0"/>
            </a:rPr>
            <a:t>ĐỒNG HỒ</a:t>
          </a:r>
        </a:p>
      </dsp:txBody>
      <dsp:txXfrm>
        <a:off x="5662759" y="3003488"/>
        <a:ext cx="3033053" cy="1209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79F-27F8-432E-AF84-65CCD6F492F1}">
      <dsp:nvSpPr>
        <dsp:cNvPr id="0" name=""/>
        <dsp:cNvSpPr/>
      </dsp:nvSpPr>
      <dsp:spPr>
        <a:xfrm>
          <a:off x="1906894" y="509612"/>
          <a:ext cx="3403228" cy="3403228"/>
        </a:xfrm>
        <a:prstGeom prst="blockArc">
          <a:avLst>
            <a:gd name="adj1" fmla="val 10800000"/>
            <a:gd name="adj2" fmla="val 16200000"/>
            <a:gd name="adj3" fmla="val 4638"/>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4F1E1-3593-4213-AC17-B57890E8D116}">
      <dsp:nvSpPr>
        <dsp:cNvPr id="0" name=""/>
        <dsp:cNvSpPr/>
      </dsp:nvSpPr>
      <dsp:spPr>
        <a:xfrm>
          <a:off x="1971726" y="509612"/>
          <a:ext cx="3403228" cy="3403228"/>
        </a:xfrm>
        <a:prstGeom prst="blockArc">
          <a:avLst>
            <a:gd name="adj1" fmla="val 5400000"/>
            <a:gd name="adj2" fmla="val 10800000"/>
            <a:gd name="adj3" fmla="val 4638"/>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B9DA11-D18B-40EA-9C44-162DFCF1D122}">
      <dsp:nvSpPr>
        <dsp:cNvPr id="0" name=""/>
        <dsp:cNvSpPr/>
      </dsp:nvSpPr>
      <dsp:spPr>
        <a:xfrm>
          <a:off x="1971726" y="509612"/>
          <a:ext cx="3403228" cy="3403228"/>
        </a:xfrm>
        <a:prstGeom prst="blockArc">
          <a:avLst>
            <a:gd name="adj1" fmla="val 0"/>
            <a:gd name="adj2" fmla="val 5400000"/>
            <a:gd name="adj3" fmla="val 4638"/>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91B55B-8FA9-4EEA-9C7F-46B349F064A0}">
      <dsp:nvSpPr>
        <dsp:cNvPr id="0" name=""/>
        <dsp:cNvSpPr/>
      </dsp:nvSpPr>
      <dsp:spPr>
        <a:xfrm>
          <a:off x="1971726" y="509612"/>
          <a:ext cx="3403228" cy="3403228"/>
        </a:xfrm>
        <a:prstGeom prst="blockArc">
          <a:avLst>
            <a:gd name="adj1" fmla="val 16200000"/>
            <a:gd name="adj2" fmla="val 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6F0540-3DA1-4C53-8E99-0BB21E0BC1B8}">
      <dsp:nvSpPr>
        <dsp:cNvPr id="0" name=""/>
        <dsp:cNvSpPr/>
      </dsp:nvSpPr>
      <dsp:spPr>
        <a:xfrm>
          <a:off x="2890403" y="1428289"/>
          <a:ext cx="1565875" cy="1565875"/>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HỆ QUY CHIẾU</a:t>
          </a:r>
        </a:p>
      </dsp:txBody>
      <dsp:txXfrm>
        <a:off x="3119720" y="1657606"/>
        <a:ext cx="1107241" cy="1107241"/>
      </dsp:txXfrm>
    </dsp:sp>
    <dsp:sp modelId="{32BA2F08-5F18-4ADB-ABB3-41898DC2BE08}">
      <dsp:nvSpPr>
        <dsp:cNvPr id="0" name=""/>
        <dsp:cNvSpPr/>
      </dsp:nvSpPr>
      <dsp:spPr>
        <a:xfrm>
          <a:off x="2967202" y="-149710"/>
          <a:ext cx="1412275" cy="1397565"/>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VẬT MỐC</a:t>
          </a:r>
        </a:p>
      </dsp:txBody>
      <dsp:txXfrm>
        <a:off x="3174025" y="54959"/>
        <a:ext cx="998629" cy="988227"/>
      </dsp:txXfrm>
    </dsp:sp>
    <dsp:sp modelId="{293C00C6-AE95-412B-B17B-83B749983E9F}">
      <dsp:nvSpPr>
        <dsp:cNvPr id="0" name=""/>
        <dsp:cNvSpPr/>
      </dsp:nvSpPr>
      <dsp:spPr>
        <a:xfrm>
          <a:off x="4613238" y="1472156"/>
          <a:ext cx="1444512" cy="1478140"/>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HỆ TỌA ĐỘ</a:t>
          </a:r>
        </a:p>
      </dsp:txBody>
      <dsp:txXfrm>
        <a:off x="4824782" y="1688625"/>
        <a:ext cx="1021424" cy="1045202"/>
      </dsp:txXfrm>
    </dsp:sp>
    <dsp:sp modelId="{B571C37C-54A3-411E-9D70-2F6E933F71DE}">
      <dsp:nvSpPr>
        <dsp:cNvPr id="0" name=""/>
        <dsp:cNvSpPr/>
      </dsp:nvSpPr>
      <dsp:spPr>
        <a:xfrm>
          <a:off x="2932669" y="3174910"/>
          <a:ext cx="1481341" cy="1396940"/>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MỐC THỜI GIAN</a:t>
          </a:r>
        </a:p>
      </dsp:txBody>
      <dsp:txXfrm>
        <a:off x="3149606" y="3379487"/>
        <a:ext cx="1047467" cy="987786"/>
      </dsp:txXfrm>
    </dsp:sp>
    <dsp:sp modelId="{3370DAFC-E566-41AE-8946-C597533E7AF1}">
      <dsp:nvSpPr>
        <dsp:cNvPr id="0" name=""/>
        <dsp:cNvSpPr/>
      </dsp:nvSpPr>
      <dsp:spPr>
        <a:xfrm>
          <a:off x="1247289" y="1461967"/>
          <a:ext cx="1527794" cy="1498517"/>
        </a:xfrm>
        <a:prstGeom prst="ellipse">
          <a:avLst/>
        </a:prstGeom>
        <a:solidFill>
          <a:srgbClr val="F907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ĐỒNG HỒ</a:t>
          </a:r>
        </a:p>
      </dsp:txBody>
      <dsp:txXfrm>
        <a:off x="1471029" y="1681420"/>
        <a:ext cx="1080314" cy="105961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68F69-3486-4871-99E2-27C43C8C6B07}" type="datetimeFigureOut">
              <a:rPr lang="en-US" smtClean="0"/>
              <a:t>9/3/2021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899AF-CFF0-4C34-B418-175FFAD78702}" type="slidenum">
              <a:rPr lang="en-US" smtClean="0"/>
              <a:t>‹#›</a:t>
            </a:fld>
            <a:endParaRPr lang="en-US"/>
          </a:p>
        </p:txBody>
      </p:sp>
    </p:spTree>
    <p:extLst>
      <p:ext uri="{BB962C8B-B14F-4D97-AF65-F5344CB8AC3E}">
        <p14:creationId xmlns:p14="http://schemas.microsoft.com/office/powerpoint/2010/main" val="1103822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899AF-CFF0-4C34-B418-175FFAD78702}" type="slidenum">
              <a:rPr lang="en-US" smtClean="0"/>
              <a:t>26</a:t>
            </a:fld>
            <a:endParaRPr lang="en-US"/>
          </a:p>
        </p:txBody>
      </p:sp>
    </p:spTree>
    <p:extLst>
      <p:ext uri="{BB962C8B-B14F-4D97-AF65-F5344CB8AC3E}">
        <p14:creationId xmlns:p14="http://schemas.microsoft.com/office/powerpoint/2010/main" val="173450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899AF-CFF0-4C34-B418-175FFAD78702}" type="slidenum">
              <a:rPr lang="en-US" smtClean="0"/>
              <a:t>27</a:t>
            </a:fld>
            <a:endParaRPr lang="en-US"/>
          </a:p>
        </p:txBody>
      </p:sp>
    </p:spTree>
    <p:extLst>
      <p:ext uri="{BB962C8B-B14F-4D97-AF65-F5344CB8AC3E}">
        <p14:creationId xmlns:p14="http://schemas.microsoft.com/office/powerpoint/2010/main" val="244024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899AF-CFF0-4C34-B418-175FFAD78702}" type="slidenum">
              <a:rPr lang="en-US" smtClean="0"/>
              <a:t>28</a:t>
            </a:fld>
            <a:endParaRPr lang="en-US"/>
          </a:p>
        </p:txBody>
      </p:sp>
    </p:spTree>
    <p:extLst>
      <p:ext uri="{BB962C8B-B14F-4D97-AF65-F5344CB8AC3E}">
        <p14:creationId xmlns:p14="http://schemas.microsoft.com/office/powerpoint/2010/main" val="355049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5265-1A45-48BB-9754-3D9DB8338B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B8B8AC8-A33F-41EA-B643-2D7E341005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3CDB1-A85D-45A5-8F93-0E7F7622E9C8}"/>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DE3D25BD-6AD7-4BE1-BD60-640BF916DA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ADDE69B-FB50-4244-B81A-8471552CF5EE}"/>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430808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DEE5-4EE7-4F19-BB11-BC9CF084BE8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E5E462D-9464-4C52-B69F-5D229C71D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49D0E6-3535-4E92-8181-591CBF59D926}"/>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F0B57590-BF5B-4506-8246-A6A1652F0E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62FE7A-F693-42C9-87F3-8977B468D1F3}"/>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19686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DEA54E-05C9-4100-830C-9984476DA5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B675717-CEDB-40F4-AE9B-E7F0EE1D1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9A6D41-7EE4-4661-9B8A-5BCD6C07B758}"/>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CC85F2CF-5702-47C2-A634-FF7C2C785C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96CCE2-54D5-48A2-B31B-B5DFD0D13E07}"/>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7403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BA3E-7CD5-4A41-8CAD-1B2B7E6E5B3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C671B7B-555A-41A4-8830-DA689038A1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291F5B-6DDD-4F08-9853-2FFA08CD66EC}"/>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9EF54B52-2CF7-4295-A891-6BED0F4088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B523CD-6012-41F9-AB99-0BBE7024BBCA}"/>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63126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CF0B-4B7A-49AA-A78C-09B4285344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60244EF-83A9-4FDF-B7FC-3F2EFBECE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E2E0D4-C14F-468A-A150-380AD0A5B23F}"/>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ACEDE1D4-D5F4-492A-B1AA-C5620FC5AB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73C8E74-437B-416E-A772-DB9727127F68}"/>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1999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7C2E-BE52-471A-8DAE-7E3E9305ED6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308C3A-7E1B-4991-B70E-C65383C37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778B2BB-02A8-4C7C-927A-9A2C22D4DF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B11D6F-EE91-4286-B58D-048B5FDB5C44}"/>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6" name="Footer Placeholder 5">
            <a:extLst>
              <a:ext uri="{FF2B5EF4-FFF2-40B4-BE49-F238E27FC236}">
                <a16:creationId xmlns:a16="http://schemas.microsoft.com/office/drawing/2014/main" id="{31AE584D-D242-4D20-9520-8B0F87CD2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30D3167-A9D4-4957-850E-C160A7B662F1}"/>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392002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FB02-7B39-4197-83EC-D6567CB2EE3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741ABA-68E8-4886-9EEC-4E8AA8471C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6C5E59-9B23-40F8-9BC6-933CA25E6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4E90A5F-0DB0-4F0B-82EE-D14095D422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023E8-4DFE-4ABE-8C34-10AC3C83EC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DC5A955-D339-4D8B-A190-AB3FB241E237}"/>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8" name="Footer Placeholder 7">
            <a:extLst>
              <a:ext uri="{FF2B5EF4-FFF2-40B4-BE49-F238E27FC236}">
                <a16:creationId xmlns:a16="http://schemas.microsoft.com/office/drawing/2014/main" id="{AEADE1CB-FB50-4B89-9697-7AD8AED101E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B2EFB39-51A8-4754-A042-540C4A768B17}"/>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61812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AF9F-AC38-4826-8CC4-88BEE8E2313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5D55ADD-8D7F-427D-BBDB-B93D850D8B29}"/>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4" name="Footer Placeholder 3">
            <a:extLst>
              <a:ext uri="{FF2B5EF4-FFF2-40B4-BE49-F238E27FC236}">
                <a16:creationId xmlns:a16="http://schemas.microsoft.com/office/drawing/2014/main" id="{6CA2BAD6-DEB5-4378-95B6-DB19838F149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556EA9A-8C22-4DBD-9893-2F0AF883B931}"/>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6869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1D535-F1EE-47FF-8CED-8DC5AE3B88B1}"/>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3" name="Footer Placeholder 2">
            <a:extLst>
              <a:ext uri="{FF2B5EF4-FFF2-40B4-BE49-F238E27FC236}">
                <a16:creationId xmlns:a16="http://schemas.microsoft.com/office/drawing/2014/main" id="{5891333F-9B40-4343-BD65-14F68F36A96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EEC380-B5FE-42A5-84DB-7ED65109AD55}"/>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19443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C2B2-66B3-416D-B690-4ABC5AF5C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4B1E5A-1F60-449B-8609-9A81851A3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A7FBF-62A6-4BB3-8118-E9BF7A0D4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1E4B1-7D01-4E70-BF37-A5C5D4A449EB}"/>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6" name="Footer Placeholder 5">
            <a:extLst>
              <a:ext uri="{FF2B5EF4-FFF2-40B4-BE49-F238E27FC236}">
                <a16:creationId xmlns:a16="http://schemas.microsoft.com/office/drawing/2014/main" id="{629FE3C1-678C-4E8E-94E0-88B8E6194FE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94124-F0C7-4584-95FC-CD79108153A3}"/>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228701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516A-ADB5-4844-A15A-ACAE369F3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80BB054-EA73-4E60-8132-D289AE517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CE645F1-6556-4C54-A7EB-ABA2B3D20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2CF14-EE36-4BFD-A51C-19A4DA6A4CD2}"/>
              </a:ext>
            </a:extLst>
          </p:cNvPr>
          <p:cNvSpPr>
            <a:spLocks noGrp="1"/>
          </p:cNvSpPr>
          <p:nvPr>
            <p:ph type="dt" sz="half" idx="10"/>
          </p:nvPr>
        </p:nvSpPr>
        <p:spPr/>
        <p:txBody>
          <a:bodyPr/>
          <a:lstStyle/>
          <a:p>
            <a:fld id="{0CA8ED37-9A98-4769-AC8E-031E31DD598F}" type="datetimeFigureOut">
              <a:rPr lang="vi-VN" smtClean="0"/>
              <a:t>03/09/2021</a:t>
            </a:fld>
            <a:endParaRPr lang="vi-VN"/>
          </a:p>
        </p:txBody>
      </p:sp>
      <p:sp>
        <p:nvSpPr>
          <p:cNvPr id="6" name="Footer Placeholder 5">
            <a:extLst>
              <a:ext uri="{FF2B5EF4-FFF2-40B4-BE49-F238E27FC236}">
                <a16:creationId xmlns:a16="http://schemas.microsoft.com/office/drawing/2014/main" id="{650AF9D9-1F80-4D24-9022-E224A93B26B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5C52D3-916B-4EEF-937C-58CDCF8C0B85}"/>
              </a:ext>
            </a:extLst>
          </p:cNvPr>
          <p:cNvSpPr>
            <a:spLocks noGrp="1"/>
          </p:cNvSpPr>
          <p:nvPr>
            <p:ph type="sldNum" sz="quarter" idx="12"/>
          </p:nvPr>
        </p:nvSpPr>
        <p:spPr/>
        <p:txBody>
          <a:bodyPr/>
          <a:lstStyle/>
          <a:p>
            <a:fld id="{446E1B37-ACFE-4083-8DC1-D5E25D50C2E6}" type="slidenum">
              <a:rPr lang="vi-VN" smtClean="0"/>
              <a:t>‹#›</a:t>
            </a:fld>
            <a:endParaRPr lang="vi-VN"/>
          </a:p>
        </p:txBody>
      </p:sp>
    </p:spTree>
    <p:extLst>
      <p:ext uri="{BB962C8B-B14F-4D97-AF65-F5344CB8AC3E}">
        <p14:creationId xmlns:p14="http://schemas.microsoft.com/office/powerpoint/2010/main" val="92353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D8097-EC95-4A4E-BD55-8891708E3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80AD3F-465D-43B0-ACDC-8481C8773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053BFA-4149-4F56-B624-3D5A44ABEB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8ED37-9A98-4769-AC8E-031E31DD598F}" type="datetimeFigureOut">
              <a:rPr lang="vi-VN" smtClean="0"/>
              <a:t>03/09/2021</a:t>
            </a:fld>
            <a:endParaRPr lang="vi-VN"/>
          </a:p>
        </p:txBody>
      </p:sp>
      <p:sp>
        <p:nvSpPr>
          <p:cNvPr id="5" name="Footer Placeholder 4">
            <a:extLst>
              <a:ext uri="{FF2B5EF4-FFF2-40B4-BE49-F238E27FC236}">
                <a16:creationId xmlns:a16="http://schemas.microsoft.com/office/drawing/2014/main" id="{EA6AABBA-846B-4214-854A-A901E8549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46F0277-DE8B-43D1-84DA-AE8394DF3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E1B37-ACFE-4083-8DC1-D5E25D50C2E6}" type="slidenum">
              <a:rPr lang="vi-VN" smtClean="0"/>
              <a:t>‹#›</a:t>
            </a:fld>
            <a:endParaRPr lang="vi-VN"/>
          </a:p>
        </p:txBody>
      </p:sp>
    </p:spTree>
    <p:extLst>
      <p:ext uri="{BB962C8B-B14F-4D97-AF65-F5344CB8AC3E}">
        <p14:creationId xmlns:p14="http://schemas.microsoft.com/office/powerpoint/2010/main" val="897265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0.png"/><Relationship Id="rId10" Type="http://schemas.openxmlformats.org/officeDocument/2006/relationships/image" Target="../media/image240.png"/><Relationship Id="rId4" Type="http://schemas.openxmlformats.org/officeDocument/2006/relationships/image" Target="../media/image27.wmf"/><Relationship Id="rId9" Type="http://schemas.openxmlformats.org/officeDocument/2006/relationships/image" Target="../media/image29.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3.bin"/><Relationship Id="rId4" Type="http://schemas.openxmlformats.org/officeDocument/2006/relationships/image" Target="../media/image39.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5.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63.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wmf"/><Relationship Id="rId5" Type="http://schemas.openxmlformats.org/officeDocument/2006/relationships/oleObject" Target="../embeddings/oleObject9.bin"/><Relationship Id="rId4" Type="http://schemas.openxmlformats.org/officeDocument/2006/relationships/image" Target="../media/image65.wmf"/></Relationships>
</file>

<file path=ppt/slides/_rels/slide27.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9.wmf"/><Relationship Id="rId5" Type="http://schemas.openxmlformats.org/officeDocument/2006/relationships/oleObject" Target="../embeddings/oleObject12.bin"/><Relationship Id="rId10" Type="http://schemas.openxmlformats.org/officeDocument/2006/relationships/image" Target="../media/image71.wmf"/><Relationship Id="rId4" Type="http://schemas.openxmlformats.org/officeDocument/2006/relationships/image" Target="../media/image68.wmf"/><Relationship Id="rId9"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2.wmf"/><Relationship Id="rId5" Type="http://schemas.openxmlformats.org/officeDocument/2006/relationships/oleObject" Target="../embeddings/oleObject16.bin"/><Relationship Id="rId4" Type="http://schemas.openxmlformats.org/officeDocument/2006/relationships/image" Target="../media/image69.wm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3C48E8-754C-4B57-B264-02133E4DFA08}"/>
              </a:ext>
            </a:extLst>
          </p:cNvPr>
          <p:cNvSpPr/>
          <p:nvPr/>
        </p:nvSpPr>
        <p:spPr>
          <a:xfrm>
            <a:off x="540434" y="2753708"/>
            <a:ext cx="11111131" cy="2560445"/>
          </a:xfrm>
          <a:prstGeom prst="rect">
            <a:avLst/>
          </a:prstGeom>
          <a:noFill/>
        </p:spPr>
        <p:txBody>
          <a:bodyPr wrap="square" lIns="91440" tIns="45720" rIns="91440" bIns="45720">
            <a:spAutoFit/>
          </a:bodyPr>
          <a:lstStyle/>
          <a:p>
            <a:pPr algn="ctr"/>
            <a:r>
              <a:rPr lang="en-US" sz="7000" b="1" dirty="0">
                <a:ln w="0"/>
                <a:solidFill>
                  <a:srgbClr val="00FFFF"/>
                </a:solidFill>
                <a:effectLst>
                  <a:reflection blurRad="6350" stA="53000" endA="300" endPos="35500" dir="5400000" sy="-90000" algn="bl" rotWithShape="0"/>
                </a:effectLst>
                <a:latin typeface="UTM Facebook" panose="02040403050506020204" pitchFamily="18" charset="0"/>
                <a:cs typeface="Arial" panose="020B0604020202020204" pitchFamily="34" charset="0"/>
              </a:rPr>
              <a:t>CHUYỂN ĐỘNG</a:t>
            </a:r>
          </a:p>
          <a:p>
            <a:pPr algn="ctr">
              <a:lnSpc>
                <a:spcPct val="150000"/>
              </a:lnSpc>
            </a:pPr>
            <a:r>
              <a:rPr lang="en-US" sz="7000" b="1" dirty="0">
                <a:ln w="0"/>
                <a:solidFill>
                  <a:srgbClr val="00FFFF"/>
                </a:solidFill>
                <a:effectLst>
                  <a:reflection blurRad="6350" stA="53000" endA="300" endPos="35500" dir="5400000" sy="-90000" algn="bl" rotWithShape="0"/>
                </a:effectLst>
                <a:latin typeface="UTM Facebook" panose="02040403050506020204" pitchFamily="18" charset="0"/>
                <a:cs typeface="Arial" panose="020B0604020202020204" pitchFamily="34" charset="0"/>
              </a:rPr>
              <a:t>THẲNG ĐỀU </a:t>
            </a:r>
            <a:endParaRPr lang="en-US" sz="7000" b="1" cap="none" spc="0" dirty="0">
              <a:ln w="0"/>
              <a:solidFill>
                <a:srgbClr val="00FFFF"/>
              </a:solidFill>
              <a:effectLst>
                <a:reflection blurRad="6350" stA="53000" endA="300" endPos="35500" dir="5400000" sy="-90000" algn="bl" rotWithShape="0"/>
              </a:effectLst>
              <a:latin typeface="UTM Facebook" panose="02040403050506020204" pitchFamily="18" charset="0"/>
              <a:cs typeface="Arial" panose="020B0604020202020204" pitchFamily="34" charset="0"/>
            </a:endParaRPr>
          </a:p>
        </p:txBody>
      </p:sp>
    </p:spTree>
    <p:extLst>
      <p:ext uri="{BB962C8B-B14F-4D97-AF65-F5344CB8AC3E}">
        <p14:creationId xmlns:p14="http://schemas.microsoft.com/office/powerpoint/2010/main" val="1596212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E4389-00DE-473D-865D-5EB53D0BE6EB}"/>
              </a:ext>
            </a:extLst>
          </p:cNvPr>
          <p:cNvPicPr>
            <a:picLocks noChangeAspect="1"/>
          </p:cNvPicPr>
          <p:nvPr/>
        </p:nvPicPr>
        <p:blipFill>
          <a:blip r:embed="rId2"/>
          <a:stretch>
            <a:fillRect/>
          </a:stretch>
        </p:blipFill>
        <p:spPr>
          <a:xfrm>
            <a:off x="2925127" y="1629160"/>
            <a:ext cx="5246655" cy="5228840"/>
          </a:xfrm>
          <a:prstGeom prst="rect">
            <a:avLst/>
          </a:prstGeom>
        </p:spPr>
      </p:pic>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9" name="Title 1">
            <a:extLst>
              <a:ext uri="{FF2B5EF4-FFF2-40B4-BE49-F238E27FC236}">
                <a16:creationId xmlns:a16="http://schemas.microsoft.com/office/drawing/2014/main" id="{655D1DAF-6CD1-4827-8218-C8285B976CDE}"/>
              </a:ext>
            </a:extLst>
          </p:cNvPr>
          <p:cNvSpPr>
            <a:spLocks noGrp="1"/>
          </p:cNvSpPr>
          <p:nvPr>
            <p:ph type="title"/>
          </p:nvPr>
        </p:nvSpPr>
        <p:spPr>
          <a:xfrm>
            <a:off x="377003" y="943358"/>
            <a:ext cx="10972800" cy="685802"/>
          </a:xfrm>
        </p:spPr>
        <p:txBody>
          <a:bodyPr>
            <a:normAutofit/>
          </a:bodyPr>
          <a:lstStyle/>
          <a:p>
            <a:pPr algn="ctr"/>
            <a:r>
              <a:rPr lang="en-US" sz="4000" b="1" dirty="0">
                <a:solidFill>
                  <a:srgbClr val="FFFF00"/>
                </a:solidFill>
                <a:latin typeface="Times New Roman" panose="02020603050405020304" pitchFamily="18" charset="0"/>
                <a:cs typeface="Times New Roman" panose="02020603050405020304" pitchFamily="18" charset="0"/>
              </a:rPr>
              <a:t>HỆ TỌA ĐỘ</a:t>
            </a:r>
            <a:endParaRPr lang="vi-VN" sz="4000" b="1" dirty="0">
              <a:solidFill>
                <a:srgbClr val="FFFF00"/>
              </a:solidFill>
              <a:latin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0561547E-E6F9-4482-8C4F-3CEA7A28BFBF}"/>
              </a:ext>
            </a:extLst>
          </p:cNvPr>
          <p:cNvSpPr>
            <a:spLocks noGrp="1"/>
          </p:cNvSpPr>
          <p:nvPr>
            <p:ph idx="1"/>
          </p:nvPr>
        </p:nvSpPr>
        <p:spPr>
          <a:xfrm>
            <a:off x="5101721" y="4258870"/>
            <a:ext cx="1065399" cy="685802"/>
          </a:xfrm>
        </p:spPr>
        <p:txBody>
          <a:bodyPr>
            <a:noAutofit/>
          </a:bodyPr>
          <a:lstStyle/>
          <a:p>
            <a:pPr marL="0" indent="0">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rPr>
              <a:t>O</a:t>
            </a:r>
          </a:p>
        </p:txBody>
      </p:sp>
      <p:sp>
        <p:nvSpPr>
          <p:cNvPr id="13" name="Content Placeholder 2">
            <a:extLst>
              <a:ext uri="{FF2B5EF4-FFF2-40B4-BE49-F238E27FC236}">
                <a16:creationId xmlns:a16="http://schemas.microsoft.com/office/drawing/2014/main" id="{2A917862-8904-4863-8BF8-C8017211AC81}"/>
              </a:ext>
            </a:extLst>
          </p:cNvPr>
          <p:cNvSpPr txBox="1">
            <a:spLocks/>
          </p:cNvSpPr>
          <p:nvPr/>
        </p:nvSpPr>
        <p:spPr>
          <a:xfrm>
            <a:off x="5015754" y="1529214"/>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y</a:t>
            </a:r>
          </a:p>
        </p:txBody>
      </p:sp>
      <p:sp>
        <p:nvSpPr>
          <p:cNvPr id="14" name="Content Placeholder 2">
            <a:extLst>
              <a:ext uri="{FF2B5EF4-FFF2-40B4-BE49-F238E27FC236}">
                <a16:creationId xmlns:a16="http://schemas.microsoft.com/office/drawing/2014/main" id="{1B77D30A-6CFE-4CD3-8C88-1ED15B772BF0}"/>
              </a:ext>
            </a:extLst>
          </p:cNvPr>
          <p:cNvSpPr txBox="1">
            <a:spLocks/>
          </p:cNvSpPr>
          <p:nvPr/>
        </p:nvSpPr>
        <p:spPr>
          <a:xfrm>
            <a:off x="7811014" y="4333374"/>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p>
        </p:txBody>
      </p:sp>
      <p:sp>
        <p:nvSpPr>
          <p:cNvPr id="15" name="Content Placeholder 2">
            <a:extLst>
              <a:ext uri="{FF2B5EF4-FFF2-40B4-BE49-F238E27FC236}">
                <a16:creationId xmlns:a16="http://schemas.microsoft.com/office/drawing/2014/main" id="{37207FD4-A115-4E98-A599-77491709566F}"/>
              </a:ext>
            </a:extLst>
          </p:cNvPr>
          <p:cNvSpPr txBox="1">
            <a:spLocks/>
          </p:cNvSpPr>
          <p:nvPr/>
        </p:nvSpPr>
        <p:spPr>
          <a:xfrm>
            <a:off x="6528888" y="4258870"/>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H</a:t>
            </a:r>
          </a:p>
        </p:txBody>
      </p:sp>
      <p:sp>
        <p:nvSpPr>
          <p:cNvPr id="17" name="Content Placeholder 2">
            <a:extLst>
              <a:ext uri="{FF2B5EF4-FFF2-40B4-BE49-F238E27FC236}">
                <a16:creationId xmlns:a16="http://schemas.microsoft.com/office/drawing/2014/main" id="{6D9CA65F-93C3-4F22-9A86-135A13DB56CA}"/>
              </a:ext>
            </a:extLst>
          </p:cNvPr>
          <p:cNvSpPr txBox="1">
            <a:spLocks/>
          </p:cNvSpPr>
          <p:nvPr/>
        </p:nvSpPr>
        <p:spPr>
          <a:xfrm>
            <a:off x="5101721" y="2690980"/>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I</a:t>
            </a:r>
          </a:p>
        </p:txBody>
      </p:sp>
      <p:sp>
        <p:nvSpPr>
          <p:cNvPr id="19" name="Content Placeholder 2">
            <a:extLst>
              <a:ext uri="{FF2B5EF4-FFF2-40B4-BE49-F238E27FC236}">
                <a16:creationId xmlns:a16="http://schemas.microsoft.com/office/drawing/2014/main" id="{358C80E9-4233-439B-8F53-23A63359A2F7}"/>
              </a:ext>
            </a:extLst>
          </p:cNvPr>
          <p:cNvSpPr txBox="1">
            <a:spLocks/>
          </p:cNvSpPr>
          <p:nvPr/>
        </p:nvSpPr>
        <p:spPr>
          <a:xfrm>
            <a:off x="7007114" y="2638366"/>
            <a:ext cx="1435846"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M(</a:t>
            </a:r>
            <a:r>
              <a:rPr lang="en-US" b="1" dirty="0" err="1">
                <a:solidFill>
                  <a:schemeClr val="bg1"/>
                </a:solidFill>
                <a:latin typeface="Times New Roman" panose="02020603050405020304" pitchFamily="18" charset="0"/>
                <a:cs typeface="Times New Roman" panose="02020603050405020304" pitchFamily="18" charset="0"/>
              </a:rPr>
              <a:t>x;y</a:t>
            </a:r>
            <a:r>
              <a:rPr lang="en-US" b="1" dirty="0">
                <a:solidFill>
                  <a:schemeClr val="bg1"/>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DBECCA23-56A9-44FA-8BB2-91407627CA9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8876413" y="2015258"/>
            <a:ext cx="3006436" cy="3183651"/>
          </a:xfrm>
          <a:prstGeom prst="ellipse">
            <a:avLst/>
          </a:prstGeom>
          <a:ln>
            <a:noFill/>
          </a:ln>
          <a:effectLst>
            <a:softEdge rad="112500"/>
          </a:effectLst>
        </p:spPr>
      </p:pic>
    </p:spTree>
    <p:extLst>
      <p:ext uri="{BB962C8B-B14F-4D97-AF65-F5344CB8AC3E}">
        <p14:creationId xmlns:p14="http://schemas.microsoft.com/office/powerpoint/2010/main" val="16667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863E20-F240-4ABC-980E-9607DE82EF40}"/>
              </a:ext>
            </a:extLst>
          </p:cNvPr>
          <p:cNvPicPr>
            <a:picLocks noChangeAspect="1"/>
          </p:cNvPicPr>
          <p:nvPr/>
        </p:nvPicPr>
        <p:blipFill>
          <a:blip r:embed="rId2"/>
          <a:stretch>
            <a:fillRect/>
          </a:stretch>
        </p:blipFill>
        <p:spPr>
          <a:xfrm>
            <a:off x="6939280" y="1597922"/>
            <a:ext cx="5243843" cy="5226038"/>
          </a:xfrm>
          <a:prstGeom prst="rect">
            <a:avLst/>
          </a:prstGeom>
        </p:spPr>
      </p:pic>
      <p:sp>
        <p:nvSpPr>
          <p:cNvPr id="9" name="Content Placeholder 2">
            <a:extLst>
              <a:ext uri="{FF2B5EF4-FFF2-40B4-BE49-F238E27FC236}">
                <a16:creationId xmlns:a16="http://schemas.microsoft.com/office/drawing/2014/main" id="{F271305A-F936-4C93-AEF3-7A7127EAF552}"/>
              </a:ext>
            </a:extLst>
          </p:cNvPr>
          <p:cNvSpPr txBox="1">
            <a:spLocks/>
          </p:cNvSpPr>
          <p:nvPr/>
        </p:nvSpPr>
        <p:spPr>
          <a:xfrm>
            <a:off x="9113633" y="4236822"/>
            <a:ext cx="1064828"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a:solidFill>
                  <a:schemeClr val="bg1"/>
                </a:solidFill>
                <a:latin typeface="Times New Roman" panose="02020603050405020304" pitchFamily="18" charset="0"/>
                <a:cs typeface="Times New Roman" panose="02020603050405020304" pitchFamily="18" charset="0"/>
              </a:rPr>
              <a:t>O</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AF42A195-F463-4159-A5B3-D9BB7CE934A5}"/>
              </a:ext>
            </a:extLst>
          </p:cNvPr>
          <p:cNvSpPr txBox="1">
            <a:spLocks/>
          </p:cNvSpPr>
          <p:nvPr/>
        </p:nvSpPr>
        <p:spPr>
          <a:xfrm>
            <a:off x="9027666" y="1507166"/>
            <a:ext cx="1064828"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y</a:t>
            </a:r>
          </a:p>
        </p:txBody>
      </p:sp>
      <p:sp>
        <p:nvSpPr>
          <p:cNvPr id="11" name="Content Placeholder 2">
            <a:extLst>
              <a:ext uri="{FF2B5EF4-FFF2-40B4-BE49-F238E27FC236}">
                <a16:creationId xmlns:a16="http://schemas.microsoft.com/office/drawing/2014/main" id="{70A968FA-5FC4-4AF7-98EF-3396885C1884}"/>
              </a:ext>
            </a:extLst>
          </p:cNvPr>
          <p:cNvSpPr txBox="1">
            <a:spLocks/>
          </p:cNvSpPr>
          <p:nvPr/>
        </p:nvSpPr>
        <p:spPr>
          <a:xfrm>
            <a:off x="11822926" y="4311326"/>
            <a:ext cx="1064828"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p>
        </p:txBody>
      </p:sp>
      <p:sp>
        <p:nvSpPr>
          <p:cNvPr id="12" name="Content Placeholder 2">
            <a:extLst>
              <a:ext uri="{FF2B5EF4-FFF2-40B4-BE49-F238E27FC236}">
                <a16:creationId xmlns:a16="http://schemas.microsoft.com/office/drawing/2014/main" id="{2E9439B5-6EC1-4136-A47F-E52256749DD2}"/>
              </a:ext>
            </a:extLst>
          </p:cNvPr>
          <p:cNvSpPr txBox="1">
            <a:spLocks/>
          </p:cNvSpPr>
          <p:nvPr/>
        </p:nvSpPr>
        <p:spPr>
          <a:xfrm>
            <a:off x="10540800" y="4236822"/>
            <a:ext cx="1064828"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H</a:t>
            </a:r>
          </a:p>
        </p:txBody>
      </p:sp>
      <p:sp>
        <p:nvSpPr>
          <p:cNvPr id="13" name="Content Placeholder 2">
            <a:extLst>
              <a:ext uri="{FF2B5EF4-FFF2-40B4-BE49-F238E27FC236}">
                <a16:creationId xmlns:a16="http://schemas.microsoft.com/office/drawing/2014/main" id="{8666A02A-1F01-43C1-88F8-ED34FAB89706}"/>
              </a:ext>
            </a:extLst>
          </p:cNvPr>
          <p:cNvSpPr txBox="1">
            <a:spLocks/>
          </p:cNvSpPr>
          <p:nvPr/>
        </p:nvSpPr>
        <p:spPr>
          <a:xfrm>
            <a:off x="9113633" y="2668932"/>
            <a:ext cx="1064828"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I</a:t>
            </a:r>
          </a:p>
        </p:txBody>
      </p:sp>
      <p:sp>
        <p:nvSpPr>
          <p:cNvPr id="14" name="Content Placeholder 2">
            <a:extLst>
              <a:ext uri="{FF2B5EF4-FFF2-40B4-BE49-F238E27FC236}">
                <a16:creationId xmlns:a16="http://schemas.microsoft.com/office/drawing/2014/main" id="{AA1FABD8-DD74-4ECF-966A-9025445C7598}"/>
              </a:ext>
            </a:extLst>
          </p:cNvPr>
          <p:cNvSpPr txBox="1">
            <a:spLocks/>
          </p:cNvSpPr>
          <p:nvPr/>
        </p:nvSpPr>
        <p:spPr>
          <a:xfrm>
            <a:off x="11019225" y="2616318"/>
            <a:ext cx="1435076" cy="673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M(</a:t>
            </a:r>
            <a:r>
              <a:rPr lang="en-US" b="1" dirty="0" err="1">
                <a:solidFill>
                  <a:schemeClr val="bg1"/>
                </a:solidFill>
                <a:latin typeface="Times New Roman" panose="02020603050405020304" pitchFamily="18" charset="0"/>
                <a:cs typeface="Times New Roman" panose="02020603050405020304" pitchFamily="18" charset="0"/>
              </a:rPr>
              <a:t>x;y</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844391"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CÁCH</a:t>
            </a:r>
            <a:r>
              <a:rPr kumimoji="0" lang="en-US" altLang="en-US" sz="2800" b="1" i="0" u="none" strike="noStrike" kern="1200" cap="none" spc="0" normalizeH="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XÁC ĐỊNH VỊ TRÍ CỦA VẬT TRONG KHÔNG GIAN</a:t>
            </a:r>
            <a:endPar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6" name="Content Placeholder 2">
            <a:extLst>
              <a:ext uri="{FF2B5EF4-FFF2-40B4-BE49-F238E27FC236}">
                <a16:creationId xmlns:a16="http://schemas.microsoft.com/office/drawing/2014/main" id="{D54D6056-D348-454A-BE75-4D778836505C}"/>
              </a:ext>
            </a:extLst>
          </p:cNvPr>
          <p:cNvSpPr>
            <a:spLocks noGrp="1"/>
          </p:cNvSpPr>
          <p:nvPr>
            <p:ph idx="1"/>
          </p:nvPr>
        </p:nvSpPr>
        <p:spPr>
          <a:xfrm>
            <a:off x="285881" y="2098089"/>
            <a:ext cx="7039479" cy="4607511"/>
          </a:xfrm>
        </p:spPr>
        <p:txBody>
          <a:bodyPr>
            <a:noAutofit/>
          </a:bodyPr>
          <a:lstStyle/>
          <a:p>
            <a:pPr marL="0" indent="0" algn="ctr">
              <a:lnSpc>
                <a:spcPct val="120000"/>
              </a:lnSpc>
              <a:buNone/>
              <a:defRPr/>
            </a:pPr>
            <a:r>
              <a:rPr lang="vi-VN" b="1" dirty="0">
                <a:solidFill>
                  <a:schemeClr val="bg1"/>
                </a:solidFill>
                <a:latin typeface="Times New Roman" panose="02020603050405020304" pitchFamily="18" charset="0"/>
                <a:cs typeface="Times New Roman" panose="02020603050405020304" pitchFamily="18" charset="0"/>
              </a:rPr>
              <a:t>CÁCH XÁC ĐỊNH VỊ TRÍ ĐIỂM M BẰNG HỆ TỌA ĐỘ:</a:t>
            </a:r>
            <a:endParaRPr lang="en-US" b="1" dirty="0">
              <a:solidFill>
                <a:schemeClr val="bg1"/>
              </a:solidFill>
              <a:latin typeface="Times New Roman" panose="02020603050405020304" pitchFamily="18" charset="0"/>
              <a:cs typeface="Times New Roman" panose="02020603050405020304" pitchFamily="18" charset="0"/>
            </a:endParaRPr>
          </a:p>
          <a:p>
            <a:pPr marL="0" indent="0">
              <a:lnSpc>
                <a:spcPct val="120000"/>
              </a:lnSpc>
              <a:buNone/>
              <a:defRPr/>
            </a:pPr>
            <a:r>
              <a:rPr lang="vi-VN" b="1" dirty="0">
                <a:solidFill>
                  <a:schemeClr val="bg1"/>
                </a:solidFill>
                <a:latin typeface="Times New Roman" panose="02020603050405020304" pitchFamily="18" charset="0"/>
                <a:cs typeface="Times New Roman" panose="02020603050405020304" pitchFamily="18" charset="0"/>
              </a:rPr>
              <a:t>Bước</a:t>
            </a:r>
            <a:r>
              <a:rPr lang="en-US" b="1" dirty="0">
                <a:solidFill>
                  <a:schemeClr val="bg1"/>
                </a:solidFill>
                <a:latin typeface="Times New Roman" panose="02020603050405020304" pitchFamily="18" charset="0"/>
                <a:cs typeface="Times New Roman" panose="02020603050405020304" pitchFamily="18" charset="0"/>
              </a:rPr>
              <a:t> </a:t>
            </a:r>
            <a:r>
              <a:rPr lang="vi-VN" b="1" dirty="0">
                <a:solidFill>
                  <a:schemeClr val="bg1"/>
                </a:solidFill>
                <a:latin typeface="Times New Roman" panose="02020603050405020304" pitchFamily="18" charset="0"/>
                <a:cs typeface="Times New Roman" panose="02020603050405020304" pitchFamily="18" charset="0"/>
              </a:rPr>
              <a:t>1: Chọn chiều dương trên 2 trục Ox, Oy.</a:t>
            </a:r>
          </a:p>
          <a:p>
            <a:pPr marL="0" indent="0">
              <a:lnSpc>
                <a:spcPct val="120000"/>
              </a:lnSpc>
              <a:buNone/>
              <a:defRPr/>
            </a:pPr>
            <a:r>
              <a:rPr lang="vi-VN" b="1" dirty="0">
                <a:solidFill>
                  <a:schemeClr val="bg1"/>
                </a:solidFill>
                <a:latin typeface="Times New Roman" panose="02020603050405020304" pitchFamily="18" charset="0"/>
                <a:cs typeface="Times New Roman" panose="02020603050405020304" pitchFamily="18" charset="0"/>
              </a:rPr>
              <a:t>Bước 2: Chiếu điểm M vuông góc xuống Ox, Oy, ta thu được 2 điểm H và I</a:t>
            </a:r>
          </a:p>
          <a:p>
            <a:pPr marL="0" indent="0">
              <a:lnSpc>
                <a:spcPct val="120000"/>
              </a:lnSpc>
              <a:buNone/>
              <a:defRPr/>
            </a:pPr>
            <a:r>
              <a:rPr lang="vi-VN" b="1" dirty="0">
                <a:solidFill>
                  <a:schemeClr val="bg1"/>
                </a:solidFill>
                <a:latin typeface="Times New Roman" panose="02020603050405020304" pitchFamily="18" charset="0"/>
                <a:cs typeface="Times New Roman" panose="02020603050405020304" pitchFamily="18" charset="0"/>
              </a:rPr>
              <a:t>Bước</a:t>
            </a:r>
            <a:r>
              <a:rPr lang="en-US" b="1" dirty="0">
                <a:solidFill>
                  <a:schemeClr val="bg1"/>
                </a:solidFill>
                <a:latin typeface="Times New Roman" panose="02020603050405020304" pitchFamily="18" charset="0"/>
                <a:cs typeface="Times New Roman" panose="02020603050405020304" pitchFamily="18" charset="0"/>
              </a:rPr>
              <a:t> </a:t>
            </a:r>
            <a:r>
              <a:rPr lang="vi-VN" b="1" dirty="0">
                <a:solidFill>
                  <a:schemeClr val="bg1"/>
                </a:solidFill>
                <a:latin typeface="Times New Roman" panose="02020603050405020304" pitchFamily="18" charset="0"/>
                <a:cs typeface="Times New Roman" panose="02020603050405020304" pitchFamily="18" charset="0"/>
              </a:rPr>
              <a:t>3: M được xác định bởi 2 tọa độ x và y ( với x = OH, y = OI)</a:t>
            </a:r>
          </a:p>
          <a:p>
            <a:pPr marL="0" indent="0">
              <a:lnSpc>
                <a:spcPct val="120000"/>
              </a:lnSpc>
              <a:buNone/>
              <a:defRPr/>
            </a:pP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7" name="Rectangle 160">
            <a:extLst>
              <a:ext uri="{FF2B5EF4-FFF2-40B4-BE49-F238E27FC236}">
                <a16:creationId xmlns:a16="http://schemas.microsoft.com/office/drawing/2014/main" id="{DF1EB0FE-A657-488F-A872-7E13636D6BFC}"/>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dirty="0" err="1">
                <a:solidFill>
                  <a:srgbClr val="FFFF00"/>
                </a:solidFill>
                <a:latin typeface="Times New Roman" panose="02020603050405020304" pitchFamily="18" charset="0"/>
                <a:cs typeface="Times New Roman" panose="02020603050405020304" pitchFamily="18" charset="0"/>
              </a:rPr>
              <a:t>Hệ</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tọa</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05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amond(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amond(in)">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CÁCH</a:t>
            </a:r>
            <a:r>
              <a:rPr kumimoji="0" lang="en-US" altLang="en-US" sz="2800" b="1" i="0" u="none" strike="noStrike" kern="1200" cap="none" spc="0" normalizeH="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XÁC ĐỊNH THỜI GIAN CỦA VẬT TRONG CHUYỂN ĐỘNG</a:t>
            </a:r>
            <a:endPar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 name="Rectangle 160">
            <a:extLst>
              <a:ext uri="{FF2B5EF4-FFF2-40B4-BE49-F238E27FC236}">
                <a16:creationId xmlns:a16="http://schemas.microsoft.com/office/drawing/2014/main" id="{DF1EB0FE-A657-488F-A872-7E13636D6BFC}"/>
              </a:ext>
            </a:extLst>
          </p:cNvPr>
          <p:cNvSpPr>
            <a:spLocks noChangeArrowheads="1"/>
          </p:cNvSpPr>
          <p:nvPr/>
        </p:nvSpPr>
        <p:spPr bwMode="auto">
          <a:xfrm>
            <a:off x="124089" y="1373231"/>
            <a:ext cx="292391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Cơ</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sở</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xác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định</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Content Placeholder 3">
            <a:extLst>
              <a:ext uri="{FF2B5EF4-FFF2-40B4-BE49-F238E27FC236}">
                <a16:creationId xmlns:a16="http://schemas.microsoft.com/office/drawing/2014/main" id="{097AA952-FB1E-49A9-889E-33B7CC76D334}"/>
              </a:ext>
            </a:extLst>
          </p:cNvPr>
          <p:cNvGraphicFramePr>
            <a:graphicFrameLocks noGrp="1"/>
          </p:cNvGraphicFramePr>
          <p:nvPr>
            <p:ph idx="1"/>
            <p:extLst>
              <p:ext uri="{D42A27DB-BD31-4B8C-83A1-F6EECF244321}">
                <p14:modId xmlns:p14="http://schemas.microsoft.com/office/powerpoint/2010/main" val="3991120127"/>
              </p:ext>
            </p:extLst>
          </p:nvPr>
        </p:nvGraphicFramePr>
        <p:xfrm>
          <a:off x="-1219200" y="1683397"/>
          <a:ext cx="9992360" cy="4902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28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CÁCH</a:t>
            </a:r>
            <a:r>
              <a:rPr kumimoji="0" lang="en-US" altLang="en-US" sz="2800" b="1" i="0" u="none" strike="noStrike" kern="1200" cap="none" spc="0" normalizeH="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XÁC ĐỊNH THỜI GIAN CỦA VẬT TRONG CHUYỂN ĐỘNG</a:t>
            </a:r>
            <a:endPar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 name="Rectangle 160">
            <a:extLst>
              <a:ext uri="{FF2B5EF4-FFF2-40B4-BE49-F238E27FC236}">
                <a16:creationId xmlns:a16="http://schemas.microsoft.com/office/drawing/2014/main" id="{DF1EB0FE-A657-488F-A872-7E13636D6BFC}"/>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Mốc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thời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gian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và</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đồng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hồ</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4C757CC7-3142-4D24-B8A6-C758DB772370}"/>
              </a:ext>
            </a:extLst>
          </p:cNvPr>
          <p:cNvSpPr>
            <a:spLocks noGrp="1"/>
          </p:cNvSpPr>
          <p:nvPr>
            <p:ph idx="1"/>
          </p:nvPr>
        </p:nvSpPr>
        <p:spPr>
          <a:xfrm>
            <a:off x="214761" y="1993563"/>
            <a:ext cx="7691282" cy="4224357"/>
          </a:xfrm>
        </p:spPr>
        <p:txBody>
          <a:bodyPr>
            <a:noAutofit/>
          </a:bodyPr>
          <a:lstStyle/>
          <a:p>
            <a:pPr marL="0" indent="0">
              <a:lnSpc>
                <a:spcPct val="150000"/>
              </a:lnSpc>
              <a:buNone/>
              <a:defRPr/>
            </a:pPr>
            <a:r>
              <a:rPr lang="vi-VN" b="1" dirty="0">
                <a:solidFill>
                  <a:schemeClr val="bg1"/>
                </a:solidFill>
                <a:latin typeface="Times New Roman" panose="02020603050405020304" pitchFamily="18" charset="0"/>
                <a:cs typeface="Times New Roman" panose="02020603050405020304" pitchFamily="18" charset="0"/>
              </a:rPr>
              <a:t>- Mốc thời gian (hoặc gốc thời gian) là thời điểm ta bắt đầu đo thời gian. Trong chuyển động cơ người ta thường chọn thời điểm bắt đầu chuyển động là gốc thời gian.</a:t>
            </a:r>
          </a:p>
          <a:p>
            <a:pPr marL="0" indent="0">
              <a:lnSpc>
                <a:spcPct val="150000"/>
              </a:lnSpc>
              <a:buNone/>
              <a:defRPr/>
            </a:pPr>
            <a:r>
              <a:rPr lang="vi-VN" b="1" dirty="0">
                <a:solidFill>
                  <a:schemeClr val="bg1"/>
                </a:solidFill>
                <a:latin typeface="Times New Roman" panose="02020603050405020304" pitchFamily="18" charset="0"/>
                <a:cs typeface="Times New Roman" panose="02020603050405020304" pitchFamily="18" charset="0"/>
              </a:rPr>
              <a:t>- Để đo được thời gian trôi đi kể từ mốc thời gian ta phải dùng một chiếc đồng hồ.</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1B702-1D55-4432-B720-E67D19157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076" y="1554075"/>
            <a:ext cx="2523087" cy="2551666"/>
          </a:xfrm>
          <a:prstGeom prst="rect">
            <a:avLst/>
          </a:prstGeom>
        </p:spPr>
      </p:pic>
      <p:pic>
        <p:nvPicPr>
          <p:cNvPr id="8" name="Picture 7">
            <a:extLst>
              <a:ext uri="{FF2B5EF4-FFF2-40B4-BE49-F238E27FC236}">
                <a16:creationId xmlns:a16="http://schemas.microsoft.com/office/drawing/2014/main" id="{B6A1403D-7339-4425-8DCC-77EDAB04E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1784" y="4248231"/>
            <a:ext cx="1532245" cy="2533525"/>
          </a:xfrm>
          <a:prstGeom prst="rect">
            <a:avLst/>
          </a:prstGeom>
        </p:spPr>
      </p:pic>
    </p:spTree>
    <p:extLst>
      <p:ext uri="{BB962C8B-B14F-4D97-AF65-F5344CB8AC3E}">
        <p14:creationId xmlns:p14="http://schemas.microsoft.com/office/powerpoint/2010/main" val="169482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amond(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amond(in)">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III/ CÁCH</a:t>
            </a:r>
            <a:r>
              <a:rPr kumimoji="0" lang="en-US" altLang="en-US" sz="2800" b="1" i="0" u="none" strike="noStrike" kern="1200" cap="none" spc="0" normalizeH="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XÁC ĐỊNH THỜI GIAN CỦA VẬT TRONG CHUYỂN ĐỘNG</a:t>
            </a:r>
            <a:endPar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 name="Rectangle 160">
            <a:extLst>
              <a:ext uri="{FF2B5EF4-FFF2-40B4-BE49-F238E27FC236}">
                <a16:creationId xmlns:a16="http://schemas.microsoft.com/office/drawing/2014/main" id="{DF1EB0FE-A657-488F-A872-7E13636D6BFC}"/>
              </a:ext>
            </a:extLst>
          </p:cNvPr>
          <p:cNvSpPr>
            <a:spLocks noChangeArrowheads="1"/>
          </p:cNvSpPr>
          <p:nvPr/>
        </p:nvSpPr>
        <p:spPr bwMode="auto">
          <a:xfrm>
            <a:off x="124089" y="1373231"/>
            <a:ext cx="463079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dirty="0" err="1">
                <a:solidFill>
                  <a:srgbClr val="FFFF00"/>
                </a:solidFill>
                <a:latin typeface="Times New Roman" panose="02020603050405020304" pitchFamily="18" charset="0"/>
                <a:cs typeface="Times New Roman" panose="02020603050405020304" pitchFamily="18" charset="0"/>
              </a:rPr>
              <a:t>Thời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điểm</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và</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thời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gian</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2">
            <a:extLst>
              <a:ext uri="{FF2B5EF4-FFF2-40B4-BE49-F238E27FC236}">
                <a16:creationId xmlns:a16="http://schemas.microsoft.com/office/drawing/2014/main" id="{CD627824-C335-4181-BFA4-16FE07951F51}"/>
              </a:ext>
            </a:extLst>
          </p:cNvPr>
          <p:cNvSpPr>
            <a:spLocks noGrp="1"/>
          </p:cNvSpPr>
          <p:nvPr>
            <p:ph sz="half" idx="1"/>
          </p:nvPr>
        </p:nvSpPr>
        <p:spPr>
          <a:xfrm>
            <a:off x="812307" y="2162391"/>
            <a:ext cx="6071588" cy="2533217"/>
          </a:xfrm>
        </p:spPr>
        <p:txBody>
          <a:bodyPr/>
          <a:lstStyle/>
          <a:p>
            <a:pPr marL="0" indent="0" algn="ctr">
              <a:lnSpc>
                <a:spcPct val="120000"/>
              </a:lnSpc>
              <a:buNone/>
            </a:pPr>
            <a:r>
              <a:rPr lang="en-US" b="1" dirty="0">
                <a:solidFill>
                  <a:srgbClr val="00FFFF"/>
                </a:solidFill>
                <a:latin typeface="Times New Roman" panose="02020603050405020304" pitchFamily="18" charset="0"/>
                <a:cs typeface="Times New Roman" panose="02020603050405020304" pitchFamily="18" charset="0"/>
              </a:rPr>
              <a:t>A. THỜI ĐIỂM</a:t>
            </a:r>
          </a:p>
          <a:p>
            <a:pPr>
              <a:lnSpc>
                <a:spcPct val="120000"/>
              </a:lnSpc>
            </a:pPr>
            <a:r>
              <a:rPr lang="en-US" dirty="0">
                <a:solidFill>
                  <a:schemeClr val="bg1"/>
                </a:solidFill>
                <a:latin typeface="Times New Roman" panose="02020603050405020304" pitchFamily="18" charset="0"/>
                <a:cs typeface="Times New Roman" panose="02020603050405020304" pitchFamily="18" charset="0"/>
              </a:rPr>
              <a:t>Là một mốc thời gian nhất định.</a:t>
            </a:r>
          </a:p>
          <a:p>
            <a:pPr>
              <a:lnSpc>
                <a:spcPct val="120000"/>
              </a:lnSpc>
            </a:pPr>
            <a:r>
              <a:rPr lang="en-US" dirty="0">
                <a:solidFill>
                  <a:schemeClr val="bg1"/>
                </a:solidFill>
                <a:latin typeface="Times New Roman" panose="02020603050405020304" pitchFamily="18" charset="0"/>
                <a:cs typeface="Times New Roman" panose="02020603050405020304" pitchFamily="18" charset="0"/>
              </a:rPr>
              <a:t>Ví dụ: 2 giờ 30 phút, 10 giờ 20 phút….</a:t>
            </a:r>
            <a:endParaRPr lang="vi-VN"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3">
            <a:extLst>
              <a:ext uri="{FF2B5EF4-FFF2-40B4-BE49-F238E27FC236}">
                <a16:creationId xmlns:a16="http://schemas.microsoft.com/office/drawing/2014/main" id="{A2C52D58-D8B8-4ED3-93F0-3D208ECDE732}"/>
              </a:ext>
            </a:extLst>
          </p:cNvPr>
          <p:cNvSpPr txBox="1">
            <a:spLocks/>
          </p:cNvSpPr>
          <p:nvPr/>
        </p:nvSpPr>
        <p:spPr>
          <a:xfrm>
            <a:off x="812307" y="4490328"/>
            <a:ext cx="5897982" cy="2533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b="1" dirty="0">
                <a:solidFill>
                  <a:srgbClr val="00FFFF"/>
                </a:solidFill>
                <a:latin typeface="Times New Roman" panose="02020603050405020304" pitchFamily="18" charset="0"/>
                <a:cs typeface="Times New Roman" panose="02020603050405020304" pitchFamily="18" charset="0"/>
              </a:rPr>
              <a:t>B. THỜI GIAN</a:t>
            </a:r>
          </a:p>
          <a:p>
            <a:pPr>
              <a:lnSpc>
                <a:spcPct val="120000"/>
              </a:lnSpc>
            </a:pP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lấy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trừ</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thời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đầu</a:t>
            </a:r>
            <a:r>
              <a:rPr lang="en-US" dirty="0">
                <a:solidFill>
                  <a:schemeClr val="bg1"/>
                </a:solidFill>
                <a:latin typeface="Times New Roman" panose="02020603050405020304" pitchFamily="18" charset="0"/>
                <a:cs typeface="Times New Roman" panose="02020603050405020304" pitchFamily="18" charset="0"/>
              </a:rPr>
              <a:t>.</a:t>
            </a:r>
            <a:endParaRPr lang="vi-VN"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19C6F1D-0BD5-4185-9801-28FE015C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36" y="3659329"/>
            <a:ext cx="3251941" cy="3251941"/>
          </a:xfrm>
          <a:prstGeom prst="rect">
            <a:avLst/>
          </a:prstGeom>
        </p:spPr>
      </p:pic>
      <p:pic>
        <p:nvPicPr>
          <p:cNvPr id="8" name="Picture 7">
            <a:extLst>
              <a:ext uri="{FF2B5EF4-FFF2-40B4-BE49-F238E27FC236}">
                <a16:creationId xmlns:a16="http://schemas.microsoft.com/office/drawing/2014/main" id="{51AF296D-CA66-41A1-BBCE-34A817A9B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895" y="1993563"/>
            <a:ext cx="2438400" cy="2438400"/>
          </a:xfrm>
          <a:prstGeom prst="rect">
            <a:avLst/>
          </a:prstGeom>
        </p:spPr>
      </p:pic>
    </p:spTree>
    <p:extLst>
      <p:ext uri="{BB962C8B-B14F-4D97-AF65-F5344CB8AC3E}">
        <p14:creationId xmlns:p14="http://schemas.microsoft.com/office/powerpoint/2010/main" val="36570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p:cTn id="21"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 calcmode="lin" valueType="num">
                                      <p:cBhvr>
                                        <p:cTn id="28"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0">
                                            <p:txEl>
                                              <p:pRg st="2" end="2"/>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p:cTn id="3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 calcmode="lin" valueType="num">
                                      <p:cBhvr>
                                        <p:cTn id="45"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47" dur="500"/>
                                        <p:tgtEl>
                                          <p:spTgt spid="11">
                                            <p:txEl>
                                              <p:pRg st="1" end="1"/>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IV/ HỆ QUY CHIẾU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aphicFrame>
        <p:nvGraphicFramePr>
          <p:cNvPr id="12" name="Content Placeholder 3">
            <a:extLst>
              <a:ext uri="{FF2B5EF4-FFF2-40B4-BE49-F238E27FC236}">
                <a16:creationId xmlns:a16="http://schemas.microsoft.com/office/drawing/2014/main" id="{4D34E540-AA0B-4CFC-9B13-E556877C99B7}"/>
              </a:ext>
            </a:extLst>
          </p:cNvPr>
          <p:cNvGraphicFramePr>
            <a:graphicFrameLocks noGrp="1"/>
          </p:cNvGraphicFramePr>
          <p:nvPr>
            <p:ph idx="1"/>
            <p:extLst>
              <p:ext uri="{D42A27DB-BD31-4B8C-83A1-F6EECF244321}">
                <p14:modId xmlns:p14="http://schemas.microsoft.com/office/powerpoint/2010/main" val="634892665"/>
              </p:ext>
            </p:extLst>
          </p:nvPr>
        </p:nvGraphicFramePr>
        <p:xfrm>
          <a:off x="2164080" y="1073731"/>
          <a:ext cx="7305040" cy="4422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59AAA05-5E6B-48B6-92C5-AD66FA1B0698}"/>
              </a:ext>
            </a:extLst>
          </p:cNvPr>
          <p:cNvSpPr txBox="1"/>
          <p:nvPr/>
        </p:nvSpPr>
        <p:spPr>
          <a:xfrm>
            <a:off x="694221" y="5797949"/>
            <a:ext cx="11023600" cy="522259"/>
          </a:xfrm>
          <a:prstGeom prst="rect">
            <a:avLst/>
          </a:prstGeom>
          <a:noFill/>
          <a:ln w="28575">
            <a:solidFill>
              <a:srgbClr val="00FFFF"/>
            </a:solidFill>
          </a:ln>
        </p:spPr>
        <p:txBody>
          <a:bodyPr wrap="square" anchor="ctr">
            <a:spAutoFit/>
          </a:bodyPr>
          <a:lstStyle/>
          <a:p>
            <a:pPr algn="ctr">
              <a:lnSpc>
                <a:spcPct val="107000"/>
              </a:lnSpc>
              <a:spcAft>
                <a:spcPts val="800"/>
              </a:spcAft>
            </a:pPr>
            <a:r>
              <a:rPr lang="vi-VN" sz="28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Hệ quy chiếu = Hệ tọa độ gắn với vật mốc + Đồng hồ và gốc thời gian.</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86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mc:AlternateContent xmlns:mc="http://schemas.openxmlformats.org/markup-compatibility/2006" xmlns:a14="http://schemas.microsoft.com/office/drawing/2010/main">
        <mc:Choice Requires="a14">
          <p:sp>
            <p:nvSpPr>
              <p:cNvPr id="7" name="Rectangle 2">
                <a:extLst>
                  <a:ext uri="{FF2B5EF4-FFF2-40B4-BE49-F238E27FC236}">
                    <a16:creationId xmlns:a16="http://schemas.microsoft.com/office/drawing/2014/main" id="{1CE2565D-551A-47CF-BAC4-EA3020549FF8}"/>
                  </a:ext>
                </a:extLst>
              </p:cNvPr>
              <p:cNvSpPr>
                <a:spLocks noChangeArrowheads="1"/>
              </p:cNvSpPr>
              <p:nvPr/>
            </p:nvSpPr>
            <p:spPr bwMode="auto">
              <a:xfrm>
                <a:off x="9359637" y="5906577"/>
                <a:ext cx="497252"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𝒙</m:t>
                      </m:r>
                    </m:oMath>
                  </m:oMathPara>
                </a14:m>
                <a:endParaRPr lang="en-US" sz="2800" b="1" dirty="0">
                  <a:solidFill>
                    <a:schemeClr val="bg1"/>
                  </a:solidFill>
                  <a:latin typeface="VNI-Helve" pitchFamily="2" charset="0"/>
                </a:endParaRPr>
              </a:p>
            </p:txBody>
          </p:sp>
        </mc:Choice>
        <mc:Fallback xmlns="">
          <p:sp>
            <p:nvSpPr>
              <p:cNvPr id="7" name="Rectangle 2">
                <a:extLst>
                  <a:ext uri="{FF2B5EF4-FFF2-40B4-BE49-F238E27FC236}">
                    <a16:creationId xmlns:a16="http://schemas.microsoft.com/office/drawing/2014/main" id="{1CE2565D-551A-47CF-BAC4-EA3020549FF8}"/>
                  </a:ext>
                </a:extLst>
              </p:cNvPr>
              <p:cNvSpPr>
                <a:spLocks noRot="1" noChangeAspect="1" noMove="1" noResize="1" noEditPoints="1" noAdjustHandles="1" noChangeArrowheads="1" noChangeShapeType="1" noTextEdit="1"/>
              </p:cNvSpPr>
              <p:nvPr/>
            </p:nvSpPr>
            <p:spPr bwMode="auto">
              <a:xfrm>
                <a:off x="9359637" y="5906577"/>
                <a:ext cx="497252" cy="523220"/>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Freeform 3">
            <a:extLst>
              <a:ext uri="{FF2B5EF4-FFF2-40B4-BE49-F238E27FC236}">
                <a16:creationId xmlns:a16="http://schemas.microsoft.com/office/drawing/2014/main" id="{D761807B-725C-404F-80CC-49A852A3F773}"/>
              </a:ext>
            </a:extLst>
          </p:cNvPr>
          <p:cNvSpPr>
            <a:spLocks/>
          </p:cNvSpPr>
          <p:nvPr/>
        </p:nvSpPr>
        <p:spPr bwMode="auto">
          <a:xfrm flipH="1">
            <a:off x="1416048" y="3521122"/>
            <a:ext cx="9288463" cy="1497358"/>
          </a:xfrm>
          <a:custGeom>
            <a:avLst/>
            <a:gdLst>
              <a:gd name="T0" fmla="*/ 0 w 4717"/>
              <a:gd name="T1" fmla="*/ 726 h 726"/>
              <a:gd name="T2" fmla="*/ 45 w 4717"/>
              <a:gd name="T3" fmla="*/ 681 h 726"/>
              <a:gd name="T4" fmla="*/ 90 w 4717"/>
              <a:gd name="T5" fmla="*/ 590 h 726"/>
              <a:gd name="T6" fmla="*/ 136 w 4717"/>
              <a:gd name="T7" fmla="*/ 499 h 726"/>
              <a:gd name="T8" fmla="*/ 227 w 4717"/>
              <a:gd name="T9" fmla="*/ 409 h 726"/>
              <a:gd name="T10" fmla="*/ 317 w 4717"/>
              <a:gd name="T11" fmla="*/ 363 h 726"/>
              <a:gd name="T12" fmla="*/ 408 w 4717"/>
              <a:gd name="T13" fmla="*/ 273 h 726"/>
              <a:gd name="T14" fmla="*/ 499 w 4717"/>
              <a:gd name="T15" fmla="*/ 227 h 726"/>
              <a:gd name="T16" fmla="*/ 635 w 4717"/>
              <a:gd name="T17" fmla="*/ 227 h 726"/>
              <a:gd name="T18" fmla="*/ 726 w 4717"/>
              <a:gd name="T19" fmla="*/ 273 h 726"/>
              <a:gd name="T20" fmla="*/ 816 w 4717"/>
              <a:gd name="T21" fmla="*/ 363 h 726"/>
              <a:gd name="T22" fmla="*/ 1043 w 4717"/>
              <a:gd name="T23" fmla="*/ 499 h 726"/>
              <a:gd name="T24" fmla="*/ 1134 w 4717"/>
              <a:gd name="T25" fmla="*/ 590 h 726"/>
              <a:gd name="T26" fmla="*/ 1224 w 4717"/>
              <a:gd name="T27" fmla="*/ 499 h 726"/>
              <a:gd name="T28" fmla="*/ 1270 w 4717"/>
              <a:gd name="T29" fmla="*/ 409 h 726"/>
              <a:gd name="T30" fmla="*/ 1270 w 4717"/>
              <a:gd name="T31" fmla="*/ 273 h 726"/>
              <a:gd name="T32" fmla="*/ 1361 w 4717"/>
              <a:gd name="T33" fmla="*/ 136 h 726"/>
              <a:gd name="T34" fmla="*/ 1406 w 4717"/>
              <a:gd name="T35" fmla="*/ 46 h 726"/>
              <a:gd name="T36" fmla="*/ 1497 w 4717"/>
              <a:gd name="T37" fmla="*/ 0 h 726"/>
              <a:gd name="T38" fmla="*/ 1542 w 4717"/>
              <a:gd name="T39" fmla="*/ 182 h 726"/>
              <a:gd name="T40" fmla="*/ 1678 w 4717"/>
              <a:gd name="T41" fmla="*/ 46 h 726"/>
              <a:gd name="T42" fmla="*/ 1678 w 4717"/>
              <a:gd name="T43" fmla="*/ 273 h 726"/>
              <a:gd name="T44" fmla="*/ 1814 w 4717"/>
              <a:gd name="T45" fmla="*/ 227 h 726"/>
              <a:gd name="T46" fmla="*/ 1950 w 4717"/>
              <a:gd name="T47" fmla="*/ 182 h 726"/>
              <a:gd name="T48" fmla="*/ 2041 w 4717"/>
              <a:gd name="T49" fmla="*/ 409 h 726"/>
              <a:gd name="T50" fmla="*/ 2313 w 4717"/>
              <a:gd name="T51" fmla="*/ 499 h 726"/>
              <a:gd name="T52" fmla="*/ 2404 w 4717"/>
              <a:gd name="T53" fmla="*/ 545 h 726"/>
              <a:gd name="T54" fmla="*/ 2449 w 4717"/>
              <a:gd name="T55" fmla="*/ 499 h 726"/>
              <a:gd name="T56" fmla="*/ 2540 w 4717"/>
              <a:gd name="T57" fmla="*/ 454 h 726"/>
              <a:gd name="T58" fmla="*/ 2721 w 4717"/>
              <a:gd name="T59" fmla="*/ 409 h 726"/>
              <a:gd name="T60" fmla="*/ 2857 w 4717"/>
              <a:gd name="T61" fmla="*/ 409 h 726"/>
              <a:gd name="T62" fmla="*/ 3039 w 4717"/>
              <a:gd name="T63" fmla="*/ 409 h 726"/>
              <a:gd name="T64" fmla="*/ 3130 w 4717"/>
              <a:gd name="T65" fmla="*/ 363 h 726"/>
              <a:gd name="T66" fmla="*/ 3266 w 4717"/>
              <a:gd name="T67" fmla="*/ 454 h 726"/>
              <a:gd name="T68" fmla="*/ 3356 w 4717"/>
              <a:gd name="T69" fmla="*/ 454 h 726"/>
              <a:gd name="T70" fmla="*/ 3538 w 4717"/>
              <a:gd name="T71" fmla="*/ 454 h 726"/>
              <a:gd name="T72" fmla="*/ 3674 w 4717"/>
              <a:gd name="T73" fmla="*/ 499 h 726"/>
              <a:gd name="T74" fmla="*/ 3991 w 4717"/>
              <a:gd name="T75" fmla="*/ 499 h 726"/>
              <a:gd name="T76" fmla="*/ 4127 w 4717"/>
              <a:gd name="T77" fmla="*/ 545 h 726"/>
              <a:gd name="T78" fmla="*/ 4309 w 4717"/>
              <a:gd name="T79" fmla="*/ 499 h 726"/>
              <a:gd name="T80" fmla="*/ 4536 w 4717"/>
              <a:gd name="T81" fmla="*/ 545 h 726"/>
              <a:gd name="T82" fmla="*/ 4717 w 4717"/>
              <a:gd name="T83" fmla="*/ 635 h 726"/>
              <a:gd name="T84" fmla="*/ 4717 w 4717"/>
              <a:gd name="T85" fmla="*/ 726 h 726"/>
              <a:gd name="T86" fmla="*/ 0 w 4717"/>
              <a:gd name="T87" fmla="*/ 72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7" h="726">
                <a:moveTo>
                  <a:pt x="0" y="726"/>
                </a:moveTo>
                <a:lnTo>
                  <a:pt x="45" y="681"/>
                </a:lnTo>
                <a:lnTo>
                  <a:pt x="90" y="590"/>
                </a:lnTo>
                <a:lnTo>
                  <a:pt x="136" y="499"/>
                </a:lnTo>
                <a:lnTo>
                  <a:pt x="227" y="409"/>
                </a:lnTo>
                <a:lnTo>
                  <a:pt x="317" y="363"/>
                </a:lnTo>
                <a:lnTo>
                  <a:pt x="408" y="273"/>
                </a:lnTo>
                <a:lnTo>
                  <a:pt x="499" y="227"/>
                </a:lnTo>
                <a:lnTo>
                  <a:pt x="635" y="227"/>
                </a:lnTo>
                <a:lnTo>
                  <a:pt x="726" y="273"/>
                </a:lnTo>
                <a:lnTo>
                  <a:pt x="816" y="363"/>
                </a:lnTo>
                <a:lnTo>
                  <a:pt x="1043" y="499"/>
                </a:lnTo>
                <a:lnTo>
                  <a:pt x="1134" y="590"/>
                </a:lnTo>
                <a:lnTo>
                  <a:pt x="1224" y="499"/>
                </a:lnTo>
                <a:lnTo>
                  <a:pt x="1270" y="409"/>
                </a:lnTo>
                <a:lnTo>
                  <a:pt x="1270" y="273"/>
                </a:lnTo>
                <a:lnTo>
                  <a:pt x="1361" y="136"/>
                </a:lnTo>
                <a:lnTo>
                  <a:pt x="1406" y="46"/>
                </a:lnTo>
                <a:lnTo>
                  <a:pt x="1497" y="0"/>
                </a:lnTo>
                <a:lnTo>
                  <a:pt x="1542" y="182"/>
                </a:lnTo>
                <a:lnTo>
                  <a:pt x="1678" y="46"/>
                </a:lnTo>
                <a:lnTo>
                  <a:pt x="1678" y="273"/>
                </a:lnTo>
                <a:lnTo>
                  <a:pt x="1814" y="227"/>
                </a:lnTo>
                <a:lnTo>
                  <a:pt x="1950" y="182"/>
                </a:lnTo>
                <a:lnTo>
                  <a:pt x="2041" y="409"/>
                </a:lnTo>
                <a:lnTo>
                  <a:pt x="2313" y="499"/>
                </a:lnTo>
                <a:lnTo>
                  <a:pt x="2404" y="545"/>
                </a:lnTo>
                <a:lnTo>
                  <a:pt x="2449" y="499"/>
                </a:lnTo>
                <a:lnTo>
                  <a:pt x="2540" y="454"/>
                </a:lnTo>
                <a:lnTo>
                  <a:pt x="2721" y="409"/>
                </a:lnTo>
                <a:lnTo>
                  <a:pt x="2857" y="409"/>
                </a:lnTo>
                <a:lnTo>
                  <a:pt x="3039" y="409"/>
                </a:lnTo>
                <a:lnTo>
                  <a:pt x="3130" y="363"/>
                </a:lnTo>
                <a:lnTo>
                  <a:pt x="3266" y="454"/>
                </a:lnTo>
                <a:lnTo>
                  <a:pt x="3356" y="454"/>
                </a:lnTo>
                <a:lnTo>
                  <a:pt x="3538" y="454"/>
                </a:lnTo>
                <a:lnTo>
                  <a:pt x="3674" y="499"/>
                </a:lnTo>
                <a:lnTo>
                  <a:pt x="3991" y="499"/>
                </a:lnTo>
                <a:lnTo>
                  <a:pt x="4127" y="545"/>
                </a:lnTo>
                <a:lnTo>
                  <a:pt x="4309" y="499"/>
                </a:lnTo>
                <a:lnTo>
                  <a:pt x="4536" y="545"/>
                </a:lnTo>
                <a:lnTo>
                  <a:pt x="4717" y="635"/>
                </a:lnTo>
                <a:lnTo>
                  <a:pt x="4717" y="726"/>
                </a:lnTo>
                <a:lnTo>
                  <a:pt x="0" y="726"/>
                </a:lnTo>
                <a:close/>
              </a:path>
            </a:pathLst>
          </a:custGeom>
          <a:solidFill>
            <a:schemeClr val="accent1">
              <a:lumMod val="75000"/>
            </a:schemeClr>
          </a:solidFill>
          <a:ln>
            <a:noFill/>
          </a:ln>
          <a:effectLst/>
        </p:spPr>
        <p:txBody>
          <a:bodyPr/>
          <a:lstStyle/>
          <a:p>
            <a:endParaRPr lang="vi-VN">
              <a:solidFill>
                <a:schemeClr val="bg1"/>
              </a:solidFill>
            </a:endParaRPr>
          </a:p>
        </p:txBody>
      </p:sp>
      <p:sp>
        <p:nvSpPr>
          <p:cNvPr id="9" name="Rectangle 4" descr="Granite">
            <a:extLst>
              <a:ext uri="{FF2B5EF4-FFF2-40B4-BE49-F238E27FC236}">
                <a16:creationId xmlns:a16="http://schemas.microsoft.com/office/drawing/2014/main" id="{1C134315-15DB-435F-A5DD-2819D4FC2969}"/>
              </a:ext>
            </a:extLst>
          </p:cNvPr>
          <p:cNvSpPr>
            <a:spLocks noChangeArrowheads="1"/>
          </p:cNvSpPr>
          <p:nvPr/>
        </p:nvSpPr>
        <p:spPr bwMode="auto">
          <a:xfrm>
            <a:off x="911225" y="5005780"/>
            <a:ext cx="10440988" cy="157162"/>
          </a:xfrm>
          <a:prstGeom prst="rect">
            <a:avLst/>
          </a:prstGeom>
          <a:blipFill dpi="0" rotWithShape="1">
            <a:blip r:embed="rId3"/>
            <a:srcRect/>
            <a:tile tx="0" ty="0" sx="100000" sy="100000" flip="none" algn="tl"/>
          </a:blipFill>
          <a:ln w="12700">
            <a:solidFill>
              <a:srgbClr val="003300"/>
            </a:solidFill>
            <a:miter lim="800000"/>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p:pic>
        <p:nvPicPr>
          <p:cNvPr id="10" name="Picture 5" descr="CAR052">
            <a:extLst>
              <a:ext uri="{FF2B5EF4-FFF2-40B4-BE49-F238E27FC236}">
                <a16:creationId xmlns:a16="http://schemas.microsoft.com/office/drawing/2014/main" id="{764E1345-2E57-45EB-A326-FECB16C072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86189" y="4305693"/>
            <a:ext cx="2238375" cy="715963"/>
          </a:xfrm>
          <a:prstGeom prst="rect">
            <a:avLst/>
          </a:prstGeom>
          <a:noFill/>
          <a:extLst>
            <a:ext uri="{909E8E84-426E-40DD-AFC4-6F175D3DCCD1}">
              <a14:hiddenFill xmlns:a14="http://schemas.microsoft.com/office/drawing/2010/main">
                <a:solidFill>
                  <a:srgbClr val="FFFFFF"/>
                </a:solidFill>
              </a14:hiddenFill>
            </a:ext>
          </a:extLst>
        </p:spPr>
      </p:pic>
      <p:sp>
        <p:nvSpPr>
          <p:cNvPr id="12" name="Line 6">
            <a:extLst>
              <a:ext uri="{FF2B5EF4-FFF2-40B4-BE49-F238E27FC236}">
                <a16:creationId xmlns:a16="http://schemas.microsoft.com/office/drawing/2014/main" id="{CC29BE24-9C6A-44C2-BA52-FF819AA0560A}"/>
              </a:ext>
            </a:extLst>
          </p:cNvPr>
          <p:cNvSpPr>
            <a:spLocks noChangeShapeType="1"/>
          </p:cNvSpPr>
          <p:nvPr/>
        </p:nvSpPr>
        <p:spPr bwMode="auto">
          <a:xfrm>
            <a:off x="2114550" y="5989458"/>
            <a:ext cx="7632700" cy="0"/>
          </a:xfrm>
          <a:prstGeom prst="line">
            <a:avLst/>
          </a:prstGeom>
          <a:noFill/>
          <a:ln w="57150">
            <a:solidFill>
              <a:srgbClr val="FFC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chemeClr val="bg1"/>
              </a:solidFill>
            </a:endParaRPr>
          </a:p>
        </p:txBody>
      </p:sp>
      <p:sp>
        <p:nvSpPr>
          <p:cNvPr id="13" name="Oval 7">
            <a:extLst>
              <a:ext uri="{FF2B5EF4-FFF2-40B4-BE49-F238E27FC236}">
                <a16:creationId xmlns:a16="http://schemas.microsoft.com/office/drawing/2014/main" id="{5AE1C093-9A0A-46EC-BD68-9CECAD9480BF}"/>
              </a:ext>
            </a:extLst>
          </p:cNvPr>
          <p:cNvSpPr>
            <a:spLocks noChangeArrowheads="1"/>
          </p:cNvSpPr>
          <p:nvPr/>
        </p:nvSpPr>
        <p:spPr bwMode="auto">
          <a:xfrm flipV="1">
            <a:off x="4694238" y="5903424"/>
            <a:ext cx="165704" cy="165705"/>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mc:AlternateContent xmlns:mc="http://schemas.openxmlformats.org/markup-compatibility/2006" xmlns:a14="http://schemas.microsoft.com/office/drawing/2010/main">
        <mc:Choice Requires="a14">
          <p:sp>
            <p:nvSpPr>
              <p:cNvPr id="14" name="Rectangle 8">
                <a:extLst>
                  <a:ext uri="{FF2B5EF4-FFF2-40B4-BE49-F238E27FC236}">
                    <a16:creationId xmlns:a16="http://schemas.microsoft.com/office/drawing/2014/main" id="{81B6EB33-8271-46BA-9DEC-AEA84786624E}"/>
                  </a:ext>
                </a:extLst>
              </p:cNvPr>
              <p:cNvSpPr>
                <a:spLocks noChangeArrowheads="1"/>
              </p:cNvSpPr>
              <p:nvPr/>
            </p:nvSpPr>
            <p:spPr bwMode="auto">
              <a:xfrm>
                <a:off x="4127148" y="5418244"/>
                <a:ext cx="761747"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𝑴</m:t>
                      </m:r>
                      <m:r>
                        <a:rPr lang="en-US" sz="2800" b="1" i="1" baseline="-25000" dirty="0">
                          <a:solidFill>
                            <a:schemeClr val="bg1"/>
                          </a:solidFill>
                          <a:latin typeface="Cambria Math"/>
                        </a:rPr>
                        <m:t>𝟏</m:t>
                      </m:r>
                    </m:oMath>
                  </m:oMathPara>
                </a14:m>
                <a:endParaRPr lang="en-US" sz="2800" b="1" dirty="0">
                  <a:solidFill>
                    <a:schemeClr val="bg1"/>
                  </a:solidFill>
                  <a:latin typeface="VNI-Helve" pitchFamily="2" charset="0"/>
                </a:endParaRPr>
              </a:p>
            </p:txBody>
          </p:sp>
        </mc:Choice>
        <mc:Fallback xmlns="">
          <p:sp>
            <p:nvSpPr>
              <p:cNvPr id="14" name="Rectangle 8">
                <a:extLst>
                  <a:ext uri="{FF2B5EF4-FFF2-40B4-BE49-F238E27FC236}">
                    <a16:creationId xmlns:a16="http://schemas.microsoft.com/office/drawing/2014/main" id="{81B6EB33-8271-46BA-9DEC-AEA84786624E}"/>
                  </a:ext>
                </a:extLst>
              </p:cNvPr>
              <p:cNvSpPr>
                <a:spLocks noRot="1" noChangeAspect="1" noMove="1" noResize="1" noEditPoints="1" noAdjustHandles="1" noChangeArrowheads="1" noChangeShapeType="1" noTextEdit="1"/>
              </p:cNvSpPr>
              <p:nvPr/>
            </p:nvSpPr>
            <p:spPr bwMode="auto">
              <a:xfrm>
                <a:off x="4127148" y="5418244"/>
                <a:ext cx="761747" cy="523220"/>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AutoShape 9">
            <a:extLst>
              <a:ext uri="{FF2B5EF4-FFF2-40B4-BE49-F238E27FC236}">
                <a16:creationId xmlns:a16="http://schemas.microsoft.com/office/drawing/2014/main" id="{5780A5ED-F597-4B1C-B53F-2297C3B7A339}"/>
              </a:ext>
            </a:extLst>
          </p:cNvPr>
          <p:cNvSpPr>
            <a:spLocks/>
          </p:cNvSpPr>
          <p:nvPr/>
        </p:nvSpPr>
        <p:spPr bwMode="auto">
          <a:xfrm rot="16200000">
            <a:off x="3619346" y="5322653"/>
            <a:ext cx="166996" cy="2112962"/>
          </a:xfrm>
          <a:prstGeom prst="leftBrace">
            <a:avLst>
              <a:gd name="adj1" fmla="val 95905"/>
              <a:gd name="adj2" fmla="val 50000"/>
            </a:avLst>
          </a:prstGeom>
          <a:noFill/>
          <a:ln w="28575">
            <a:solidFill>
              <a:schemeClr val="tx2">
                <a:lumMod val="50000"/>
              </a:schemeClr>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p:sp>
        <p:nvSpPr>
          <p:cNvPr id="16" name="Line 10">
            <a:extLst>
              <a:ext uri="{FF2B5EF4-FFF2-40B4-BE49-F238E27FC236}">
                <a16:creationId xmlns:a16="http://schemas.microsoft.com/office/drawing/2014/main" id="{2816AF02-ECFE-431F-BC07-813EB7C0F035}"/>
              </a:ext>
            </a:extLst>
          </p:cNvPr>
          <p:cNvSpPr>
            <a:spLocks noChangeShapeType="1"/>
          </p:cNvSpPr>
          <p:nvPr/>
        </p:nvSpPr>
        <p:spPr bwMode="auto">
          <a:xfrm>
            <a:off x="2646363" y="5638313"/>
            <a:ext cx="0" cy="1114732"/>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chemeClr val="bg1"/>
              </a:solidFill>
            </a:endParaRPr>
          </a:p>
        </p:txBody>
      </p:sp>
      <mc:AlternateContent xmlns:mc="http://schemas.openxmlformats.org/markup-compatibility/2006" xmlns:a14="http://schemas.microsoft.com/office/drawing/2010/main">
        <mc:Choice Requires="a14">
          <p:sp>
            <p:nvSpPr>
              <p:cNvPr id="17" name="Rectangle 14">
                <a:extLst>
                  <a:ext uri="{FF2B5EF4-FFF2-40B4-BE49-F238E27FC236}">
                    <a16:creationId xmlns:a16="http://schemas.microsoft.com/office/drawing/2014/main" id="{F1807E87-64AD-49A7-89D4-66D0B5514794}"/>
                  </a:ext>
                </a:extLst>
              </p:cNvPr>
              <p:cNvSpPr>
                <a:spLocks noChangeArrowheads="1"/>
              </p:cNvSpPr>
              <p:nvPr/>
            </p:nvSpPr>
            <p:spPr bwMode="auto">
              <a:xfrm>
                <a:off x="3432176" y="6303587"/>
                <a:ext cx="639919"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𝒙</m:t>
                      </m:r>
                      <m:r>
                        <a:rPr lang="en-US" sz="2800" b="1" i="1" baseline="-25000" dirty="0">
                          <a:solidFill>
                            <a:schemeClr val="bg1"/>
                          </a:solidFill>
                          <a:latin typeface="Cambria Math"/>
                        </a:rPr>
                        <m:t>𝟏</m:t>
                      </m:r>
                    </m:oMath>
                  </m:oMathPara>
                </a14:m>
                <a:endParaRPr lang="en-US" sz="2800" b="1" dirty="0">
                  <a:solidFill>
                    <a:schemeClr val="bg1"/>
                  </a:solidFill>
                  <a:latin typeface="VNI-Helve" pitchFamily="2" charset="0"/>
                </a:endParaRPr>
              </a:p>
            </p:txBody>
          </p:sp>
        </mc:Choice>
        <mc:Fallback xmlns="">
          <p:sp>
            <p:nvSpPr>
              <p:cNvPr id="17" name="Rectangle 14">
                <a:extLst>
                  <a:ext uri="{FF2B5EF4-FFF2-40B4-BE49-F238E27FC236}">
                    <a16:creationId xmlns:a16="http://schemas.microsoft.com/office/drawing/2014/main" id="{F1807E87-64AD-49A7-89D4-66D0B5514794}"/>
                  </a:ext>
                </a:extLst>
              </p:cNvPr>
              <p:cNvSpPr>
                <a:spLocks noRot="1" noChangeAspect="1" noMove="1" noResize="1" noEditPoints="1" noAdjustHandles="1" noChangeArrowheads="1" noChangeShapeType="1" noTextEdit="1"/>
              </p:cNvSpPr>
              <p:nvPr/>
            </p:nvSpPr>
            <p:spPr bwMode="auto">
              <a:xfrm>
                <a:off x="3432176" y="6303587"/>
                <a:ext cx="639919" cy="52322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Line 15">
            <a:extLst>
              <a:ext uri="{FF2B5EF4-FFF2-40B4-BE49-F238E27FC236}">
                <a16:creationId xmlns:a16="http://schemas.microsoft.com/office/drawing/2014/main" id="{20CC39A1-943F-48F4-935D-2A5B5684A9F5}"/>
              </a:ext>
            </a:extLst>
          </p:cNvPr>
          <p:cNvSpPr>
            <a:spLocks noChangeShapeType="1"/>
          </p:cNvSpPr>
          <p:nvPr/>
        </p:nvSpPr>
        <p:spPr bwMode="auto">
          <a:xfrm>
            <a:off x="4770438" y="5022670"/>
            <a:ext cx="0" cy="1730374"/>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chemeClr val="bg1"/>
              </a:solidFill>
            </a:endParaRPr>
          </a:p>
        </p:txBody>
      </p:sp>
      <p:sp>
        <p:nvSpPr>
          <p:cNvPr id="20" name="Line 16">
            <a:extLst>
              <a:ext uri="{FF2B5EF4-FFF2-40B4-BE49-F238E27FC236}">
                <a16:creationId xmlns:a16="http://schemas.microsoft.com/office/drawing/2014/main" id="{A280F689-F3F8-4A07-9090-24AC8DBF58A4}"/>
              </a:ext>
            </a:extLst>
          </p:cNvPr>
          <p:cNvSpPr>
            <a:spLocks noChangeShapeType="1"/>
          </p:cNvSpPr>
          <p:nvPr/>
        </p:nvSpPr>
        <p:spPr bwMode="auto">
          <a:xfrm>
            <a:off x="7980363" y="5022670"/>
            <a:ext cx="0" cy="1730375"/>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chemeClr val="bg1"/>
              </a:solidFill>
            </a:endParaRPr>
          </a:p>
        </p:txBody>
      </p:sp>
      <mc:AlternateContent xmlns:mc="http://schemas.openxmlformats.org/markup-compatibility/2006" xmlns:a14="http://schemas.microsoft.com/office/drawing/2010/main">
        <mc:Choice Requires="a14">
          <p:sp>
            <p:nvSpPr>
              <p:cNvPr id="21" name="Rectangle 19">
                <a:extLst>
                  <a:ext uri="{FF2B5EF4-FFF2-40B4-BE49-F238E27FC236}">
                    <a16:creationId xmlns:a16="http://schemas.microsoft.com/office/drawing/2014/main" id="{0470346C-4418-489B-8AEF-C633FE0638D1}"/>
                  </a:ext>
                </a:extLst>
              </p:cNvPr>
              <p:cNvSpPr>
                <a:spLocks noChangeArrowheads="1"/>
              </p:cNvSpPr>
              <p:nvPr/>
            </p:nvSpPr>
            <p:spPr bwMode="auto">
              <a:xfrm>
                <a:off x="7322724" y="5418254"/>
                <a:ext cx="762000" cy="523876"/>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𝑴</m:t>
                      </m:r>
                      <m:r>
                        <a:rPr lang="en-US" sz="2800" b="1" i="1" baseline="-25000" dirty="0">
                          <a:solidFill>
                            <a:schemeClr val="bg1"/>
                          </a:solidFill>
                          <a:latin typeface="Cambria Math"/>
                        </a:rPr>
                        <m:t>𝟐</m:t>
                      </m:r>
                    </m:oMath>
                  </m:oMathPara>
                </a14:m>
                <a:endParaRPr lang="en-US" sz="2800" b="1" dirty="0">
                  <a:solidFill>
                    <a:schemeClr val="bg1"/>
                  </a:solidFill>
                  <a:latin typeface="VNI-Helve" pitchFamily="2" charset="0"/>
                </a:endParaRPr>
              </a:p>
            </p:txBody>
          </p:sp>
        </mc:Choice>
        <mc:Fallback xmlns="">
          <p:sp>
            <p:nvSpPr>
              <p:cNvPr id="21" name="Rectangle 19">
                <a:extLst>
                  <a:ext uri="{FF2B5EF4-FFF2-40B4-BE49-F238E27FC236}">
                    <a16:creationId xmlns:a16="http://schemas.microsoft.com/office/drawing/2014/main" id="{0470346C-4418-489B-8AEF-C633FE0638D1}"/>
                  </a:ext>
                </a:extLst>
              </p:cNvPr>
              <p:cNvSpPr>
                <a:spLocks noRot="1" noChangeAspect="1" noMove="1" noResize="1" noEditPoints="1" noAdjustHandles="1" noChangeArrowheads="1" noChangeShapeType="1" noTextEdit="1"/>
              </p:cNvSpPr>
              <p:nvPr/>
            </p:nvSpPr>
            <p:spPr bwMode="auto">
              <a:xfrm>
                <a:off x="7322724" y="5418254"/>
                <a:ext cx="762000" cy="523876"/>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2" name="AutoShape 21">
            <a:extLst>
              <a:ext uri="{FF2B5EF4-FFF2-40B4-BE49-F238E27FC236}">
                <a16:creationId xmlns:a16="http://schemas.microsoft.com/office/drawing/2014/main" id="{C254ACF8-F029-4C06-9177-A3091FD688A8}"/>
              </a:ext>
            </a:extLst>
          </p:cNvPr>
          <p:cNvSpPr>
            <a:spLocks/>
          </p:cNvSpPr>
          <p:nvPr/>
        </p:nvSpPr>
        <p:spPr bwMode="auto">
          <a:xfrm rot="16200000">
            <a:off x="5152654" y="3514934"/>
            <a:ext cx="311103" cy="5323683"/>
          </a:xfrm>
          <a:prstGeom prst="leftBrace">
            <a:avLst>
              <a:gd name="adj1" fmla="val 93590"/>
              <a:gd name="adj2" fmla="val 54375"/>
            </a:avLst>
          </a:prstGeom>
          <a:noFill/>
          <a:ln w="28575">
            <a:solidFill>
              <a:schemeClr val="tx2">
                <a:lumMod val="50000"/>
              </a:schemeClr>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p:sp>
        <p:nvSpPr>
          <p:cNvPr id="23" name="Text Box 26">
            <a:extLst>
              <a:ext uri="{FF2B5EF4-FFF2-40B4-BE49-F238E27FC236}">
                <a16:creationId xmlns:a16="http://schemas.microsoft.com/office/drawing/2014/main" id="{D905E208-0107-44BD-BDCF-6F10A8B8E24C}"/>
              </a:ext>
            </a:extLst>
          </p:cNvPr>
          <p:cNvSpPr txBox="1">
            <a:spLocks noChangeArrowheads="1"/>
          </p:cNvSpPr>
          <p:nvPr/>
        </p:nvSpPr>
        <p:spPr bwMode="auto">
          <a:xfrm>
            <a:off x="1776411" y="1580386"/>
            <a:ext cx="8928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vi-VN" sz="3600" b="1">
              <a:solidFill>
                <a:schemeClr val="bg1"/>
              </a:solidFill>
              <a:effectLst>
                <a:outerShdw blurRad="38100" dist="38100" dir="2700000" algn="tl">
                  <a:srgbClr val="000000"/>
                </a:outerShdw>
              </a:effectLst>
            </a:endParaRPr>
          </a:p>
        </p:txBody>
      </p:sp>
      <p:sp>
        <p:nvSpPr>
          <p:cNvPr id="24" name="Rectangle 27">
            <a:extLst>
              <a:ext uri="{FF2B5EF4-FFF2-40B4-BE49-F238E27FC236}">
                <a16:creationId xmlns:a16="http://schemas.microsoft.com/office/drawing/2014/main" id="{19C0C1AB-4EE3-4B81-BA47-EEC431681925}"/>
              </a:ext>
            </a:extLst>
          </p:cNvPr>
          <p:cNvSpPr>
            <a:spLocks noChangeArrowheads="1"/>
          </p:cNvSpPr>
          <p:nvPr/>
        </p:nvSpPr>
        <p:spPr bwMode="auto">
          <a:xfrm>
            <a:off x="2409825" y="1407384"/>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vi-VN" sz="4000" b="1">
              <a:solidFill>
                <a:schemeClr val="bg1"/>
              </a:solidFill>
              <a:latin typeface="Arial" charset="0"/>
            </a:endParaRPr>
          </a:p>
        </p:txBody>
      </p:sp>
      <mc:AlternateContent xmlns:mc="http://schemas.openxmlformats.org/markup-compatibility/2006" xmlns:a14="http://schemas.microsoft.com/office/drawing/2010/main">
        <mc:Choice Requires="a14">
          <p:sp>
            <p:nvSpPr>
              <p:cNvPr id="25" name="Text Box 29">
                <a:extLst>
                  <a:ext uri="{FF2B5EF4-FFF2-40B4-BE49-F238E27FC236}">
                    <a16:creationId xmlns:a16="http://schemas.microsoft.com/office/drawing/2014/main" id="{7F6408C1-D26C-4CE9-982A-A72C9D908475}"/>
                  </a:ext>
                </a:extLst>
              </p:cNvPr>
              <p:cNvSpPr txBox="1">
                <a:spLocks noChangeArrowheads="1"/>
              </p:cNvSpPr>
              <p:nvPr/>
            </p:nvSpPr>
            <p:spPr bwMode="auto">
              <a:xfrm>
                <a:off x="4637110" y="5052524"/>
                <a:ext cx="685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cs typeface="Times New Roman" pitchFamily="18" charset="0"/>
                        </a:rPr>
                        <m:t>𝒕</m:t>
                      </m:r>
                      <m:r>
                        <a:rPr lang="en-US" sz="2800" b="1" i="1" baseline="-25000" dirty="0">
                          <a:solidFill>
                            <a:schemeClr val="bg1"/>
                          </a:solidFill>
                          <a:latin typeface="Cambria Math"/>
                          <a:cs typeface="Times New Roman" pitchFamily="18" charset="0"/>
                        </a:rPr>
                        <m:t>𝟏</m:t>
                      </m:r>
                    </m:oMath>
                  </m:oMathPara>
                </a14:m>
                <a:endParaRPr lang="en-US" sz="2800" b="1" dirty="0">
                  <a:solidFill>
                    <a:schemeClr val="bg1"/>
                  </a:solidFill>
                  <a:latin typeface="Times New Roman" pitchFamily="18" charset="0"/>
                  <a:cs typeface="Times New Roman" pitchFamily="18" charset="0"/>
                </a:endParaRPr>
              </a:p>
            </p:txBody>
          </p:sp>
        </mc:Choice>
        <mc:Fallback xmlns="">
          <p:sp>
            <p:nvSpPr>
              <p:cNvPr id="25" name="Text Box 29">
                <a:extLst>
                  <a:ext uri="{FF2B5EF4-FFF2-40B4-BE49-F238E27FC236}">
                    <a16:creationId xmlns:a16="http://schemas.microsoft.com/office/drawing/2014/main" id="{7F6408C1-D26C-4CE9-982A-A72C9D908475}"/>
                  </a:ext>
                </a:extLst>
              </p:cNvPr>
              <p:cNvSpPr txBox="1">
                <a:spLocks noRot="1" noChangeAspect="1" noMove="1" noResize="1" noEditPoints="1" noAdjustHandles="1" noChangeArrowheads="1" noChangeShapeType="1" noTextEdit="1"/>
              </p:cNvSpPr>
              <p:nvPr/>
            </p:nvSpPr>
            <p:spPr bwMode="auto">
              <a:xfrm>
                <a:off x="4637110" y="5052524"/>
                <a:ext cx="685800"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30">
                <a:extLst>
                  <a:ext uri="{FF2B5EF4-FFF2-40B4-BE49-F238E27FC236}">
                    <a16:creationId xmlns:a16="http://schemas.microsoft.com/office/drawing/2014/main" id="{C1061486-59B7-4DE5-9D9D-D02FF8E6FB61}"/>
                  </a:ext>
                </a:extLst>
              </p:cNvPr>
              <p:cNvSpPr txBox="1">
                <a:spLocks noChangeArrowheads="1"/>
              </p:cNvSpPr>
              <p:nvPr/>
            </p:nvSpPr>
            <p:spPr bwMode="auto">
              <a:xfrm>
                <a:off x="7833252" y="5049966"/>
                <a:ext cx="6858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spcBef>
                    <a:spcPct val="50000"/>
                  </a:spcBef>
                </a:pPr>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𝒕</m:t>
                      </m:r>
                      <m:r>
                        <a:rPr lang="en-US" sz="2800" b="1" i="1" baseline="-25000" dirty="0">
                          <a:solidFill>
                            <a:schemeClr val="bg1"/>
                          </a:solidFill>
                          <a:latin typeface="Cambria Math"/>
                        </a:rPr>
                        <m:t>𝟐</m:t>
                      </m:r>
                    </m:oMath>
                  </m:oMathPara>
                </a14:m>
                <a:endParaRPr lang="en-US" sz="2800" b="1" dirty="0">
                  <a:solidFill>
                    <a:schemeClr val="bg1"/>
                  </a:solidFill>
                </a:endParaRPr>
              </a:p>
            </p:txBody>
          </p:sp>
        </mc:Choice>
        <mc:Fallback xmlns="">
          <p:sp>
            <p:nvSpPr>
              <p:cNvPr id="26" name="Text Box 30">
                <a:extLst>
                  <a:ext uri="{FF2B5EF4-FFF2-40B4-BE49-F238E27FC236}">
                    <a16:creationId xmlns:a16="http://schemas.microsoft.com/office/drawing/2014/main" id="{C1061486-59B7-4DE5-9D9D-D02FF8E6FB61}"/>
                  </a:ext>
                </a:extLst>
              </p:cNvPr>
              <p:cNvSpPr txBox="1">
                <a:spLocks noRot="1" noChangeAspect="1" noMove="1" noResize="1" noEditPoints="1" noAdjustHandles="1" noChangeArrowheads="1" noChangeShapeType="1" noTextEdit="1"/>
              </p:cNvSpPr>
              <p:nvPr/>
            </p:nvSpPr>
            <p:spPr bwMode="auto">
              <a:xfrm>
                <a:off x="7833252" y="5049966"/>
                <a:ext cx="685800"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 Box 32">
                <a:extLst>
                  <a:ext uri="{FF2B5EF4-FFF2-40B4-BE49-F238E27FC236}">
                    <a16:creationId xmlns:a16="http://schemas.microsoft.com/office/drawing/2014/main" id="{5EFB221D-C232-4FCF-9525-1A8DDE9138C3}"/>
                  </a:ext>
                </a:extLst>
              </p:cNvPr>
              <p:cNvSpPr txBox="1">
                <a:spLocks noChangeArrowheads="1"/>
              </p:cNvSpPr>
              <p:nvPr/>
            </p:nvSpPr>
            <p:spPr bwMode="auto">
              <a:xfrm>
                <a:off x="280246" y="1345417"/>
                <a:ext cx="10052747" cy="19538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lnSpc>
                    <a:spcPct val="150000"/>
                  </a:lnSpc>
                </a:pPr>
                <a:r>
                  <a:rPr lang="vi-VN" sz="2800" b="1" i="1" dirty="0">
                    <a:solidFill>
                      <a:schemeClr val="bg1"/>
                    </a:solidFill>
                    <a:latin typeface="+mj-lt"/>
                    <a:cs typeface="Times New Roman" pitchFamily="18" charset="0"/>
                  </a:rPr>
                  <a:t>Giả sử:</a:t>
                </a:r>
              </a:p>
              <a:p>
                <a:pPr algn="just">
                  <a:lnSpc>
                    <a:spcPct val="150000"/>
                  </a:lnSpc>
                </a:pPr>
                <a:r>
                  <a:rPr lang="vi-VN" sz="2800" b="1" dirty="0">
                    <a:solidFill>
                      <a:schemeClr val="bg1"/>
                    </a:solidFill>
                    <a:latin typeface="+mj-lt"/>
                    <a:cs typeface="Times New Roman" pitchFamily="18" charset="0"/>
                  </a:rPr>
                  <a:t>	Thời điểm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𝒕</m:t>
                        </m:r>
                      </m:e>
                      <m:sub>
                        <m:r>
                          <a:rPr lang="vi-VN" sz="2800" b="1" i="1">
                            <a:solidFill>
                              <a:schemeClr val="bg1"/>
                            </a:solidFill>
                            <a:latin typeface="Cambria Math" panose="02040503050406030204" pitchFamily="18" charset="0"/>
                            <a:cs typeface="Times New Roman" pitchFamily="18" charset="0"/>
                          </a:rPr>
                          <m:t>𝟏</m:t>
                        </m:r>
                      </m:sub>
                    </m:sSub>
                  </m:oMath>
                </a14:m>
                <a:r>
                  <a:rPr lang="vi-VN" sz="2800" b="1" dirty="0">
                    <a:solidFill>
                      <a:schemeClr val="bg1"/>
                    </a:solidFill>
                    <a:latin typeface="+mj-lt"/>
                    <a:cs typeface="Times New Roman" pitchFamily="18" charset="0"/>
                  </a:rPr>
                  <a:t> chất điểm qua điểm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𝑴</m:t>
                        </m:r>
                      </m:e>
                      <m:sub>
                        <m:r>
                          <a:rPr lang="vi-VN" sz="2800" b="1" i="1">
                            <a:solidFill>
                              <a:schemeClr val="bg1"/>
                            </a:solidFill>
                            <a:latin typeface="Cambria Math" panose="02040503050406030204" pitchFamily="18" charset="0"/>
                            <a:cs typeface="Times New Roman" pitchFamily="18" charset="0"/>
                          </a:rPr>
                          <m:t>𝟏</m:t>
                        </m:r>
                      </m:sub>
                    </m:sSub>
                  </m:oMath>
                </a14:m>
                <a:r>
                  <a:rPr lang="vi-VN" sz="2800" b="1" dirty="0">
                    <a:solidFill>
                      <a:schemeClr val="bg1"/>
                    </a:solidFill>
                    <a:latin typeface="+mj-lt"/>
                    <a:cs typeface="Times New Roman" pitchFamily="18" charset="0"/>
                  </a:rPr>
                  <a:t> có toạ độ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𝒙</m:t>
                        </m:r>
                      </m:e>
                      <m:sub>
                        <m:r>
                          <a:rPr lang="vi-VN" sz="2800" b="1" i="1">
                            <a:solidFill>
                              <a:schemeClr val="bg1"/>
                            </a:solidFill>
                            <a:latin typeface="Cambria Math" panose="02040503050406030204" pitchFamily="18" charset="0"/>
                            <a:cs typeface="Times New Roman" pitchFamily="18" charset="0"/>
                          </a:rPr>
                          <m:t>𝟏</m:t>
                        </m:r>
                      </m:sub>
                    </m:sSub>
                  </m:oMath>
                </a14:m>
                <a:r>
                  <a:rPr lang="vi-VN" sz="2800" b="1" dirty="0">
                    <a:solidFill>
                      <a:schemeClr val="bg1"/>
                    </a:solidFill>
                    <a:latin typeface="+mj-lt"/>
                    <a:cs typeface="Times New Roman" pitchFamily="18" charset="0"/>
                  </a:rPr>
                  <a:t> </a:t>
                </a:r>
              </a:p>
              <a:p>
                <a:pPr algn="just">
                  <a:lnSpc>
                    <a:spcPct val="150000"/>
                  </a:lnSpc>
                </a:pPr>
                <a:r>
                  <a:rPr lang="vi-VN" sz="2800" b="1" dirty="0">
                    <a:solidFill>
                      <a:schemeClr val="bg1"/>
                    </a:solidFill>
                    <a:latin typeface="+mj-lt"/>
                    <a:cs typeface="Times New Roman" pitchFamily="18" charset="0"/>
                  </a:rPr>
                  <a:t>	Đến thời điểm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𝒕</m:t>
                        </m:r>
                      </m:e>
                      <m:sub>
                        <m:r>
                          <a:rPr lang="vi-VN" sz="2800" b="1" i="1">
                            <a:solidFill>
                              <a:schemeClr val="bg1"/>
                            </a:solidFill>
                            <a:latin typeface="Cambria Math" panose="02040503050406030204" pitchFamily="18" charset="0"/>
                            <a:cs typeface="Times New Roman" pitchFamily="18" charset="0"/>
                          </a:rPr>
                          <m:t>𝟐</m:t>
                        </m:r>
                      </m:sub>
                    </m:sSub>
                  </m:oMath>
                </a14:m>
                <a:r>
                  <a:rPr lang="vi-VN" sz="2800" b="1" dirty="0">
                    <a:solidFill>
                      <a:schemeClr val="bg1"/>
                    </a:solidFill>
                    <a:latin typeface="+mj-lt"/>
                    <a:cs typeface="Times New Roman" pitchFamily="18" charset="0"/>
                  </a:rPr>
                  <a:t> chất điểm qua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𝑴</m:t>
                        </m:r>
                      </m:e>
                      <m:sub>
                        <m:r>
                          <a:rPr lang="vi-VN" sz="2800" b="1" i="1">
                            <a:solidFill>
                              <a:schemeClr val="bg1"/>
                            </a:solidFill>
                            <a:latin typeface="Cambria Math" panose="02040503050406030204" pitchFamily="18" charset="0"/>
                            <a:cs typeface="Times New Roman" pitchFamily="18" charset="0"/>
                          </a:rPr>
                          <m:t>𝟐</m:t>
                        </m:r>
                      </m:sub>
                    </m:sSub>
                  </m:oMath>
                </a14:m>
                <a:r>
                  <a:rPr lang="vi-VN" sz="2800" b="1" dirty="0">
                    <a:solidFill>
                      <a:schemeClr val="bg1"/>
                    </a:solidFill>
                    <a:latin typeface="+mj-lt"/>
                    <a:cs typeface="Times New Roman" pitchFamily="18" charset="0"/>
                  </a:rPr>
                  <a:t> có toạ độ </a:t>
                </a:r>
                <a14:m>
                  <m:oMath xmlns:m="http://schemas.openxmlformats.org/officeDocument/2006/math">
                    <m:sSub>
                      <m:sSubPr>
                        <m:ctrlPr>
                          <a:rPr lang="vi-VN" sz="2800" b="1" i="1">
                            <a:solidFill>
                              <a:schemeClr val="bg1"/>
                            </a:solidFill>
                            <a:latin typeface="Cambria Math" panose="02040503050406030204" pitchFamily="18" charset="0"/>
                            <a:cs typeface="Times New Roman" pitchFamily="18" charset="0"/>
                          </a:rPr>
                        </m:ctrlPr>
                      </m:sSubPr>
                      <m:e>
                        <m:r>
                          <a:rPr lang="vi-VN" sz="2800" b="1" i="1">
                            <a:solidFill>
                              <a:schemeClr val="bg1"/>
                            </a:solidFill>
                            <a:latin typeface="Cambria Math" panose="02040503050406030204" pitchFamily="18" charset="0"/>
                            <a:cs typeface="Times New Roman" pitchFamily="18" charset="0"/>
                          </a:rPr>
                          <m:t>𝒙</m:t>
                        </m:r>
                      </m:e>
                      <m:sub>
                        <m:r>
                          <a:rPr lang="vi-VN" sz="2800" b="1" i="1">
                            <a:solidFill>
                              <a:schemeClr val="bg1"/>
                            </a:solidFill>
                            <a:latin typeface="Cambria Math" panose="02040503050406030204" pitchFamily="18" charset="0"/>
                            <a:cs typeface="Times New Roman" pitchFamily="18" charset="0"/>
                          </a:rPr>
                          <m:t>𝟐</m:t>
                        </m:r>
                      </m:sub>
                    </m:sSub>
                  </m:oMath>
                </a14:m>
                <a:r>
                  <a:rPr lang="vi-VN" sz="2800" b="1" dirty="0">
                    <a:solidFill>
                      <a:schemeClr val="bg1"/>
                    </a:solidFill>
                    <a:latin typeface="+mj-lt"/>
                    <a:cs typeface="Times New Roman" pitchFamily="18" charset="0"/>
                  </a:rPr>
                  <a:t>.</a:t>
                </a:r>
              </a:p>
            </p:txBody>
          </p:sp>
        </mc:Choice>
        <mc:Fallback xmlns="">
          <p:sp>
            <p:nvSpPr>
              <p:cNvPr id="27" name="Text Box 32">
                <a:extLst>
                  <a:ext uri="{FF2B5EF4-FFF2-40B4-BE49-F238E27FC236}">
                    <a16:creationId xmlns:a16="http://schemas.microsoft.com/office/drawing/2014/main" id="{5EFB221D-C232-4FCF-9525-1A8DDE9138C3}"/>
                  </a:ext>
                </a:extLst>
              </p:cNvPr>
              <p:cNvSpPr txBox="1">
                <a:spLocks noRot="1" noChangeAspect="1" noMove="1" noResize="1" noEditPoints="1" noAdjustHandles="1" noChangeArrowheads="1" noChangeShapeType="1" noTextEdit="1"/>
              </p:cNvSpPr>
              <p:nvPr/>
            </p:nvSpPr>
            <p:spPr bwMode="auto">
              <a:xfrm>
                <a:off x="280246" y="1345417"/>
                <a:ext cx="10052747" cy="1953868"/>
              </a:xfrm>
              <a:prstGeom prst="rect">
                <a:avLst/>
              </a:prstGeom>
              <a:blipFill>
                <a:blip r:embed="rId10"/>
                <a:stretch>
                  <a:fillRect l="-1273" b="-812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Rectangle 13">
                <a:extLst>
                  <a:ext uri="{FF2B5EF4-FFF2-40B4-BE49-F238E27FC236}">
                    <a16:creationId xmlns:a16="http://schemas.microsoft.com/office/drawing/2014/main" id="{9B446809-1035-481D-A19A-7124141B0C76}"/>
                  </a:ext>
                </a:extLst>
              </p:cNvPr>
              <p:cNvSpPr>
                <a:spLocks noChangeArrowheads="1"/>
              </p:cNvSpPr>
              <p:nvPr/>
            </p:nvSpPr>
            <p:spPr bwMode="auto">
              <a:xfrm>
                <a:off x="2178052" y="5908497"/>
                <a:ext cx="553357"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𝑶</m:t>
                      </m:r>
                    </m:oMath>
                  </m:oMathPara>
                </a14:m>
                <a:endParaRPr lang="en-US" sz="2800" b="1" dirty="0">
                  <a:solidFill>
                    <a:schemeClr val="bg1"/>
                  </a:solidFill>
                  <a:latin typeface="VNI-Helve" pitchFamily="2" charset="0"/>
                </a:endParaRPr>
              </a:p>
            </p:txBody>
          </p:sp>
        </mc:Choice>
        <mc:Fallback xmlns="">
          <p:sp>
            <p:nvSpPr>
              <p:cNvPr id="28" name="Rectangle 13">
                <a:extLst>
                  <a:ext uri="{FF2B5EF4-FFF2-40B4-BE49-F238E27FC236}">
                    <a16:creationId xmlns:a16="http://schemas.microsoft.com/office/drawing/2014/main" id="{9B446809-1035-481D-A19A-7124141B0C76}"/>
                  </a:ext>
                </a:extLst>
              </p:cNvPr>
              <p:cNvSpPr>
                <a:spLocks noRot="1" noChangeAspect="1" noMove="1" noResize="1" noEditPoints="1" noAdjustHandles="1" noChangeArrowheads="1" noChangeShapeType="1" noTextEdit="1"/>
              </p:cNvSpPr>
              <p:nvPr/>
            </p:nvSpPr>
            <p:spPr bwMode="auto">
              <a:xfrm>
                <a:off x="2178052" y="5908497"/>
                <a:ext cx="553357" cy="523220"/>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Oval 7">
            <a:extLst>
              <a:ext uri="{FF2B5EF4-FFF2-40B4-BE49-F238E27FC236}">
                <a16:creationId xmlns:a16="http://schemas.microsoft.com/office/drawing/2014/main" id="{A1B0C8AF-4DA9-4674-8891-E301414964DD}"/>
              </a:ext>
            </a:extLst>
          </p:cNvPr>
          <p:cNvSpPr>
            <a:spLocks noChangeArrowheads="1"/>
          </p:cNvSpPr>
          <p:nvPr/>
        </p:nvSpPr>
        <p:spPr bwMode="auto">
          <a:xfrm flipV="1">
            <a:off x="2556367" y="5904578"/>
            <a:ext cx="165704" cy="165705"/>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p:sp>
        <p:nvSpPr>
          <p:cNvPr id="30" name="Oval 7">
            <a:extLst>
              <a:ext uri="{FF2B5EF4-FFF2-40B4-BE49-F238E27FC236}">
                <a16:creationId xmlns:a16="http://schemas.microsoft.com/office/drawing/2014/main" id="{426E081D-FD11-415C-8AE3-34D0B2D8E93C}"/>
              </a:ext>
            </a:extLst>
          </p:cNvPr>
          <p:cNvSpPr>
            <a:spLocks noChangeArrowheads="1"/>
          </p:cNvSpPr>
          <p:nvPr/>
        </p:nvSpPr>
        <p:spPr bwMode="auto">
          <a:xfrm flipV="1">
            <a:off x="7900841" y="5901505"/>
            <a:ext cx="165704" cy="165705"/>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solidFill>
                <a:schemeClr val="bg1"/>
              </a:solidFill>
            </a:endParaRPr>
          </a:p>
        </p:txBody>
      </p:sp>
      <mc:AlternateContent xmlns:mc="http://schemas.openxmlformats.org/markup-compatibility/2006" xmlns:a14="http://schemas.microsoft.com/office/drawing/2010/main">
        <mc:Choice Requires="a14">
          <p:sp>
            <p:nvSpPr>
              <p:cNvPr id="31" name="Rectangle 22">
                <a:extLst>
                  <a:ext uri="{FF2B5EF4-FFF2-40B4-BE49-F238E27FC236}">
                    <a16:creationId xmlns:a16="http://schemas.microsoft.com/office/drawing/2014/main" id="{861E6C7E-C39A-4501-9313-F9F69FDB5617}"/>
                  </a:ext>
                </a:extLst>
              </p:cNvPr>
              <p:cNvSpPr>
                <a:spLocks noChangeArrowheads="1"/>
              </p:cNvSpPr>
              <p:nvPr/>
            </p:nvSpPr>
            <p:spPr bwMode="auto">
              <a:xfrm>
                <a:off x="5306620" y="6306010"/>
                <a:ext cx="638905" cy="523795"/>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a:rPr>
                        <m:t>𝒙</m:t>
                      </m:r>
                      <m:r>
                        <a:rPr lang="en-US" sz="2800" b="1" i="1" baseline="-25000" dirty="0">
                          <a:solidFill>
                            <a:schemeClr val="bg1"/>
                          </a:solidFill>
                          <a:latin typeface="Cambria Math"/>
                        </a:rPr>
                        <m:t>𝟐</m:t>
                      </m:r>
                    </m:oMath>
                  </m:oMathPara>
                </a14:m>
                <a:endParaRPr lang="en-US" sz="2800" b="1" dirty="0">
                  <a:solidFill>
                    <a:schemeClr val="bg1"/>
                  </a:solidFill>
                  <a:latin typeface="VNI-Helve" pitchFamily="2" charset="0"/>
                </a:endParaRPr>
              </a:p>
            </p:txBody>
          </p:sp>
        </mc:Choice>
        <mc:Fallback xmlns="">
          <p:sp>
            <p:nvSpPr>
              <p:cNvPr id="31" name="Rectangle 22">
                <a:extLst>
                  <a:ext uri="{FF2B5EF4-FFF2-40B4-BE49-F238E27FC236}">
                    <a16:creationId xmlns:a16="http://schemas.microsoft.com/office/drawing/2014/main" id="{861E6C7E-C39A-4501-9313-F9F69FDB5617}"/>
                  </a:ext>
                </a:extLst>
              </p:cNvPr>
              <p:cNvSpPr>
                <a:spLocks noRot="1" noChangeAspect="1" noMove="1" noResize="1" noEditPoints="1" noAdjustHandles="1" noChangeArrowheads="1" noChangeShapeType="1" noTextEdit="1"/>
              </p:cNvSpPr>
              <p:nvPr/>
            </p:nvSpPr>
            <p:spPr bwMode="auto">
              <a:xfrm>
                <a:off x="5306620" y="6306010"/>
                <a:ext cx="638905" cy="523795"/>
              </a:xfrm>
              <a:prstGeom prst="rect">
                <a:avLst/>
              </a:prstGeom>
              <a:blipFill>
                <a:blip r:embed="rId1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33">
                <a:extLst>
                  <a:ext uri="{FF2B5EF4-FFF2-40B4-BE49-F238E27FC236}">
                    <a16:creationId xmlns:a16="http://schemas.microsoft.com/office/drawing/2014/main" id="{DB2D4D42-D152-4822-8C6F-076AA84BB810}"/>
                  </a:ext>
                </a:extLst>
              </p:cNvPr>
              <p:cNvSpPr txBox="1">
                <a:spLocks noChangeArrowheads="1"/>
              </p:cNvSpPr>
              <p:nvPr/>
            </p:nvSpPr>
            <p:spPr bwMode="auto">
              <a:xfrm>
                <a:off x="320613" y="1482343"/>
                <a:ext cx="11078447"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vi-VN" sz="2800" b="1" dirty="0">
                    <a:solidFill>
                      <a:schemeClr val="bg1"/>
                    </a:solidFill>
                    <a:latin typeface="Times New Roman" pitchFamily="18" charset="0"/>
                    <a:cs typeface="Times New Roman" pitchFamily="18" charset="0"/>
                  </a:rPr>
                  <a:t>Xét một vật coi là chất điểm chuyển động trên một trục </a:t>
                </a:r>
                <a14:m>
                  <m:oMath xmlns:m="http://schemas.openxmlformats.org/officeDocument/2006/math">
                    <m:r>
                      <a:rPr lang="vi-VN" sz="2800" b="1" i="1" dirty="0">
                        <a:solidFill>
                          <a:schemeClr val="bg1"/>
                        </a:solidFill>
                        <a:latin typeface="Cambria Math"/>
                        <a:cs typeface="Times New Roman" pitchFamily="18" charset="0"/>
                      </a:rPr>
                      <m:t>𝑶𝒙</m:t>
                    </m:r>
                  </m:oMath>
                </a14:m>
                <a:r>
                  <a:rPr lang="vi-VN" sz="2800" b="1" dirty="0">
                    <a:solidFill>
                      <a:schemeClr val="bg1"/>
                    </a:solidFill>
                    <a:latin typeface="Times New Roman" pitchFamily="18" charset="0"/>
                    <a:cs typeface="Times New Roman" pitchFamily="18" charset="0"/>
                  </a:rPr>
                  <a:t>.</a:t>
                </a:r>
              </a:p>
            </p:txBody>
          </p:sp>
        </mc:Choice>
        <mc:Fallback xmlns="">
          <p:sp>
            <p:nvSpPr>
              <p:cNvPr id="32" name="Text Box 33">
                <a:extLst>
                  <a:ext uri="{FF2B5EF4-FFF2-40B4-BE49-F238E27FC236}">
                    <a16:creationId xmlns:a16="http://schemas.microsoft.com/office/drawing/2014/main" id="{DB2D4D42-D152-4822-8C6F-076AA84BB810}"/>
                  </a:ext>
                </a:extLst>
              </p:cNvPr>
              <p:cNvSpPr txBox="1">
                <a:spLocks noRot="1" noChangeAspect="1" noMove="1" noResize="1" noEditPoints="1" noAdjustHandles="1" noChangeArrowheads="1" noChangeShapeType="1" noTextEdit="1"/>
              </p:cNvSpPr>
              <p:nvPr/>
            </p:nvSpPr>
            <p:spPr bwMode="auto">
              <a:xfrm>
                <a:off x="320613" y="1482343"/>
                <a:ext cx="11078447" cy="523220"/>
              </a:xfrm>
              <a:prstGeom prst="rect">
                <a:avLst/>
              </a:prstGeom>
              <a:blipFill>
                <a:blip r:embed="rId13"/>
                <a:stretch>
                  <a:fillRect l="-1156"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cxnSp>
        <p:nvCxnSpPr>
          <p:cNvPr id="34" name="Straight Connector 33">
            <a:extLst>
              <a:ext uri="{FF2B5EF4-FFF2-40B4-BE49-F238E27FC236}">
                <a16:creationId xmlns:a16="http://schemas.microsoft.com/office/drawing/2014/main" id="{3D22A8EA-0F7D-40D1-9BC6-7C14F3FDA561}"/>
              </a:ext>
            </a:extLst>
          </p:cNvPr>
          <p:cNvCxnSpPr/>
          <p:nvPr/>
        </p:nvCxnSpPr>
        <p:spPr bwMode="auto">
          <a:xfrm flipV="1">
            <a:off x="4859943" y="5984356"/>
            <a:ext cx="3040899" cy="5102"/>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5" name="Rectangle 30">
                <a:extLst>
                  <a:ext uri="{FF2B5EF4-FFF2-40B4-BE49-F238E27FC236}">
                    <a16:creationId xmlns:a16="http://schemas.microsoft.com/office/drawing/2014/main" id="{9C77018E-19B8-4EE3-AF2B-27C05AC64F09}"/>
                  </a:ext>
                </a:extLst>
              </p:cNvPr>
              <p:cNvSpPr>
                <a:spLocks noChangeArrowheads="1"/>
              </p:cNvSpPr>
              <p:nvPr/>
            </p:nvSpPr>
            <p:spPr bwMode="auto">
              <a:xfrm>
                <a:off x="320613" y="1487602"/>
                <a:ext cx="11427832" cy="18032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p>
                <a:r>
                  <a:rPr lang="vi-VN" sz="2800" b="1" dirty="0">
                    <a:solidFill>
                      <a:schemeClr val="bg1"/>
                    </a:solidFill>
                    <a:latin typeface="+mj-lt"/>
                    <a:cs typeface="Times New Roman" pitchFamily="18" charset="0"/>
                    <a:sym typeface="Wingdings" panose="05000000000000000000" pitchFamily="2" charset="2"/>
                  </a:rPr>
                  <a:t> </a:t>
                </a:r>
                <a:r>
                  <a:rPr lang="vi-VN" sz="2800" b="1" dirty="0">
                    <a:solidFill>
                      <a:schemeClr val="bg1"/>
                    </a:solidFill>
                    <a:latin typeface="+mj-lt"/>
                    <a:cs typeface="Times New Roman" pitchFamily="18" charset="0"/>
                  </a:rPr>
                  <a:t>Thời gian chuyển động của vật từ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𝑴</m:t>
                    </m:r>
                    <m:r>
                      <a:rPr lang="vi-VN" sz="2800" b="1" i="1" baseline="-25000" dirty="0">
                        <a:solidFill>
                          <a:schemeClr val="bg1"/>
                        </a:solidFill>
                        <a:latin typeface="Cambria Math" panose="02040503050406030204" pitchFamily="18" charset="0"/>
                        <a:cs typeface="Times New Roman" pitchFamily="18" charset="0"/>
                      </a:rPr>
                      <m:t>𝟏</m:t>
                    </m:r>
                  </m:oMath>
                </a14:m>
                <a:r>
                  <a:rPr lang="vi-VN" sz="2800" b="1" dirty="0">
                    <a:solidFill>
                      <a:schemeClr val="bg1"/>
                    </a:solidFill>
                    <a:latin typeface="+mj-lt"/>
                    <a:cs typeface="Times New Roman" pitchFamily="18" charset="0"/>
                  </a:rPr>
                  <a:t> đến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𝑴</m:t>
                    </m:r>
                    <m:r>
                      <a:rPr lang="vi-VN" sz="2800" b="1" i="1" baseline="-25000" dirty="0">
                        <a:solidFill>
                          <a:schemeClr val="bg1"/>
                        </a:solidFill>
                        <a:latin typeface="Cambria Math" panose="02040503050406030204" pitchFamily="18" charset="0"/>
                        <a:cs typeface="Times New Roman" pitchFamily="18" charset="0"/>
                      </a:rPr>
                      <m:t>𝟐</m:t>
                    </m:r>
                  </m:oMath>
                </a14:m>
                <a:r>
                  <a:rPr lang="vi-VN" sz="2800" b="1" dirty="0">
                    <a:solidFill>
                      <a:schemeClr val="bg1"/>
                    </a:solidFill>
                    <a:latin typeface="+mj-lt"/>
                    <a:cs typeface="Times New Roman" pitchFamily="18" charset="0"/>
                  </a:rPr>
                  <a:t>  là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𝒕</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𝒕</m:t>
                    </m:r>
                    <m:r>
                      <a:rPr lang="vi-VN" sz="2800" b="1" i="1" baseline="-25000" dirty="0">
                        <a:solidFill>
                          <a:schemeClr val="bg1"/>
                        </a:solidFill>
                        <a:latin typeface="Cambria Math" panose="02040503050406030204" pitchFamily="18" charset="0"/>
                        <a:cs typeface="Times New Roman" pitchFamily="18" charset="0"/>
                      </a:rPr>
                      <m:t>𝟐</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𝒕</m:t>
                    </m:r>
                    <m:r>
                      <a:rPr lang="vi-VN" sz="2800" b="1" i="1" baseline="-25000" dirty="0">
                        <a:solidFill>
                          <a:schemeClr val="bg1"/>
                        </a:solidFill>
                        <a:latin typeface="Cambria Math" panose="02040503050406030204" pitchFamily="18" charset="0"/>
                        <a:cs typeface="Times New Roman" pitchFamily="18" charset="0"/>
                      </a:rPr>
                      <m:t>𝟏</m:t>
                    </m:r>
                  </m:oMath>
                </a14:m>
                <a:endParaRPr lang="vi-VN" sz="2800" b="1" baseline="-25000" dirty="0">
                  <a:solidFill>
                    <a:schemeClr val="bg1"/>
                  </a:solidFill>
                  <a:latin typeface="+mj-lt"/>
                  <a:cs typeface="Times New Roman" pitchFamily="18" charset="0"/>
                </a:endParaRPr>
              </a:p>
              <a:p>
                <a:endParaRPr lang="vi-VN" sz="2800" b="1" dirty="0">
                  <a:solidFill>
                    <a:schemeClr val="bg1"/>
                  </a:solidFill>
                  <a:latin typeface="+mj-lt"/>
                  <a:cs typeface="Times New Roman" pitchFamily="18" charset="0"/>
                </a:endParaRPr>
              </a:p>
              <a:p>
                <a:r>
                  <a:rPr lang="vi-VN" sz="2800" b="1" dirty="0">
                    <a:solidFill>
                      <a:schemeClr val="bg1"/>
                    </a:solidFill>
                    <a:cs typeface="Times New Roman" pitchFamily="18" charset="0"/>
                    <a:sym typeface="Wingdings" panose="05000000000000000000" pitchFamily="2" charset="2"/>
                  </a:rPr>
                  <a:t> </a:t>
                </a:r>
                <a:r>
                  <a:rPr lang="vi-VN" sz="2800" b="1" dirty="0">
                    <a:solidFill>
                      <a:schemeClr val="bg1"/>
                    </a:solidFill>
                    <a:latin typeface="+mj-lt"/>
                    <a:cs typeface="Times New Roman" pitchFamily="18" charset="0"/>
                  </a:rPr>
                  <a:t>Quãng đường của vật đi được trong khoảng thời gian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𝒕</m:t>
                    </m:r>
                  </m:oMath>
                </a14:m>
                <a:r>
                  <a:rPr lang="vi-VN" sz="2800" b="1" dirty="0">
                    <a:solidFill>
                      <a:schemeClr val="bg1"/>
                    </a:solidFill>
                    <a:latin typeface="+mj-lt"/>
                    <a:cs typeface="Times New Roman" pitchFamily="18" charset="0"/>
                  </a:rPr>
                  <a:t> là </a:t>
                </a:r>
                <a14:m>
                  <m:oMath xmlns:m="http://schemas.openxmlformats.org/officeDocument/2006/math">
                    <m:r>
                      <a:rPr lang="vi-VN" sz="2800" b="1" dirty="0">
                        <a:solidFill>
                          <a:schemeClr val="bg1"/>
                        </a:solidFill>
                        <a:latin typeface="Cambria Math" panose="02040503050406030204" pitchFamily="18" charset="0"/>
                        <a:cs typeface="Times New Roman" pitchFamily="18" charset="0"/>
                      </a:rPr>
                      <m:t>𝐬</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𝒙</m:t>
                    </m:r>
                    <m:r>
                      <a:rPr lang="vi-VN" sz="2800" b="1" i="1" baseline="-25000" dirty="0">
                        <a:solidFill>
                          <a:schemeClr val="bg1"/>
                        </a:solidFill>
                        <a:latin typeface="Cambria Math" panose="02040503050406030204" pitchFamily="18" charset="0"/>
                        <a:cs typeface="Times New Roman" pitchFamily="18" charset="0"/>
                      </a:rPr>
                      <m:t>𝟐</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𝒙</m:t>
                    </m:r>
                    <m:r>
                      <a:rPr lang="vi-VN" sz="2800" b="1" i="1" baseline="-25000" dirty="0">
                        <a:solidFill>
                          <a:schemeClr val="bg1"/>
                        </a:solidFill>
                        <a:latin typeface="Cambria Math" panose="02040503050406030204" pitchFamily="18" charset="0"/>
                        <a:cs typeface="Times New Roman" pitchFamily="18" charset="0"/>
                      </a:rPr>
                      <m:t>𝟏</m:t>
                    </m:r>
                    <m:r>
                      <a:rPr lang="vi-VN" sz="2800" b="1" i="1" baseline="-25000" dirty="0">
                        <a:solidFill>
                          <a:schemeClr val="bg1"/>
                        </a:solidFill>
                        <a:latin typeface="Cambria Math" panose="02040503050406030204" pitchFamily="18" charset="0"/>
                        <a:cs typeface="Times New Roman" pitchFamily="18" charset="0"/>
                      </a:rPr>
                      <m:t> </m:t>
                    </m:r>
                  </m:oMath>
                </a14:m>
                <a:endParaRPr lang="vi-VN" sz="2800" b="1" dirty="0">
                  <a:solidFill>
                    <a:schemeClr val="bg1"/>
                  </a:solidFill>
                  <a:latin typeface="+mj-lt"/>
                  <a:cs typeface="Times New Roman" pitchFamily="18" charset="0"/>
                </a:endParaRPr>
              </a:p>
              <a:p>
                <a:r>
                  <a:rPr lang="vi-VN" sz="2800" b="1" dirty="0">
                    <a:solidFill>
                      <a:schemeClr val="bg1"/>
                    </a:solidFill>
                    <a:latin typeface="+mj-lt"/>
                    <a:cs typeface="Times New Roman" pitchFamily="18" charset="0"/>
                  </a:rPr>
                  <a:t> </a:t>
                </a:r>
              </a:p>
            </p:txBody>
          </p:sp>
        </mc:Choice>
        <mc:Fallback xmlns="">
          <p:sp>
            <p:nvSpPr>
              <p:cNvPr id="35" name="Rectangle 30">
                <a:extLst>
                  <a:ext uri="{FF2B5EF4-FFF2-40B4-BE49-F238E27FC236}">
                    <a16:creationId xmlns:a16="http://schemas.microsoft.com/office/drawing/2014/main" id="{9C77018E-19B8-4EE3-AF2B-27C05AC64F09}"/>
                  </a:ext>
                </a:extLst>
              </p:cNvPr>
              <p:cNvSpPr>
                <a:spLocks noRot="1" noChangeAspect="1" noMove="1" noResize="1" noEditPoints="1" noAdjustHandles="1" noChangeArrowheads="1" noChangeShapeType="1" noTextEdit="1"/>
              </p:cNvSpPr>
              <p:nvPr/>
            </p:nvSpPr>
            <p:spPr bwMode="auto">
              <a:xfrm>
                <a:off x="320613" y="1487602"/>
                <a:ext cx="11427832" cy="1803225"/>
              </a:xfrm>
              <a:prstGeom prst="rect">
                <a:avLst/>
              </a:prstGeom>
              <a:blipFill>
                <a:blip r:embed="rId14"/>
                <a:stretch>
                  <a:fillRect l="-1121" t="-37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18771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75E-6 -1.11111E-6 L 0.25222 -1.11111E-6 " pathEditMode="relative" rAng="0" ptsTypes="AA">
                                      <p:cBhvr>
                                        <p:cTn id="54" dur="2000" fill="hold"/>
                                        <p:tgtEl>
                                          <p:spTgt spid="10"/>
                                        </p:tgtEl>
                                        <p:attrNameLst>
                                          <p:attrName>ppt_x</p:attrName>
                                          <p:attrName>ppt_y</p:attrName>
                                        </p:attrNameLst>
                                      </p:cBhvr>
                                      <p:rCtr x="12604" y="0"/>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xEl>
                                              <p:pRg st="0" end="0"/>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p:bldP spid="15" grpId="0" animBg="1"/>
      <p:bldP spid="16" grpId="0" animBg="1"/>
      <p:bldP spid="17" grpId="0"/>
      <p:bldP spid="19" grpId="0" animBg="1"/>
      <p:bldP spid="20" grpId="0" animBg="1"/>
      <p:bldP spid="21" grpId="0"/>
      <p:bldP spid="22" grpId="0" animBg="1"/>
      <p:bldP spid="25" grpId="0"/>
      <p:bldP spid="26" grpId="0"/>
      <p:bldP spid="27" grpId="0"/>
      <p:bldP spid="27" grpId="1"/>
      <p:bldP spid="28" grpId="0"/>
      <p:bldP spid="28" grpId="1"/>
      <p:bldP spid="29" grpId="0" animBg="1"/>
      <p:bldP spid="29" grpId="1" animBg="1"/>
      <p:bldP spid="30" grpId="0" animBg="1"/>
      <p:bldP spid="31" grpId="0"/>
      <p:bldP spid="32" grpId="0"/>
      <p:bldP spid="32" grpId="1"/>
      <p:bldP spid="35"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Rectangle 160">
            <a:extLst>
              <a:ext uri="{FF2B5EF4-FFF2-40B4-BE49-F238E27FC236}">
                <a16:creationId xmlns:a16="http://schemas.microsoft.com/office/drawing/2014/main" id="{AB65120F-758A-428D-B3DD-989D3E6CF2C9}"/>
              </a:ext>
            </a:extLst>
          </p:cNvPr>
          <p:cNvSpPr>
            <a:spLocks noChangeArrowheads="1"/>
          </p:cNvSpPr>
          <p:nvPr/>
        </p:nvSpPr>
        <p:spPr bwMode="auto">
          <a:xfrm>
            <a:off x="124089" y="1373231"/>
            <a:ext cx="463079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Tốc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trung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bình</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15522ECA-AD8E-41C6-A105-FFADD42925AA}"/>
              </a:ext>
            </a:extLst>
          </p:cNvPr>
          <p:cNvSpPr txBox="1"/>
          <p:nvPr/>
        </p:nvSpPr>
        <p:spPr>
          <a:xfrm>
            <a:off x="172816" y="3376858"/>
            <a:ext cx="10096872" cy="523220"/>
          </a:xfrm>
          <a:prstGeom prst="rect">
            <a:avLst/>
          </a:prstGeom>
          <a:noFill/>
        </p:spPr>
        <p:txBody>
          <a:bodyPr wrap="square" rtlCol="0">
            <a:spAutoFit/>
          </a:bodyPr>
          <a:lstStyle/>
          <a:p>
            <a:r>
              <a:rPr lang="vi-VN" sz="2800" i="1" dirty="0">
                <a:solidFill>
                  <a:schemeClr val="bg1"/>
                </a:solidFill>
                <a:latin typeface="Times New Roman" pitchFamily="18" charset="0"/>
                <a:cs typeface="Times New Roman" pitchFamily="18" charset="0"/>
              </a:rPr>
              <a:t>   Tốc độ trung bình cho biết mức độ nhanh, chậm của chuyển động.</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5AD0E94B-98ED-4029-8917-86A8DFF4FE5F}"/>
                  </a:ext>
                </a:extLst>
              </p:cNvPr>
              <p:cNvSpPr/>
              <p:nvPr/>
            </p:nvSpPr>
            <p:spPr>
              <a:xfrm>
                <a:off x="202707" y="1963074"/>
                <a:ext cx="6892113" cy="988027"/>
              </a:xfrm>
              <a:prstGeom prst="rect">
                <a:avLst/>
              </a:prstGeom>
              <a:noFill/>
              <a:ln w="19050">
                <a:noFill/>
              </a:ln>
            </p:spPr>
            <p:style>
              <a:lnRef idx="1">
                <a:schemeClr val="accent6"/>
              </a:lnRef>
              <a:fillRef idx="2">
                <a:schemeClr val="accent6"/>
              </a:fillRef>
              <a:effectRef idx="1">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800" smtClean="0">
                          <a:solidFill>
                            <a:schemeClr val="bg1"/>
                          </a:solidFill>
                          <a:latin typeface="Cambria Math"/>
                        </a:rPr>
                        <m:t>T</m:t>
                      </m:r>
                      <m:r>
                        <a:rPr lang="en-US" sz="2800" smtClean="0">
                          <a:solidFill>
                            <a:schemeClr val="bg1"/>
                          </a:solidFill>
                          <a:latin typeface="Cambria Math"/>
                        </a:rPr>
                        <m:t>ố</m:t>
                      </m:r>
                      <m:r>
                        <m:rPr>
                          <m:sty m:val="p"/>
                        </m:rPr>
                        <a:rPr lang="en-US" sz="2800" smtClean="0">
                          <a:solidFill>
                            <a:schemeClr val="bg1"/>
                          </a:solidFill>
                          <a:latin typeface="Cambria Math"/>
                        </a:rPr>
                        <m:t>c</m:t>
                      </m:r>
                      <m:r>
                        <a:rPr lang="en-US" sz="2800" smtClean="0">
                          <a:solidFill>
                            <a:schemeClr val="bg1"/>
                          </a:solidFill>
                          <a:latin typeface="Cambria Math"/>
                        </a:rPr>
                        <m:t> độ </m:t>
                      </m:r>
                      <m:r>
                        <m:rPr>
                          <m:sty m:val="p"/>
                        </m:rPr>
                        <a:rPr lang="en-US" sz="2800" smtClean="0">
                          <a:solidFill>
                            <a:schemeClr val="bg1"/>
                          </a:solidFill>
                          <a:latin typeface="Cambria Math"/>
                        </a:rPr>
                        <m:t>trung</m:t>
                      </m:r>
                      <m:r>
                        <a:rPr lang="en-US" sz="2800" smtClean="0">
                          <a:solidFill>
                            <a:schemeClr val="bg1"/>
                          </a:solidFill>
                          <a:latin typeface="Cambria Math"/>
                        </a:rPr>
                        <m:t> </m:t>
                      </m:r>
                      <m:r>
                        <m:rPr>
                          <m:sty m:val="p"/>
                        </m:rPr>
                        <a:rPr lang="en-US" sz="2800" smtClean="0">
                          <a:solidFill>
                            <a:schemeClr val="bg1"/>
                          </a:solidFill>
                          <a:latin typeface="Cambria Math"/>
                        </a:rPr>
                        <m:t>b</m:t>
                      </m:r>
                      <m:r>
                        <a:rPr lang="en-US" sz="2800" smtClean="0">
                          <a:solidFill>
                            <a:schemeClr val="bg1"/>
                          </a:solidFill>
                          <a:latin typeface="Cambria Math"/>
                        </a:rPr>
                        <m:t>ì</m:t>
                      </m:r>
                      <m:r>
                        <m:rPr>
                          <m:sty m:val="p"/>
                        </m:rPr>
                        <a:rPr lang="en-US" sz="2800" smtClean="0">
                          <a:solidFill>
                            <a:schemeClr val="bg1"/>
                          </a:solidFill>
                          <a:latin typeface="Cambria Math"/>
                        </a:rPr>
                        <m:t>nh</m:t>
                      </m:r>
                      <m:r>
                        <a:rPr lang="en-US" sz="2800" smtClean="0">
                          <a:solidFill>
                            <a:schemeClr val="bg1"/>
                          </a:solidFill>
                          <a:latin typeface="Cambria Math"/>
                        </a:rPr>
                        <m:t>=</m:t>
                      </m:r>
                      <m:f>
                        <m:fPr>
                          <m:ctrlPr>
                            <a:rPr lang="vi-VN" sz="2800" i="1">
                              <a:solidFill>
                                <a:schemeClr val="bg1"/>
                              </a:solidFill>
                              <a:latin typeface="Cambria Math" panose="02040503050406030204" pitchFamily="18" charset="0"/>
                            </a:rPr>
                          </m:ctrlPr>
                        </m:fPr>
                        <m:num>
                          <m:r>
                            <m:rPr>
                              <m:sty m:val="p"/>
                            </m:rPr>
                            <a:rPr lang="en-US" sz="2800">
                              <a:solidFill>
                                <a:schemeClr val="bg1"/>
                              </a:solidFill>
                              <a:latin typeface="Cambria Math"/>
                            </a:rPr>
                            <m:t>Qu</m:t>
                          </m:r>
                          <m:r>
                            <a:rPr lang="en-US" sz="2800">
                              <a:solidFill>
                                <a:schemeClr val="bg1"/>
                              </a:solidFill>
                              <a:latin typeface="Cambria Math"/>
                            </a:rPr>
                            <m:t>ã</m:t>
                          </m:r>
                          <m:r>
                            <m:rPr>
                              <m:sty m:val="p"/>
                            </m:rPr>
                            <a:rPr lang="en-US" sz="2800">
                              <a:solidFill>
                                <a:schemeClr val="bg1"/>
                              </a:solidFill>
                              <a:latin typeface="Cambria Math"/>
                            </a:rPr>
                            <m:t>ng</m:t>
                          </m:r>
                          <m:r>
                            <a:rPr lang="en-US" sz="2800">
                              <a:solidFill>
                                <a:schemeClr val="bg1"/>
                              </a:solidFill>
                              <a:latin typeface="Cambria Math"/>
                            </a:rPr>
                            <m:t> đườ</m:t>
                          </m:r>
                          <m:r>
                            <m:rPr>
                              <m:sty m:val="p"/>
                            </m:rPr>
                            <a:rPr lang="en-US" sz="2800">
                              <a:solidFill>
                                <a:schemeClr val="bg1"/>
                              </a:solidFill>
                              <a:latin typeface="Cambria Math"/>
                            </a:rPr>
                            <m:t>ng</m:t>
                          </m:r>
                          <m:r>
                            <a:rPr lang="en-US" sz="2800">
                              <a:solidFill>
                                <a:schemeClr val="bg1"/>
                              </a:solidFill>
                              <a:latin typeface="Cambria Math"/>
                            </a:rPr>
                            <m:t> đ</m:t>
                          </m:r>
                          <m:r>
                            <m:rPr>
                              <m:sty m:val="p"/>
                            </m:rPr>
                            <a:rPr lang="en-US" sz="2800">
                              <a:solidFill>
                                <a:schemeClr val="bg1"/>
                              </a:solidFill>
                              <a:latin typeface="Cambria Math"/>
                            </a:rPr>
                            <m:t>i</m:t>
                          </m:r>
                          <m:r>
                            <a:rPr lang="en-US" sz="2800">
                              <a:solidFill>
                                <a:schemeClr val="bg1"/>
                              </a:solidFill>
                              <a:latin typeface="Cambria Math"/>
                            </a:rPr>
                            <m:t> đượ</m:t>
                          </m:r>
                          <m:r>
                            <m:rPr>
                              <m:sty m:val="p"/>
                            </m:rPr>
                            <a:rPr lang="en-US" sz="2800">
                              <a:solidFill>
                                <a:schemeClr val="bg1"/>
                              </a:solidFill>
                              <a:latin typeface="Cambria Math"/>
                            </a:rPr>
                            <m:t>c</m:t>
                          </m:r>
                        </m:num>
                        <m:den>
                          <m:r>
                            <m:rPr>
                              <m:sty m:val="p"/>
                            </m:rPr>
                            <a:rPr lang="en-US" sz="2800">
                              <a:solidFill>
                                <a:schemeClr val="bg1"/>
                              </a:solidFill>
                              <a:latin typeface="Cambria Math"/>
                            </a:rPr>
                            <m:t>Th</m:t>
                          </m:r>
                          <m:r>
                            <a:rPr lang="en-US" sz="2800">
                              <a:solidFill>
                                <a:schemeClr val="bg1"/>
                              </a:solidFill>
                              <a:latin typeface="Cambria Math"/>
                            </a:rPr>
                            <m:t>ờ</m:t>
                          </m:r>
                          <m:r>
                            <m:rPr>
                              <m:sty m:val="p"/>
                            </m:rPr>
                            <a:rPr lang="en-US" sz="2800">
                              <a:solidFill>
                                <a:schemeClr val="bg1"/>
                              </a:solidFill>
                              <a:latin typeface="Cambria Math"/>
                            </a:rPr>
                            <m:t>i</m:t>
                          </m:r>
                          <m:r>
                            <a:rPr lang="en-US" sz="2800">
                              <a:solidFill>
                                <a:schemeClr val="bg1"/>
                              </a:solidFill>
                              <a:latin typeface="Cambria Math"/>
                            </a:rPr>
                            <m:t> </m:t>
                          </m:r>
                          <m:r>
                            <m:rPr>
                              <m:sty m:val="p"/>
                            </m:rPr>
                            <a:rPr lang="en-US" sz="2800">
                              <a:solidFill>
                                <a:schemeClr val="bg1"/>
                              </a:solidFill>
                              <a:latin typeface="Cambria Math"/>
                            </a:rPr>
                            <m:t>gian</m:t>
                          </m:r>
                          <m:r>
                            <a:rPr lang="en-US" sz="2800">
                              <a:solidFill>
                                <a:schemeClr val="bg1"/>
                              </a:solidFill>
                              <a:latin typeface="Cambria Math"/>
                            </a:rPr>
                            <m:t> </m:t>
                          </m:r>
                          <m:r>
                            <m:rPr>
                              <m:sty m:val="p"/>
                            </m:rPr>
                            <a:rPr lang="en-US" sz="2800">
                              <a:solidFill>
                                <a:schemeClr val="bg1"/>
                              </a:solidFill>
                              <a:latin typeface="Cambria Math"/>
                            </a:rPr>
                            <m:t>chuy</m:t>
                          </m:r>
                          <m:r>
                            <a:rPr lang="en-US" sz="2800">
                              <a:solidFill>
                                <a:schemeClr val="bg1"/>
                              </a:solidFill>
                              <a:latin typeface="Cambria Math"/>
                            </a:rPr>
                            <m:t>ể</m:t>
                          </m:r>
                          <m:r>
                            <m:rPr>
                              <m:sty m:val="p"/>
                            </m:rPr>
                            <a:rPr lang="en-US" sz="2800">
                              <a:solidFill>
                                <a:schemeClr val="bg1"/>
                              </a:solidFill>
                              <a:latin typeface="Cambria Math"/>
                            </a:rPr>
                            <m:t>n</m:t>
                          </m:r>
                          <m:r>
                            <a:rPr lang="en-US" sz="2800">
                              <a:solidFill>
                                <a:schemeClr val="bg1"/>
                              </a:solidFill>
                              <a:latin typeface="Cambria Math"/>
                            </a:rPr>
                            <m:t> độ</m:t>
                          </m:r>
                          <m:r>
                            <m:rPr>
                              <m:sty m:val="p"/>
                            </m:rPr>
                            <a:rPr lang="en-US" sz="2800">
                              <a:solidFill>
                                <a:schemeClr val="bg1"/>
                              </a:solidFill>
                              <a:latin typeface="Cambria Math"/>
                            </a:rPr>
                            <m:t>ng</m:t>
                          </m:r>
                        </m:den>
                      </m:f>
                    </m:oMath>
                  </m:oMathPara>
                </a14:m>
                <a:endParaRPr lang="en-US" sz="2800" dirty="0">
                  <a:solidFill>
                    <a:schemeClr val="bg1"/>
                  </a:solidFill>
                  <a:latin typeface="Times New Roman" pitchFamily="18" charset="0"/>
                  <a:cs typeface="Times New Roman" pitchFamily="18" charset="0"/>
                </a:endParaRPr>
              </a:p>
            </p:txBody>
          </p:sp>
        </mc:Choice>
        <mc:Fallback xmlns="">
          <p:sp>
            <p:nvSpPr>
              <p:cNvPr id="38" name="Rectangle 37">
                <a:extLst>
                  <a:ext uri="{FF2B5EF4-FFF2-40B4-BE49-F238E27FC236}">
                    <a16:creationId xmlns:a16="http://schemas.microsoft.com/office/drawing/2014/main" id="{5AD0E94B-98ED-4029-8917-86A8DFF4FE5F}"/>
                  </a:ext>
                </a:extLst>
              </p:cNvPr>
              <p:cNvSpPr>
                <a:spLocks noRot="1" noChangeAspect="1" noMove="1" noResize="1" noEditPoints="1" noAdjustHandles="1" noChangeArrowheads="1" noChangeShapeType="1" noTextEdit="1"/>
              </p:cNvSpPr>
              <p:nvPr/>
            </p:nvSpPr>
            <p:spPr>
              <a:xfrm>
                <a:off x="202707" y="1963074"/>
                <a:ext cx="6892113" cy="988027"/>
              </a:xfrm>
              <a:prstGeom prst="rect">
                <a:avLst/>
              </a:prstGeom>
              <a:blipFill>
                <a:blip r:embed="rId2"/>
                <a:stretch>
                  <a:fillRect/>
                </a:stretch>
              </a:blipFill>
              <a:ln w="19050">
                <a:noFill/>
              </a:ln>
            </p:spPr>
            <p:txBody>
              <a:bodyPr/>
              <a:lstStyle/>
              <a:p>
                <a:r>
                  <a:rPr lang="vi-VN">
                    <a:noFill/>
                  </a:rPr>
                  <a:t> </a:t>
                </a:r>
              </a:p>
            </p:txBody>
          </p:sp>
        </mc:Fallback>
      </mc:AlternateContent>
      <p:sp>
        <p:nvSpPr>
          <p:cNvPr id="39" name="TextBox 38">
            <a:extLst>
              <a:ext uri="{FF2B5EF4-FFF2-40B4-BE49-F238E27FC236}">
                <a16:creationId xmlns:a16="http://schemas.microsoft.com/office/drawing/2014/main" id="{ADFABD3F-A0AD-4888-BC90-77739D06568F}"/>
              </a:ext>
            </a:extLst>
          </p:cNvPr>
          <p:cNvSpPr txBox="1"/>
          <p:nvPr/>
        </p:nvSpPr>
        <p:spPr>
          <a:xfrm>
            <a:off x="485115" y="4061507"/>
            <a:ext cx="8052179" cy="523220"/>
          </a:xfrm>
          <a:prstGeom prst="rect">
            <a:avLst/>
          </a:prstGeom>
          <a:noFill/>
        </p:spPr>
        <p:txBody>
          <a:bodyPr wrap="square" rtlCol="0">
            <a:spAutoFit/>
          </a:bodyPr>
          <a:lstStyle/>
          <a:p>
            <a:r>
              <a:rPr lang="en-US" sz="2800" i="1" dirty="0" err="1">
                <a:solidFill>
                  <a:schemeClr val="bg1"/>
                </a:solidFill>
                <a:latin typeface="Times New Roman" pitchFamily="18" charset="0"/>
                <a:cs typeface="Times New Roman" pitchFamily="18" charset="0"/>
              </a:rPr>
              <a:t>Đơn</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vị</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của</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tốc</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độ</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trung</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bình</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là</a:t>
            </a:r>
            <a:r>
              <a:rPr lang="en-US" sz="2800" i="1" dirty="0">
                <a:solidFill>
                  <a:schemeClr val="bg1"/>
                </a:solidFill>
                <a:latin typeface="Times New Roman" pitchFamily="18" charset="0"/>
                <a:cs typeface="Times New Roman" pitchFamily="18" charset="0"/>
              </a:rPr>
              <a:t>: m/s, km/h,…</a:t>
            </a:r>
            <a:endParaRPr lang="vi-VN" sz="2800" i="1" dirty="0">
              <a:solidFill>
                <a:schemeClr val="bg1"/>
              </a:solidFill>
              <a:latin typeface="Times New Roman" pitchFamily="18" charset="0"/>
              <a:cs typeface="Times New Roman" pitchFamily="18" charset="0"/>
            </a:endParaRPr>
          </a:p>
        </p:txBody>
      </p:sp>
      <p:graphicFrame>
        <p:nvGraphicFramePr>
          <p:cNvPr id="2" name="Object 1">
            <a:extLst>
              <a:ext uri="{FF2B5EF4-FFF2-40B4-BE49-F238E27FC236}">
                <a16:creationId xmlns:a16="http://schemas.microsoft.com/office/drawing/2014/main" id="{8618F2B1-2B48-4E57-91A7-2596BFEFCAD4}"/>
              </a:ext>
            </a:extLst>
          </p:cNvPr>
          <p:cNvGraphicFramePr>
            <a:graphicFrameLocks noChangeAspect="1"/>
          </p:cNvGraphicFramePr>
          <p:nvPr>
            <p:extLst>
              <p:ext uri="{D42A27DB-BD31-4B8C-83A1-F6EECF244321}">
                <p14:modId xmlns:p14="http://schemas.microsoft.com/office/powerpoint/2010/main" val="3286657590"/>
              </p:ext>
            </p:extLst>
          </p:nvPr>
        </p:nvGraphicFramePr>
        <p:xfrm>
          <a:off x="8101497" y="1840882"/>
          <a:ext cx="1621623" cy="1232412"/>
        </p:xfrm>
        <a:graphic>
          <a:graphicData uri="http://schemas.openxmlformats.org/presentationml/2006/ole">
            <mc:AlternateContent xmlns:mc="http://schemas.openxmlformats.org/markup-compatibility/2006">
              <mc:Choice xmlns:v="urn:schemas-microsoft-com:vml" Requires="v">
                <p:oleObj name="Equation" r:id="rId3" imgW="1600200" imgH="1384200" progId="Equation.DSMT4">
                  <p:embed/>
                </p:oleObj>
              </mc:Choice>
              <mc:Fallback>
                <p:oleObj name="Equation" r:id="rId3" imgW="1600200" imgH="1384200" progId="Equation.DSMT4">
                  <p:embed/>
                  <p:pic>
                    <p:nvPicPr>
                      <p:cNvPr id="2" name="Object 1">
                        <a:extLst>
                          <a:ext uri="{FF2B5EF4-FFF2-40B4-BE49-F238E27FC236}">
                            <a16:creationId xmlns:a16="http://schemas.microsoft.com/office/drawing/2014/main" id="{8618F2B1-2B48-4E57-91A7-2596BFEFCAD4}"/>
                          </a:ext>
                        </a:extLst>
                      </p:cNvPr>
                      <p:cNvPicPr/>
                      <p:nvPr/>
                    </p:nvPicPr>
                    <p:blipFill>
                      <a:blip r:embed="rId4"/>
                      <a:stretch>
                        <a:fillRect/>
                      </a:stretch>
                    </p:blipFill>
                    <p:spPr>
                      <a:xfrm>
                        <a:off x="8101497" y="1840882"/>
                        <a:ext cx="1621623" cy="1232412"/>
                      </a:xfrm>
                      <a:prstGeom prst="rect">
                        <a:avLst/>
                      </a:prstGeom>
                      <a:ln w="19050">
                        <a:solidFill>
                          <a:srgbClr val="00FFFF"/>
                        </a:solidFill>
                      </a:ln>
                    </p:spPr>
                  </p:pic>
                </p:oleObj>
              </mc:Fallback>
            </mc:AlternateContent>
          </a:graphicData>
        </a:graphic>
      </p:graphicFrame>
      <p:sp>
        <p:nvSpPr>
          <p:cNvPr id="10" name="Rectangle 160">
            <a:extLst>
              <a:ext uri="{FF2B5EF4-FFF2-40B4-BE49-F238E27FC236}">
                <a16:creationId xmlns:a16="http://schemas.microsoft.com/office/drawing/2014/main" id="{81FA2682-FC67-4580-9102-63B1DE385321}"/>
              </a:ext>
            </a:extLst>
          </p:cNvPr>
          <p:cNvSpPr>
            <a:spLocks noChangeArrowheads="1"/>
          </p:cNvSpPr>
          <p:nvPr/>
        </p:nvSpPr>
        <p:spPr bwMode="auto">
          <a:xfrm>
            <a:off x="7180077" y="2180273"/>
            <a:ext cx="836163"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hay</a:t>
            </a:r>
          </a:p>
        </p:txBody>
      </p:sp>
      <p:pic>
        <p:nvPicPr>
          <p:cNvPr id="11" name="Picture 10">
            <a:extLst>
              <a:ext uri="{FF2B5EF4-FFF2-40B4-BE49-F238E27FC236}">
                <a16:creationId xmlns:a16="http://schemas.microsoft.com/office/drawing/2014/main" id="{52A60CE3-D6AE-4774-8A77-DD7B5BCAF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3095"/>
            <a:ext cx="611112" cy="611112"/>
          </a:xfrm>
          <a:prstGeom prst="rect">
            <a:avLst/>
          </a:prstGeom>
        </p:spPr>
      </p:pic>
      <p:pic>
        <p:nvPicPr>
          <p:cNvPr id="12" name="Picture 11">
            <a:extLst>
              <a:ext uri="{FF2B5EF4-FFF2-40B4-BE49-F238E27FC236}">
                <a16:creationId xmlns:a16="http://schemas.microsoft.com/office/drawing/2014/main" id="{50C288A3-ADE0-42B6-B3EA-80BA0660B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 y="4008336"/>
            <a:ext cx="611112" cy="611112"/>
          </a:xfrm>
          <a:prstGeom prst="rect">
            <a:avLst/>
          </a:prstGeom>
        </p:spPr>
      </p:pic>
      <p:sp>
        <p:nvSpPr>
          <p:cNvPr id="17" name="Rectangle 160">
            <a:extLst>
              <a:ext uri="{FF2B5EF4-FFF2-40B4-BE49-F238E27FC236}">
                <a16:creationId xmlns:a16="http://schemas.microsoft.com/office/drawing/2014/main" id="{2DD7BA91-D8D8-4A09-96C2-7510713F3A2A}"/>
              </a:ext>
            </a:extLst>
          </p:cNvPr>
          <p:cNvSpPr>
            <a:spLocks noChangeArrowheads="1"/>
          </p:cNvSpPr>
          <p:nvPr/>
        </p:nvSpPr>
        <p:spPr bwMode="auto">
          <a:xfrm>
            <a:off x="311917" y="4905759"/>
            <a:ext cx="5610885" cy="115802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dirty="0">
                <a:solidFill>
                  <a:schemeClr val="bg1"/>
                </a:solidFill>
                <a:latin typeface="Times New Roman" panose="02020603050405020304" pitchFamily="18" charset="0"/>
                <a:cs typeface="Times New Roman" panose="02020603050405020304" pitchFamily="18" charset="0"/>
              </a:rPr>
              <a:t>C</a:t>
            </a:r>
            <a:r>
              <a:rPr kumimoji="0" lang="en-US" alt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huyển</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tốc</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độ</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trung</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bình</a:t>
            </a:r>
            <a:endPar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thay</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đổi</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theo</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thời</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gian</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60">
            <a:extLst>
              <a:ext uri="{FF2B5EF4-FFF2-40B4-BE49-F238E27FC236}">
                <a16:creationId xmlns:a16="http://schemas.microsoft.com/office/drawing/2014/main" id="{C3C06D8B-9B93-4FDF-976A-3B57B1D56B69}"/>
              </a:ext>
            </a:extLst>
          </p:cNvPr>
          <p:cNvSpPr>
            <a:spLocks noChangeArrowheads="1"/>
          </p:cNvSpPr>
          <p:nvPr/>
        </p:nvSpPr>
        <p:spPr bwMode="auto">
          <a:xfrm>
            <a:off x="6095999" y="5179630"/>
            <a:ext cx="4157249" cy="6102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noProof="0" dirty="0">
                <a:solidFill>
                  <a:srgbClr val="FFFF66"/>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noProof="0" dirty="0">
                <a:solidFill>
                  <a:srgbClr val="FFFF66"/>
                </a:solidFill>
                <a:latin typeface="Times New Roman" panose="02020603050405020304" pitchFamily="18" charset="0"/>
                <a:cs typeface="Times New Roman" panose="02020603050405020304" pitchFamily="18" charset="0"/>
              </a:rPr>
              <a:t>CHUYỂN ĐỘNG ĐỀU</a:t>
            </a:r>
            <a:endParaRPr kumimoji="0" lang="en-US" altLang="en-US" sz="2800" b="1" i="0" strike="noStrike" kern="1200" cap="none" spc="0" normalizeH="0" baseline="0" noProof="0" dirty="0">
              <a:ln>
                <a:noFill/>
              </a:ln>
              <a:solidFill>
                <a:srgbClr val="FFFF66"/>
              </a:solidFill>
              <a:effectLst/>
              <a:uLnTx/>
              <a:uFillTx/>
              <a:latin typeface="Times New Roman" panose="02020603050405020304" pitchFamily="18" charset="0"/>
              <a:cs typeface="Times New Roman" panose="02020603050405020304" pitchFamily="18" charset="0"/>
            </a:endParaRPr>
          </a:p>
        </p:txBody>
      </p:sp>
      <p:sp>
        <p:nvSpPr>
          <p:cNvPr id="23" name="Rectangle 160">
            <a:extLst>
              <a:ext uri="{FF2B5EF4-FFF2-40B4-BE49-F238E27FC236}">
                <a16:creationId xmlns:a16="http://schemas.microsoft.com/office/drawing/2014/main" id="{651CB6E3-8E92-4E6D-9E8A-58FFB570B4AA}"/>
              </a:ext>
            </a:extLst>
          </p:cNvPr>
          <p:cNvSpPr>
            <a:spLocks noChangeArrowheads="1"/>
          </p:cNvSpPr>
          <p:nvPr/>
        </p:nvSpPr>
        <p:spPr bwMode="auto">
          <a:xfrm>
            <a:off x="5922802" y="6079672"/>
            <a:ext cx="5485920" cy="6102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90000"/>
              </a:lnSpc>
              <a:spcBef>
                <a:spcPct val="20000"/>
              </a:spcBef>
              <a:spcAft>
                <a:spcPts val="0"/>
              </a:spcAft>
              <a:buClrTx/>
              <a:buSzTx/>
              <a:buFontTx/>
              <a:buNone/>
              <a:tabLst/>
              <a:defRPr/>
            </a:pPr>
            <a:r>
              <a:rPr lang="en-US" altLang="en-US" sz="2800" b="1" noProof="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noProof="0" dirty="0">
                <a:solidFill>
                  <a:srgbClr val="00FFFF"/>
                </a:solidFill>
                <a:latin typeface="Times New Roman" panose="02020603050405020304" pitchFamily="18" charset="0"/>
                <a:cs typeface="Times New Roman" panose="02020603050405020304" pitchFamily="18" charset="0"/>
              </a:rPr>
              <a:t>CHUYỂN ĐỘNG </a:t>
            </a:r>
            <a:r>
              <a:rPr lang="en-US" altLang="en-US" sz="2800" b="1" dirty="0">
                <a:solidFill>
                  <a:srgbClr val="00FFFF"/>
                </a:solidFill>
                <a:latin typeface="Times New Roman" panose="02020603050405020304" pitchFamily="18" charset="0"/>
                <a:cs typeface="Times New Roman" panose="02020603050405020304" pitchFamily="18" charset="0"/>
              </a:rPr>
              <a:t>THẲNG </a:t>
            </a:r>
            <a:r>
              <a:rPr lang="en-US" altLang="en-US" sz="2800" b="1" noProof="0" dirty="0">
                <a:solidFill>
                  <a:srgbClr val="00FFFF"/>
                </a:solidFill>
                <a:latin typeface="Times New Roman" panose="02020603050405020304" pitchFamily="18" charset="0"/>
                <a:cs typeface="Times New Roman" panose="02020603050405020304" pitchFamily="18" charset="0"/>
              </a:rPr>
              <a:t>ĐỀU ???</a:t>
            </a:r>
            <a:endParaRPr kumimoji="0" lang="en-US" altLang="en-US" sz="2800" b="1" i="0" strike="noStrike" kern="1200" cap="none" spc="0" normalizeH="0" baseline="0" noProof="0" dirty="0">
              <a:ln>
                <a:noFill/>
              </a:ln>
              <a:solidFill>
                <a:srgbClr val="00FFFF"/>
              </a:solidFill>
              <a:effectLst/>
              <a:uLnTx/>
              <a:uFillTx/>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F24BFC34-1CBF-4A34-9171-BCEC861F6A60}"/>
              </a:ext>
            </a:extLst>
          </p:cNvPr>
          <p:cNvCxnSpPr>
            <a:cxnSpLocks/>
          </p:cNvCxnSpPr>
          <p:nvPr/>
        </p:nvCxnSpPr>
        <p:spPr>
          <a:xfrm>
            <a:off x="8574322" y="5789908"/>
            <a:ext cx="0" cy="2897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4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39" grpId="0"/>
      <p:bldP spid="10" grpId="0"/>
      <p:bldP spid="17" grpId="0" animBg="1"/>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4" name="Rectangle 7">
            <a:extLst>
              <a:ext uri="{FF2B5EF4-FFF2-40B4-BE49-F238E27FC236}">
                <a16:creationId xmlns:a16="http://schemas.microsoft.com/office/drawing/2014/main" id="{6BD29643-ACBA-4FDC-AE87-3895E8492785}"/>
              </a:ext>
            </a:extLst>
          </p:cNvPr>
          <p:cNvSpPr>
            <a:spLocks noChangeArrowheads="1"/>
          </p:cNvSpPr>
          <p:nvPr/>
        </p:nvSpPr>
        <p:spPr bwMode="auto">
          <a:xfrm>
            <a:off x="3066742" y="1747838"/>
            <a:ext cx="4019857" cy="838200"/>
          </a:xfrm>
          <a:prstGeom prst="roundRect">
            <a:avLst/>
          </a:prstGeom>
          <a:solidFill>
            <a:srgbClr val="0070C0"/>
          </a:solidFill>
          <a:ln w="38100">
            <a:solidFill>
              <a:schemeClr val="tx1"/>
            </a:solidFill>
            <a:miter lim="800000"/>
            <a:headEnd/>
            <a:tailEnd/>
          </a:ln>
          <a:effectLst/>
        </p:spPr>
        <p:txBody>
          <a:bodyPr wrap="none" anchor="ctr"/>
          <a:lstStyle/>
          <a:p>
            <a:pPr algn="ctr"/>
            <a:r>
              <a:rPr lang="en-US" sz="2800" dirty="0" err="1">
                <a:solidFill>
                  <a:schemeClr val="bg1"/>
                </a:solidFill>
                <a:latin typeface="Times New Roman" panose="02020603050405020304" pitchFamily="18" charset="0"/>
                <a:cs typeface="Times New Roman" panose="02020603050405020304" pitchFamily="18" charset="0"/>
              </a:rPr>
              <a:t>Quân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diễu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6" name="Rectangle 11">
            <a:extLst>
              <a:ext uri="{FF2B5EF4-FFF2-40B4-BE49-F238E27FC236}">
                <a16:creationId xmlns:a16="http://schemas.microsoft.com/office/drawing/2014/main" id="{4BF7EBFF-318F-4364-9DBF-F2A392631867}"/>
              </a:ext>
            </a:extLst>
          </p:cNvPr>
          <p:cNvSpPr>
            <a:spLocks noChangeArrowheads="1"/>
          </p:cNvSpPr>
          <p:nvPr/>
        </p:nvSpPr>
        <p:spPr bwMode="auto">
          <a:xfrm>
            <a:off x="3066743" y="2743200"/>
            <a:ext cx="4019857" cy="1895475"/>
          </a:xfrm>
          <a:prstGeom prst="roundRect">
            <a:avLst/>
          </a:prstGeom>
          <a:solidFill>
            <a:srgbClr val="0070C0"/>
          </a:solidFill>
          <a:ln w="38100">
            <a:solidFill>
              <a:schemeClr val="tx1"/>
            </a:solidFill>
            <a:miter lim="800000"/>
            <a:headEnd/>
            <a:tailEnd/>
          </a:ln>
          <a:effectLst/>
        </p:spPr>
        <p:txBody>
          <a:bodyPr wrap="none" anchor="ctr"/>
          <a:lstStyle/>
          <a:p>
            <a:pPr algn="just"/>
            <a:r>
              <a:rPr lang="en-US" sz="2800" dirty="0" err="1">
                <a:solidFill>
                  <a:schemeClr val="bg1"/>
                </a:solidFill>
                <a:latin typeface="Times New Roman" panose="02020603050405020304" pitchFamily="18" charset="0"/>
                <a:cs typeface="Times New Roman" panose="02020603050405020304" pitchFamily="18" charset="0"/>
              </a:rPr>
              <a:t>Chuyển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máy</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ổn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40" name="Rectangle 15">
            <a:extLst>
              <a:ext uri="{FF2B5EF4-FFF2-40B4-BE49-F238E27FC236}">
                <a16:creationId xmlns:a16="http://schemas.microsoft.com/office/drawing/2014/main" id="{17C408C7-75F9-4A1B-940F-E5B7C8141B2A}"/>
              </a:ext>
            </a:extLst>
          </p:cNvPr>
          <p:cNvSpPr>
            <a:spLocks noChangeArrowheads="1"/>
          </p:cNvSpPr>
          <p:nvPr/>
        </p:nvSpPr>
        <p:spPr bwMode="auto">
          <a:xfrm>
            <a:off x="3081982" y="4876800"/>
            <a:ext cx="4019857" cy="1497012"/>
          </a:xfrm>
          <a:prstGeom prst="roundRect">
            <a:avLst/>
          </a:prstGeom>
          <a:solidFill>
            <a:srgbClr val="0070C0"/>
          </a:solidFill>
          <a:ln w="38100">
            <a:solidFill>
              <a:schemeClr val="tx1"/>
            </a:solidFill>
            <a:miter lim="800000"/>
            <a:headEnd/>
            <a:tailEnd/>
          </a:ln>
          <a:effectLst/>
        </p:spPr>
        <p:txBody>
          <a:bodyPr wrap="none" anchor="ctr"/>
          <a:lstStyle/>
          <a:p>
            <a:pPr algn="ctr"/>
            <a:r>
              <a:rPr lang="en-US" sz="2800" dirty="0" err="1">
                <a:solidFill>
                  <a:schemeClr val="bg1"/>
                </a:solidFill>
                <a:latin typeface="Times New Roman" panose="02020603050405020304" pitchFamily="18" charset="0"/>
                <a:cs typeface="Times New Roman" panose="02020603050405020304" pitchFamily="18" charset="0"/>
              </a:rPr>
              <a:t>Chuyển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p>
          <a:p>
            <a:pPr algn="ctr"/>
            <a:r>
              <a:rPr lang="en-US" sz="2800" dirty="0" err="1">
                <a:solidFill>
                  <a:schemeClr val="bg1"/>
                </a:solidFill>
                <a:latin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cs typeface="Times New Roman" panose="02020603050405020304" pitchFamily="18" charset="0"/>
              </a:rPr>
              <a:t>ổn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41" name="Oval 10">
            <a:extLst>
              <a:ext uri="{FF2B5EF4-FFF2-40B4-BE49-F238E27FC236}">
                <a16:creationId xmlns:a16="http://schemas.microsoft.com/office/drawing/2014/main" id="{7FD7CF03-AA48-4CBC-8B40-D15F5307675E}"/>
              </a:ext>
            </a:extLst>
          </p:cNvPr>
          <p:cNvSpPr>
            <a:spLocks noChangeArrowheads="1"/>
          </p:cNvSpPr>
          <p:nvPr/>
        </p:nvSpPr>
        <p:spPr bwMode="auto">
          <a:xfrm>
            <a:off x="152400" y="2743200"/>
            <a:ext cx="2513013" cy="2339975"/>
          </a:xfrm>
          <a:prstGeom prst="ellipse">
            <a:avLst/>
          </a:prstGeom>
          <a:solidFill>
            <a:srgbClr val="002060"/>
          </a:solidFill>
          <a:ln w="38100">
            <a:solidFill>
              <a:schemeClr val="tx1"/>
            </a:solidFill>
            <a:round/>
            <a:headEnd/>
            <a:tailEnd/>
          </a:ln>
          <a:effectLst/>
        </p:spPr>
        <p:txBody>
          <a:bodyPr wrap="none" anchor="ctr"/>
          <a:lstStyle/>
          <a:p>
            <a:pPr algn="ctr"/>
            <a:r>
              <a:rPr lang="en-US" sz="2800" b="1" dirty="0">
                <a:solidFill>
                  <a:srgbClr val="FFFF00"/>
                </a:solidFill>
              </a:rPr>
              <a:t>CHUYỂN ĐỘNG</a:t>
            </a:r>
          </a:p>
          <a:p>
            <a:pPr algn="ctr"/>
            <a:r>
              <a:rPr lang="en-US" sz="2800" b="1" dirty="0">
                <a:solidFill>
                  <a:srgbClr val="FFFF00"/>
                </a:solidFill>
              </a:rPr>
              <a:t> ĐỀU</a:t>
            </a:r>
          </a:p>
        </p:txBody>
      </p:sp>
      <p:pic>
        <p:nvPicPr>
          <p:cNvPr id="42" name="Video Diễu Binh Quốc Khánh 2-9-2015- Nghi Lễ Đốt Đuốc, Chào Cờ Và Bắn Đại Bác (convert-video-online.com).wmv">
            <a:hlinkClick r:id="" action="ppaction://media"/>
            <a:extLst>
              <a:ext uri="{FF2B5EF4-FFF2-40B4-BE49-F238E27FC236}">
                <a16:creationId xmlns:a16="http://schemas.microsoft.com/office/drawing/2014/main" id="{72A828A7-E727-4E0F-B6E3-2C54A41FC2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43511" y="2208444"/>
            <a:ext cx="4724400" cy="3157048"/>
          </a:xfrm>
          <a:prstGeom prst="rect">
            <a:avLst/>
          </a:prstGeom>
        </p:spPr>
      </p:pic>
      <p:pic>
        <p:nvPicPr>
          <p:cNvPr id="43" name="Picture 42">
            <a:extLst>
              <a:ext uri="{FF2B5EF4-FFF2-40B4-BE49-F238E27FC236}">
                <a16:creationId xmlns:a16="http://schemas.microsoft.com/office/drawing/2014/main" id="{BF788CC6-BCD5-455F-8F14-A64A65B4D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750" y="2166938"/>
            <a:ext cx="4739640" cy="4019857"/>
          </a:xfrm>
          <a:prstGeom prst="rect">
            <a:avLst/>
          </a:prstGeom>
        </p:spPr>
      </p:pic>
      <p:pic>
        <p:nvPicPr>
          <p:cNvPr id="44" name="Picture 43">
            <a:extLst>
              <a:ext uri="{FF2B5EF4-FFF2-40B4-BE49-F238E27FC236}">
                <a16:creationId xmlns:a16="http://schemas.microsoft.com/office/drawing/2014/main" id="{6DEA0009-F5C5-4441-B07D-A4D7F2656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890" y="2166938"/>
            <a:ext cx="4762500" cy="4019857"/>
          </a:xfrm>
          <a:prstGeom prst="rect">
            <a:avLst/>
          </a:prstGeom>
        </p:spPr>
      </p:pic>
      <p:sp>
        <p:nvSpPr>
          <p:cNvPr id="12" name="TextBox 11">
            <a:extLst>
              <a:ext uri="{FF2B5EF4-FFF2-40B4-BE49-F238E27FC236}">
                <a16:creationId xmlns:a16="http://schemas.microsoft.com/office/drawing/2014/main" id="{823093AD-EC20-4473-A5BA-9BBF5206924D}"/>
              </a:ext>
            </a:extLst>
          </p:cNvPr>
          <p:cNvSpPr txBox="1"/>
          <p:nvPr/>
        </p:nvSpPr>
        <p:spPr>
          <a:xfrm>
            <a:off x="124088" y="1509713"/>
            <a:ext cx="11519272" cy="867930"/>
          </a:xfrm>
          <a:prstGeom prst="rect">
            <a:avLst/>
          </a:prstGeom>
          <a:noFill/>
        </p:spPr>
        <p:txBody>
          <a:bodyPr wrap="square">
            <a:spAutoFit/>
          </a:bodyPr>
          <a:lstStyle/>
          <a:p>
            <a:pPr marL="0" marR="0" lvl="0" indent="0" algn="just" defTabSz="914400" rtl="0" eaLnBrk="1" fontAlgn="auto" latinLnBrk="0" hangingPunct="1">
              <a:lnSpc>
                <a:spcPct val="90000"/>
              </a:lnSpc>
              <a:spcBef>
                <a:spcPct val="20000"/>
              </a:spcBef>
              <a:spcAft>
                <a:spcPts val="0"/>
              </a:spcAft>
              <a:buClrTx/>
              <a:buSzTx/>
              <a:buFontTx/>
              <a:buNone/>
              <a:tabLst/>
              <a:defRPr/>
            </a:pPr>
            <a:r>
              <a:rPr lang="en-US" altLang="en-US" sz="2800" b="1" dirty="0">
                <a:solidFill>
                  <a:srgbClr val="FFFF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Chuyển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thẳng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đều</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là</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chuyển</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động</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có</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quỹ</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đạo</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là</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đường</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thẳng</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và</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có</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tốc</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độ</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trung</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bình</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như</a:t>
            </a:r>
            <a:r>
              <a:rPr lang="en-US" altLang="en-US" sz="2800" b="1" i="1" noProof="0" dirty="0">
                <a:solidFill>
                  <a:schemeClr val="bg1"/>
                </a:solidFill>
                <a:latin typeface="Times New Roman" panose="02020603050405020304" pitchFamily="18" charset="0"/>
                <a:cs typeface="Times New Roman" panose="02020603050405020304" pitchFamily="18" charset="0"/>
              </a:rPr>
              <a:t> </a:t>
            </a:r>
            <a:r>
              <a:rPr lang="en-US" altLang="en-US" sz="2800" b="1" i="1" noProof="0" dirty="0" err="1">
                <a:solidFill>
                  <a:schemeClr val="bg1"/>
                </a:solidFill>
                <a:latin typeface="Times New Roman" panose="02020603050405020304" pitchFamily="18" charset="0"/>
                <a:cs typeface="Times New Roman" panose="02020603050405020304" pitchFamily="18" charset="0"/>
              </a:rPr>
              <a:t>nhau</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trên</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mọi</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quảng</a:t>
            </a:r>
            <a:r>
              <a:rPr lang="en-US" altLang="en-US" sz="2800" b="1" noProof="0" dirty="0">
                <a:solidFill>
                  <a:schemeClr val="bg1"/>
                </a:solidFill>
                <a:latin typeface="Times New Roman" panose="02020603050405020304" pitchFamily="18" charset="0"/>
                <a:cs typeface="Times New Roman" panose="02020603050405020304" pitchFamily="18" charset="0"/>
              </a:rPr>
              <a:t> </a:t>
            </a:r>
            <a:r>
              <a:rPr lang="en-US" altLang="en-US" sz="2800" b="1" noProof="0" dirty="0" err="1">
                <a:solidFill>
                  <a:schemeClr val="bg1"/>
                </a:solidFill>
                <a:latin typeface="Times New Roman" panose="02020603050405020304" pitchFamily="18" charset="0"/>
                <a:cs typeface="Times New Roman" panose="02020603050405020304" pitchFamily="18" charset="0"/>
              </a:rPr>
              <a:t>đường</a:t>
            </a:r>
            <a:r>
              <a:rPr lang="en-US" altLang="en-US" sz="2800" b="1" noProof="0" dirty="0">
                <a:solidFill>
                  <a:schemeClr val="bg1"/>
                </a:solidFill>
                <a:latin typeface="Times New Roman" panose="02020603050405020304" pitchFamily="18" charset="0"/>
                <a:cs typeface="Times New Roman" panose="02020603050405020304" pitchFamily="18" charset="0"/>
              </a:rPr>
              <a:t>. </a:t>
            </a:r>
            <a:endParaRPr kumimoji="0" lang="en-US" altLang="en-US" sz="2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8398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0" presetClass="exit" presetSubtype="0" fill="hold" nodeType="clickEffect">
                                  <p:stCondLst>
                                    <p:cond delay="0"/>
                                  </p:stCondLst>
                                  <p:childTnLst>
                                    <p:animEffect transition="out" filter="wedge">
                                      <p:cBhvr>
                                        <p:cTn id="29" dur="2000"/>
                                        <p:tgtEl>
                                          <p:spTgt spid="42"/>
                                        </p:tgtEl>
                                      </p:cBhvr>
                                    </p:animEffect>
                                    <p:set>
                                      <p:cBhvr>
                                        <p:cTn id="30" dur="1" fill="hold">
                                          <p:stCondLst>
                                            <p:cond delay="1999"/>
                                          </p:stCondLst>
                                        </p:cTn>
                                        <p:tgtEl>
                                          <p:spTgt spid="42"/>
                                        </p:tgtEl>
                                        <p:attrNameLst>
                                          <p:attrName>style.visibility</p:attrName>
                                        </p:attrNameLst>
                                      </p:cBhvr>
                                      <p:to>
                                        <p:strVal val="hidden"/>
                                      </p:to>
                                    </p:set>
                                    <p:cmd type="call" cmd="stop">
                                      <p:cBhvr>
                                        <p:cTn id="31" dur="1">
                                          <p:stCondLst>
                                            <p:cond delay="1999"/>
                                          </p:stCondLst>
                                        </p:cTn>
                                        <p:tgtEl>
                                          <p:spTgt spid="42"/>
                                        </p:tgtEl>
                                      </p:cBhvr>
                                    </p:cmd>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circle(in)">
                                      <p:cBhvr>
                                        <p:cTn id="36" dur="20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circle(in)">
                                      <p:cBhvr>
                                        <p:cTn id="49" dur="2000"/>
                                        <p:tgtEl>
                                          <p:spTgt spid="40"/>
                                        </p:tgtEl>
                                      </p:cBhvr>
                                    </p:animEffect>
                                  </p:childTnLst>
                                </p:cTn>
                              </p:par>
                              <p:par>
                                <p:cTn id="50" presetID="16" presetClass="entr" presetSubtype="21"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42"/>
                </p:tgtEl>
              </p:cMediaNode>
            </p:video>
          </p:childTnLst>
        </p:cTn>
      </p:par>
    </p:tnLst>
    <p:bldLst>
      <p:bldP spid="34" grpId="0" animBg="1"/>
      <p:bldP spid="36" grpId="0" animBg="1"/>
      <p:bldP spid="40" grpId="0" animBg="1"/>
      <p:bldP spid="41" grpId="0"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Rectangle 160">
            <a:extLst>
              <a:ext uri="{FF2B5EF4-FFF2-40B4-BE49-F238E27FC236}">
                <a16:creationId xmlns:a16="http://schemas.microsoft.com/office/drawing/2014/main" id="{AB65120F-758A-428D-B3DD-989D3E6CF2C9}"/>
              </a:ext>
            </a:extLst>
          </p:cNvPr>
          <p:cNvSpPr>
            <a:spLocks noChangeArrowheads="1"/>
          </p:cNvSpPr>
          <p:nvPr/>
        </p:nvSpPr>
        <p:spPr bwMode="auto">
          <a:xfrm>
            <a:off x="124089" y="1373231"/>
            <a:ext cx="853223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 </a:t>
            </a:r>
            <a:r>
              <a:rPr lang="en-US" altLang="en-US" sz="2800" b="1" dirty="0" err="1">
                <a:solidFill>
                  <a:srgbClr val="FFFF00"/>
                </a:solidFill>
                <a:latin typeface="Times New Roman" panose="02020603050405020304" pitchFamily="18" charset="0"/>
                <a:cs typeface="Times New Roman" panose="02020603050405020304" pitchFamily="18" charset="0"/>
              </a:rPr>
              <a:t>Quãng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đường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đi</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được</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trong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thẳng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28103FE-A6A8-40AE-86DD-1468512D70C5}"/>
                  </a:ext>
                </a:extLst>
              </p:cNvPr>
              <p:cNvSpPr txBox="1"/>
              <p:nvPr/>
            </p:nvSpPr>
            <p:spPr>
              <a:xfrm>
                <a:off x="287816" y="3626907"/>
                <a:ext cx="11568904" cy="954107"/>
              </a:xfrm>
              <a:prstGeom prst="rect">
                <a:avLst/>
              </a:prstGeom>
              <a:noFill/>
            </p:spPr>
            <p:txBody>
              <a:bodyPr wrap="square" rtlCol="0">
                <a:spAutoFit/>
              </a:bodyPr>
              <a:lstStyle/>
              <a:p>
                <a:pPr algn="just"/>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Trong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chuyển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động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thẳng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đều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quãng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đường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được</a:t>
                </a:r>
                <a:r>
                  <a:rPr lang="en-US" sz="2800" b="1" i="1" dirty="0">
                    <a:solidFill>
                      <a:schemeClr val="bg1"/>
                    </a:solidFill>
                    <a:latin typeface="Times New Roman" pitchFamily="18" charset="0"/>
                    <a:cs typeface="Times New Roman" pitchFamily="18" charset="0"/>
                  </a:rPr>
                  <a:t> </a:t>
                </a:r>
                <a14:m>
                  <m:oMath xmlns:m="http://schemas.openxmlformats.org/officeDocument/2006/math">
                    <m:r>
                      <a:rPr lang="en-US" sz="2800" b="1" i="1">
                        <a:solidFill>
                          <a:schemeClr val="bg1"/>
                        </a:solidFill>
                        <a:latin typeface="Cambria Math"/>
                      </a:rPr>
                      <m:t>𝒔</m:t>
                    </m:r>
                  </m:oMath>
                </a14:m>
                <a:r>
                  <a:rPr lang="en-US" sz="2800" b="1" i="1" dirty="0">
                    <a:solidFill>
                      <a:schemeClr val="bg1"/>
                    </a:solidFill>
                    <a:latin typeface="Times New Roman" pitchFamily="18" charset="0"/>
                    <a:cs typeface="Times New Roman" pitchFamily="18" charset="0"/>
                  </a:rPr>
                  <a:t> tỉ </a:t>
                </a:r>
                <a:r>
                  <a:rPr lang="en-US" sz="2800" b="1" i="1" dirty="0" err="1">
                    <a:solidFill>
                      <a:schemeClr val="bg1"/>
                    </a:solidFill>
                    <a:latin typeface="Times New Roman" pitchFamily="18" charset="0"/>
                    <a:cs typeface="Times New Roman" pitchFamily="18" charset="0"/>
                  </a:rPr>
                  <a:t>lệ</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thuận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với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thời</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gian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chuyển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động</a:t>
                </a:r>
                <a:r>
                  <a:rPr lang="en-US" sz="2800" b="1" i="1" dirty="0">
                    <a:solidFill>
                      <a:schemeClr val="bg1"/>
                    </a:solidFill>
                    <a:latin typeface="Times New Roman" pitchFamily="18" charset="0"/>
                    <a:cs typeface="Times New Roman" pitchFamily="18" charset="0"/>
                  </a:rPr>
                  <a:t> </a:t>
                </a:r>
                <a14:m>
                  <m:oMath xmlns:m="http://schemas.openxmlformats.org/officeDocument/2006/math">
                    <m:r>
                      <a:rPr lang="en-US" sz="2800" b="1" i="1">
                        <a:solidFill>
                          <a:schemeClr val="bg1"/>
                        </a:solidFill>
                        <a:latin typeface="Cambria Math"/>
                      </a:rPr>
                      <m:t>𝒕</m:t>
                    </m:r>
                  </m:oMath>
                </a14:m>
                <a:r>
                  <a:rPr lang="en-US" sz="2800" b="1" i="1" dirty="0">
                    <a:solidFill>
                      <a:schemeClr val="bg1"/>
                    </a:solidFill>
                    <a:latin typeface="Times New Roman" pitchFamily="18" charset="0"/>
                    <a:cs typeface="Times New Roman" pitchFamily="18" charset="0"/>
                  </a:rPr>
                  <a:t>.</a:t>
                </a:r>
                <a:endParaRPr lang="vi-VN" sz="2800" b="1" i="1" dirty="0">
                  <a:solidFill>
                    <a:schemeClr val="bg1"/>
                  </a:solidFill>
                  <a:latin typeface="Times New Roman" pitchFamily="18" charset="0"/>
                  <a:cs typeface="Times New Roman" pitchFamily="18" charset="0"/>
                </a:endParaRPr>
              </a:p>
            </p:txBody>
          </p:sp>
        </mc:Choice>
        <mc:Fallback xmlns="">
          <p:sp>
            <p:nvSpPr>
              <p:cNvPr id="38" name="TextBox 37">
                <a:extLst>
                  <a:ext uri="{FF2B5EF4-FFF2-40B4-BE49-F238E27FC236}">
                    <a16:creationId xmlns:a16="http://schemas.microsoft.com/office/drawing/2014/main" id="{B28103FE-A6A8-40AE-86DD-1468512D70C5}"/>
                  </a:ext>
                </a:extLst>
              </p:cNvPr>
              <p:cNvSpPr txBox="1">
                <a:spLocks noRot="1" noChangeAspect="1" noMove="1" noResize="1" noEditPoints="1" noAdjustHandles="1" noChangeArrowheads="1" noChangeShapeType="1" noTextEdit="1"/>
              </p:cNvSpPr>
              <p:nvPr/>
            </p:nvSpPr>
            <p:spPr>
              <a:xfrm>
                <a:off x="287816" y="3626907"/>
                <a:ext cx="11568904" cy="954107"/>
              </a:xfrm>
              <a:prstGeom prst="rect">
                <a:avLst/>
              </a:prstGeom>
              <a:blipFill>
                <a:blip r:embed="rId2"/>
                <a:stretch>
                  <a:fillRect l="-1054" t="-7051" r="-1106" b="-17308"/>
                </a:stretch>
              </a:blipFill>
            </p:spPr>
            <p:txBody>
              <a:bodyPr/>
              <a:lstStyle/>
              <a:p>
                <a:r>
                  <a:rPr lang="vi-VN">
                    <a:noFill/>
                  </a:rPr>
                  <a:t> </a:t>
                </a:r>
              </a:p>
            </p:txBody>
          </p:sp>
        </mc:Fallback>
      </mc:AlternateContent>
      <p:graphicFrame>
        <p:nvGraphicFramePr>
          <p:cNvPr id="2" name="Object 1">
            <a:extLst>
              <a:ext uri="{FF2B5EF4-FFF2-40B4-BE49-F238E27FC236}">
                <a16:creationId xmlns:a16="http://schemas.microsoft.com/office/drawing/2014/main" id="{0A4730D9-B097-4941-A801-3AE8CD612316}"/>
              </a:ext>
            </a:extLst>
          </p:cNvPr>
          <p:cNvGraphicFramePr>
            <a:graphicFrameLocks noChangeAspect="1"/>
          </p:cNvGraphicFramePr>
          <p:nvPr>
            <p:extLst>
              <p:ext uri="{D42A27DB-BD31-4B8C-83A1-F6EECF244321}">
                <p14:modId xmlns:p14="http://schemas.microsoft.com/office/powerpoint/2010/main" val="223020932"/>
              </p:ext>
            </p:extLst>
          </p:nvPr>
        </p:nvGraphicFramePr>
        <p:xfrm>
          <a:off x="2915920" y="2074310"/>
          <a:ext cx="1406843" cy="1217116"/>
        </p:xfrm>
        <a:graphic>
          <a:graphicData uri="http://schemas.openxmlformats.org/presentationml/2006/ole">
            <mc:AlternateContent xmlns:mc="http://schemas.openxmlformats.org/markup-compatibility/2006">
              <mc:Choice xmlns:v="urn:schemas-microsoft-com:vml" Requires="v">
                <p:oleObj name="Equation" r:id="rId3" imgW="1600200" imgH="1384200" progId="Equation.DSMT4">
                  <p:embed/>
                </p:oleObj>
              </mc:Choice>
              <mc:Fallback>
                <p:oleObj name="Equation" r:id="rId3" imgW="1600200" imgH="1384200" progId="Equation.DSMT4">
                  <p:embed/>
                  <p:pic>
                    <p:nvPicPr>
                      <p:cNvPr id="2" name="Object 1">
                        <a:extLst>
                          <a:ext uri="{FF2B5EF4-FFF2-40B4-BE49-F238E27FC236}">
                            <a16:creationId xmlns:a16="http://schemas.microsoft.com/office/drawing/2014/main" id="{0A4730D9-B097-4941-A801-3AE8CD612316}"/>
                          </a:ext>
                        </a:extLst>
                      </p:cNvPr>
                      <p:cNvPicPr/>
                      <p:nvPr/>
                    </p:nvPicPr>
                    <p:blipFill>
                      <a:blip r:embed="rId4"/>
                      <a:stretch>
                        <a:fillRect/>
                      </a:stretch>
                    </p:blipFill>
                    <p:spPr>
                      <a:xfrm>
                        <a:off x="2915920" y="2074310"/>
                        <a:ext cx="1406843" cy="121711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2C1BFE1-DE01-476F-8244-7D8A105734E6}"/>
              </a:ext>
            </a:extLst>
          </p:cNvPr>
          <p:cNvGraphicFramePr>
            <a:graphicFrameLocks noChangeAspect="1"/>
          </p:cNvGraphicFramePr>
          <p:nvPr>
            <p:extLst>
              <p:ext uri="{D42A27DB-BD31-4B8C-83A1-F6EECF244321}">
                <p14:modId xmlns:p14="http://schemas.microsoft.com/office/powerpoint/2010/main" val="1751348275"/>
              </p:ext>
            </p:extLst>
          </p:nvPr>
        </p:nvGraphicFramePr>
        <p:xfrm>
          <a:off x="4541520" y="2556607"/>
          <a:ext cx="526003" cy="318789"/>
        </p:xfrm>
        <a:graphic>
          <a:graphicData uri="http://schemas.openxmlformats.org/presentationml/2006/ole">
            <mc:AlternateContent xmlns:mc="http://schemas.openxmlformats.org/markup-compatibility/2006">
              <mc:Choice xmlns:v="urn:schemas-microsoft-com:vml" Requires="v">
                <p:oleObj name="Equation" r:id="rId5" imgW="609480" imgH="368280" progId="Equation.DSMT4">
                  <p:embed/>
                </p:oleObj>
              </mc:Choice>
              <mc:Fallback>
                <p:oleObj name="Equation" r:id="rId5" imgW="609480" imgH="368280" progId="Equation.DSMT4">
                  <p:embed/>
                  <p:pic>
                    <p:nvPicPr>
                      <p:cNvPr id="4" name="Object 3">
                        <a:extLst>
                          <a:ext uri="{FF2B5EF4-FFF2-40B4-BE49-F238E27FC236}">
                            <a16:creationId xmlns:a16="http://schemas.microsoft.com/office/drawing/2014/main" id="{72C1BFE1-DE01-476F-8244-7D8A105734E6}"/>
                          </a:ext>
                        </a:extLst>
                      </p:cNvPr>
                      <p:cNvPicPr/>
                      <p:nvPr/>
                    </p:nvPicPr>
                    <p:blipFill>
                      <a:blip r:embed="rId6"/>
                      <a:stretch>
                        <a:fillRect/>
                      </a:stretch>
                    </p:blipFill>
                    <p:spPr>
                      <a:xfrm>
                        <a:off x="4541520" y="2556607"/>
                        <a:ext cx="526003" cy="31878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B92903B-3B8A-4332-9AF0-751A22280650}"/>
              </a:ext>
            </a:extLst>
          </p:cNvPr>
          <p:cNvGraphicFramePr>
            <a:graphicFrameLocks noChangeAspect="1"/>
          </p:cNvGraphicFramePr>
          <p:nvPr>
            <p:extLst>
              <p:ext uri="{D42A27DB-BD31-4B8C-83A1-F6EECF244321}">
                <p14:modId xmlns:p14="http://schemas.microsoft.com/office/powerpoint/2010/main" val="1340237522"/>
              </p:ext>
            </p:extLst>
          </p:nvPr>
        </p:nvGraphicFramePr>
        <p:xfrm>
          <a:off x="5214620" y="2352663"/>
          <a:ext cx="3225800" cy="711200"/>
        </p:xfrm>
        <a:graphic>
          <a:graphicData uri="http://schemas.openxmlformats.org/presentationml/2006/ole">
            <mc:AlternateContent xmlns:mc="http://schemas.openxmlformats.org/markup-compatibility/2006">
              <mc:Choice xmlns:v="urn:schemas-microsoft-com:vml" Requires="v">
                <p:oleObj name="Equation" r:id="rId7" imgW="3225600" imgH="711000" progId="Equation.DSMT4">
                  <p:embed/>
                </p:oleObj>
              </mc:Choice>
              <mc:Fallback>
                <p:oleObj name="Equation" r:id="rId7" imgW="3225600" imgH="711000" progId="Equation.DSMT4">
                  <p:embed/>
                  <p:pic>
                    <p:nvPicPr>
                      <p:cNvPr id="6" name="Object 5">
                        <a:extLst>
                          <a:ext uri="{FF2B5EF4-FFF2-40B4-BE49-F238E27FC236}">
                            <a16:creationId xmlns:a16="http://schemas.microsoft.com/office/drawing/2014/main" id="{4B92903B-3B8A-4332-9AF0-751A22280650}"/>
                          </a:ext>
                        </a:extLst>
                      </p:cNvPr>
                      <p:cNvPicPr/>
                      <p:nvPr/>
                    </p:nvPicPr>
                    <p:blipFill>
                      <a:blip r:embed="rId8"/>
                      <a:stretch>
                        <a:fillRect/>
                      </a:stretch>
                    </p:blipFill>
                    <p:spPr>
                      <a:xfrm>
                        <a:off x="5214620" y="2352663"/>
                        <a:ext cx="3225800" cy="711200"/>
                      </a:xfrm>
                      <a:prstGeom prst="rect">
                        <a:avLst/>
                      </a:prstGeom>
                      <a:ln w="19050">
                        <a:solidFill>
                          <a:srgbClr val="00FFFF"/>
                        </a:solidFill>
                      </a:ln>
                    </p:spPr>
                  </p:pic>
                </p:oleObj>
              </mc:Fallback>
            </mc:AlternateContent>
          </a:graphicData>
        </a:graphic>
      </p:graphicFrame>
    </p:spTree>
    <p:extLst>
      <p:ext uri="{BB962C8B-B14F-4D97-AF65-F5344CB8AC3E}">
        <p14:creationId xmlns:p14="http://schemas.microsoft.com/office/powerpoint/2010/main" val="41386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9" y="812121"/>
            <a:ext cx="7471042"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CHUYỂN ĐỘNG CƠ – CHẤT ĐIỂM</a:t>
            </a:r>
          </a:p>
        </p:txBody>
      </p:sp>
      <p:sp>
        <p:nvSpPr>
          <p:cNvPr id="6" name="Content Placeholder 2">
            <a:extLst>
              <a:ext uri="{FF2B5EF4-FFF2-40B4-BE49-F238E27FC236}">
                <a16:creationId xmlns:a16="http://schemas.microsoft.com/office/drawing/2014/main" id="{D648D746-F689-4D2B-98D9-B434A43ECEE6}"/>
              </a:ext>
            </a:extLst>
          </p:cNvPr>
          <p:cNvSpPr>
            <a:spLocks noGrp="1"/>
          </p:cNvSpPr>
          <p:nvPr>
            <p:ph idx="1"/>
          </p:nvPr>
        </p:nvSpPr>
        <p:spPr>
          <a:xfrm>
            <a:off x="124089" y="1434577"/>
            <a:ext cx="11344057" cy="1548749"/>
          </a:xfrm>
        </p:spPr>
        <p:txBody>
          <a:bodyPr>
            <a:noAutofit/>
          </a:bodyPr>
          <a:lstStyle/>
          <a:p>
            <a:pPr marL="0" indent="0" algn="ctr">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rPr>
              <a:t>Quan </a:t>
            </a:r>
            <a:r>
              <a:rPr lang="en-US" b="1" dirty="0" err="1">
                <a:solidFill>
                  <a:schemeClr val="bg1"/>
                </a:solidFill>
                <a:latin typeface="Times New Roman" panose="02020603050405020304" pitchFamily="18" charset="0"/>
                <a:cs typeface="Times New Roman" panose="02020603050405020304" pitchFamily="18" charset="0"/>
              </a:rPr>
              <a:t>sát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và</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biết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nào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chuyển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động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nào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đứng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yên</a:t>
            </a:r>
            <a:r>
              <a:rPr lang="en-US" b="1" dirty="0">
                <a:solidFill>
                  <a:schemeClr val="bg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pSp>
        <p:nvGrpSpPr>
          <p:cNvPr id="19" name="Group 30">
            <a:extLst>
              <a:ext uri="{FF2B5EF4-FFF2-40B4-BE49-F238E27FC236}">
                <a16:creationId xmlns:a16="http://schemas.microsoft.com/office/drawing/2014/main" id="{1D50A8E7-867B-4BE0-B231-823C9D443B0E}"/>
              </a:ext>
            </a:extLst>
          </p:cNvPr>
          <p:cNvGrpSpPr>
            <a:grpSpLocks/>
          </p:cNvGrpSpPr>
          <p:nvPr/>
        </p:nvGrpSpPr>
        <p:grpSpPr bwMode="auto">
          <a:xfrm>
            <a:off x="5468562" y="2346119"/>
            <a:ext cx="1295400" cy="1828800"/>
            <a:chOff x="1920" y="1296"/>
            <a:chExt cx="816" cy="1152"/>
          </a:xfrm>
        </p:grpSpPr>
        <p:sp>
          <p:nvSpPr>
            <p:cNvPr id="20" name="Freeform 31">
              <a:extLst>
                <a:ext uri="{FF2B5EF4-FFF2-40B4-BE49-F238E27FC236}">
                  <a16:creationId xmlns:a16="http://schemas.microsoft.com/office/drawing/2014/main" id="{8F2D709D-8630-44CB-A4F5-E2D1B6D412EE}"/>
                </a:ext>
              </a:extLst>
            </p:cNvPr>
            <p:cNvSpPr>
              <a:spLocks/>
            </p:cNvSpPr>
            <p:nvPr/>
          </p:nvSpPr>
          <p:spPr bwMode="auto">
            <a:xfrm>
              <a:off x="2064" y="1632"/>
              <a:ext cx="432" cy="816"/>
            </a:xfrm>
            <a:custGeom>
              <a:avLst/>
              <a:gdLst>
                <a:gd name="T0" fmla="*/ 216 w 432"/>
                <a:gd name="T1" fmla="*/ 6 h 816"/>
                <a:gd name="T2" fmla="*/ 207 w 432"/>
                <a:gd name="T3" fmla="*/ 267 h 816"/>
                <a:gd name="T4" fmla="*/ 192 w 432"/>
                <a:gd name="T5" fmla="*/ 432 h 816"/>
                <a:gd name="T6" fmla="*/ 96 w 432"/>
                <a:gd name="T7" fmla="*/ 672 h 816"/>
                <a:gd name="T8" fmla="*/ 0 w 432"/>
                <a:gd name="T9" fmla="*/ 816 h 816"/>
                <a:gd name="T10" fmla="*/ 144 w 432"/>
                <a:gd name="T11" fmla="*/ 768 h 816"/>
                <a:gd name="T12" fmla="*/ 240 w 432"/>
                <a:gd name="T13" fmla="*/ 816 h 816"/>
                <a:gd name="T14" fmla="*/ 432 w 432"/>
                <a:gd name="T15" fmla="*/ 768 h 816"/>
                <a:gd name="T16" fmla="*/ 336 w 432"/>
                <a:gd name="T17" fmla="*/ 624 h 816"/>
                <a:gd name="T18" fmla="*/ 336 w 432"/>
                <a:gd name="T19" fmla="*/ 432 h 816"/>
                <a:gd name="T20" fmla="*/ 336 w 432"/>
                <a:gd name="T21" fmla="*/ 192 h 816"/>
                <a:gd name="T22" fmla="*/ 336 w 432"/>
                <a:gd name="T23" fmla="*/ 0 h 816"/>
                <a:gd name="T24" fmla="*/ 216 w 432"/>
                <a:gd name="T25" fmla="*/ 6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2" h="816">
                  <a:moveTo>
                    <a:pt x="216" y="6"/>
                  </a:moveTo>
                  <a:cubicBezTo>
                    <a:pt x="213" y="93"/>
                    <a:pt x="207" y="267"/>
                    <a:pt x="207" y="267"/>
                  </a:cubicBezTo>
                  <a:lnTo>
                    <a:pt x="192" y="432"/>
                  </a:lnTo>
                  <a:lnTo>
                    <a:pt x="96" y="672"/>
                  </a:lnTo>
                  <a:lnTo>
                    <a:pt x="0" y="816"/>
                  </a:lnTo>
                  <a:lnTo>
                    <a:pt x="144" y="768"/>
                  </a:lnTo>
                  <a:lnTo>
                    <a:pt x="240" y="816"/>
                  </a:lnTo>
                  <a:lnTo>
                    <a:pt x="432" y="768"/>
                  </a:lnTo>
                  <a:lnTo>
                    <a:pt x="336" y="624"/>
                  </a:lnTo>
                  <a:lnTo>
                    <a:pt x="336" y="432"/>
                  </a:lnTo>
                  <a:lnTo>
                    <a:pt x="336" y="192"/>
                  </a:lnTo>
                  <a:lnTo>
                    <a:pt x="336" y="0"/>
                  </a:lnTo>
                  <a:lnTo>
                    <a:pt x="216" y="6"/>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 name="AutoShape 32">
              <a:extLst>
                <a:ext uri="{FF2B5EF4-FFF2-40B4-BE49-F238E27FC236}">
                  <a16:creationId xmlns:a16="http://schemas.microsoft.com/office/drawing/2014/main" id="{FECF5B28-BE1B-4F4C-B74B-F516E81D4BA2}"/>
                </a:ext>
              </a:extLst>
            </p:cNvPr>
            <p:cNvSpPr>
              <a:spLocks noChangeArrowheads="1"/>
            </p:cNvSpPr>
            <p:nvPr/>
          </p:nvSpPr>
          <p:spPr bwMode="auto">
            <a:xfrm>
              <a:off x="1920" y="1296"/>
              <a:ext cx="816" cy="480"/>
            </a:xfrm>
            <a:prstGeom prst="cloudCallout">
              <a:avLst>
                <a:gd name="adj1" fmla="val -4046"/>
                <a:gd name="adj2" fmla="val 66250"/>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grpSp>
      <p:sp>
        <p:nvSpPr>
          <p:cNvPr id="22" name="Rectangle 29">
            <a:extLst>
              <a:ext uri="{FF2B5EF4-FFF2-40B4-BE49-F238E27FC236}">
                <a16:creationId xmlns:a16="http://schemas.microsoft.com/office/drawing/2014/main" id="{A4C6CA34-E031-438C-97BA-1720FDD673D1}"/>
              </a:ext>
            </a:extLst>
          </p:cNvPr>
          <p:cNvSpPr>
            <a:spLocks noChangeArrowheads="1"/>
          </p:cNvSpPr>
          <p:nvPr/>
        </p:nvSpPr>
        <p:spPr bwMode="auto">
          <a:xfrm>
            <a:off x="76200" y="4038599"/>
            <a:ext cx="12115800" cy="2007279"/>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4" name="Rectangle 34">
            <a:extLst>
              <a:ext uri="{FF2B5EF4-FFF2-40B4-BE49-F238E27FC236}">
                <a16:creationId xmlns:a16="http://schemas.microsoft.com/office/drawing/2014/main" id="{C0BBE5F6-3C19-4BF7-A063-555DF541C88E}"/>
              </a:ext>
            </a:extLst>
          </p:cNvPr>
          <p:cNvSpPr>
            <a:spLocks noChangeArrowheads="1"/>
          </p:cNvSpPr>
          <p:nvPr/>
        </p:nvSpPr>
        <p:spPr bwMode="auto">
          <a:xfrm>
            <a:off x="9660861" y="2849906"/>
            <a:ext cx="45719" cy="118869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5" name="Rectangle 35">
            <a:extLst>
              <a:ext uri="{FF2B5EF4-FFF2-40B4-BE49-F238E27FC236}">
                <a16:creationId xmlns:a16="http://schemas.microsoft.com/office/drawing/2014/main" id="{EF823707-9CA4-4729-9CA6-4DDE20F61B7F}"/>
              </a:ext>
            </a:extLst>
          </p:cNvPr>
          <p:cNvSpPr>
            <a:spLocks noChangeArrowheads="1"/>
          </p:cNvSpPr>
          <p:nvPr/>
        </p:nvSpPr>
        <p:spPr bwMode="auto">
          <a:xfrm>
            <a:off x="9704530" y="2778838"/>
            <a:ext cx="762000" cy="533400"/>
          </a:xfrm>
          <a:prstGeom prst="flowChartPunchedTap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6" name="Rectangle 36">
            <a:extLst>
              <a:ext uri="{FF2B5EF4-FFF2-40B4-BE49-F238E27FC236}">
                <a16:creationId xmlns:a16="http://schemas.microsoft.com/office/drawing/2014/main" id="{93B17F9F-21AE-4EE1-B45B-84F8EF85F47C}"/>
              </a:ext>
            </a:extLst>
          </p:cNvPr>
          <p:cNvSpPr>
            <a:spLocks noChangeArrowheads="1"/>
          </p:cNvSpPr>
          <p:nvPr/>
        </p:nvSpPr>
        <p:spPr bwMode="auto">
          <a:xfrm>
            <a:off x="4731795" y="6214674"/>
            <a:ext cx="1930734" cy="457200"/>
          </a:xfrm>
          <a:prstGeom prst="rect">
            <a:avLst/>
          </a:prstGeom>
          <a:solidFill>
            <a:srgbClr val="002060"/>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XUẤT PHÁT</a:t>
            </a:r>
          </a:p>
        </p:txBody>
      </p:sp>
      <p:cxnSp>
        <p:nvCxnSpPr>
          <p:cNvPr id="7" name="Straight Connector 6">
            <a:extLst>
              <a:ext uri="{FF2B5EF4-FFF2-40B4-BE49-F238E27FC236}">
                <a16:creationId xmlns:a16="http://schemas.microsoft.com/office/drawing/2014/main" id="{92173D73-8C33-4AC0-AB89-E7629779BFA3}"/>
              </a:ext>
            </a:extLst>
          </p:cNvPr>
          <p:cNvCxnSpPr>
            <a:cxnSpLocks/>
          </p:cNvCxnSpPr>
          <p:nvPr/>
        </p:nvCxnSpPr>
        <p:spPr>
          <a:xfrm>
            <a:off x="2140410" y="4038600"/>
            <a:ext cx="0" cy="2007278"/>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DA65469-4CDD-44DD-9705-A8E1784C691F}"/>
              </a:ext>
            </a:extLst>
          </p:cNvPr>
          <p:cNvCxnSpPr>
            <a:cxnSpLocks/>
          </p:cNvCxnSpPr>
          <p:nvPr/>
        </p:nvCxnSpPr>
        <p:spPr>
          <a:xfrm>
            <a:off x="9704530" y="4049823"/>
            <a:ext cx="0" cy="1996055"/>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F81E2B-202F-41A2-9D10-1B3356585BF3}"/>
              </a:ext>
            </a:extLst>
          </p:cNvPr>
          <p:cNvCxnSpPr>
            <a:cxnSpLocks/>
            <a:endCxn id="22" idx="3"/>
          </p:cNvCxnSpPr>
          <p:nvPr/>
        </p:nvCxnSpPr>
        <p:spPr>
          <a:xfrm>
            <a:off x="76200" y="5042238"/>
            <a:ext cx="12115800" cy="1"/>
          </a:xfrm>
          <a:prstGeom prst="line">
            <a:avLst/>
          </a:prstGeom>
          <a:ln w="57150">
            <a:solidFill>
              <a:srgbClr val="002060"/>
            </a:solidFill>
            <a:prstDash val="dash"/>
          </a:ln>
        </p:spPr>
        <p:style>
          <a:lnRef idx="1">
            <a:schemeClr val="accent1"/>
          </a:lnRef>
          <a:fillRef idx="0">
            <a:schemeClr val="accent1"/>
          </a:fillRef>
          <a:effectRef idx="0">
            <a:schemeClr val="accent1"/>
          </a:effectRef>
          <a:fontRef idx="minor">
            <a:schemeClr val="tx1"/>
          </a:fontRef>
        </p:style>
      </p:cxnSp>
      <p:pic>
        <p:nvPicPr>
          <p:cNvPr id="28" name="Picture 5" descr="bear">
            <a:extLst>
              <a:ext uri="{FF2B5EF4-FFF2-40B4-BE49-F238E27FC236}">
                <a16:creationId xmlns:a16="http://schemas.microsoft.com/office/drawing/2014/main" id="{962B57A3-6D16-4082-AFAB-99D5717A29E9}"/>
              </a:ext>
            </a:extLst>
          </p:cNvPr>
          <p:cNvPicPr>
            <a:picLocks noChangeAspect="1" noChangeArrowheads="1" noCrop="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392062" y="4971118"/>
            <a:ext cx="68738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3">
            <a:extLst>
              <a:ext uri="{FF2B5EF4-FFF2-40B4-BE49-F238E27FC236}">
                <a16:creationId xmlns:a16="http://schemas.microsoft.com/office/drawing/2014/main" id="{BD96408D-7864-48B7-8764-32DE710B6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50" y="4168188"/>
            <a:ext cx="182880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descr="Con Gau">
            <a:extLst>
              <a:ext uri="{FF2B5EF4-FFF2-40B4-BE49-F238E27FC236}">
                <a16:creationId xmlns:a16="http://schemas.microsoft.com/office/drawing/2014/main" id="{3F624D14-9E50-49E2-B257-763A51EDFB94}"/>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447237" y="4959143"/>
            <a:ext cx="542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7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amond(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6"/>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fill="hold" nodeType="clickEffect">
                                  <p:stCondLst>
                                    <p:cond delay="0"/>
                                  </p:stCondLst>
                                  <p:childTnLst>
                                    <p:animMotion origin="layout" path="M -2.91667E-6 3.7037E-7 L 0.80521 3.7037E-7 " pathEditMode="relative" rAng="0" ptsTypes="AA">
                                      <p:cBhvr>
                                        <p:cTn id="17" dur="5000" fill="hold"/>
                                        <p:tgtEl>
                                          <p:spTgt spid="23"/>
                                        </p:tgtEl>
                                        <p:attrNameLst>
                                          <p:attrName>ppt_x</p:attrName>
                                          <p:attrName>ppt_y</p:attrName>
                                        </p:attrNameLst>
                                      </p:cBhvr>
                                      <p:rCtr x="40260" y="0"/>
                                    </p:animMotion>
                                  </p:childTnLst>
                                </p:cTn>
                              </p:par>
                              <p:par>
                                <p:cTn id="18" presetID="1" presetClass="exit" presetSubtype="0" fill="hold"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63" presetClass="path" presetSubtype="0" fill="hold" nodeType="withEffect">
                                  <p:stCondLst>
                                    <p:cond delay="0"/>
                                  </p:stCondLst>
                                  <p:childTnLst>
                                    <p:animMotion origin="layout" path="M 2.29167E-6 3.7037E-6 L 0.77187 -0.00579 " pathEditMode="relative" rAng="0" ptsTypes="AA">
                                      <p:cBhvr>
                                        <p:cTn id="23" dur="9000" fill="hold"/>
                                        <p:tgtEl>
                                          <p:spTgt spid="28"/>
                                        </p:tgtEl>
                                        <p:attrNameLst>
                                          <p:attrName>ppt_x</p:attrName>
                                          <p:attrName>ppt_y</p:attrName>
                                        </p:attrNameLst>
                                      </p:cBhvr>
                                      <p:rCtr x="38594" y="-301"/>
                                    </p:animMotion>
                                  </p:childTnLst>
                                </p:cTn>
                              </p:par>
                            </p:childTnLst>
                          </p:cTn>
                        </p:par>
                      </p:childTnLst>
                    </p:cTn>
                  </p:par>
                </p:childTnLst>
              </p:cTn>
              <p:nextCondLst>
                <p:cond evt="onClick" delay="0">
                  <p:tgtEl>
                    <p:spTgt spid="26"/>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Rectangle 160">
            <a:extLst>
              <a:ext uri="{FF2B5EF4-FFF2-40B4-BE49-F238E27FC236}">
                <a16:creationId xmlns:a16="http://schemas.microsoft.com/office/drawing/2014/main" id="{AB65120F-758A-428D-B3DD-989D3E6CF2C9}"/>
              </a:ext>
            </a:extLst>
          </p:cNvPr>
          <p:cNvSpPr>
            <a:spLocks noChangeArrowheads="1"/>
          </p:cNvSpPr>
          <p:nvPr/>
        </p:nvSpPr>
        <p:spPr bwMode="auto">
          <a:xfrm>
            <a:off x="17755" y="1770348"/>
            <a:ext cx="853223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Phương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trình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thẳng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Rectangle 3">
                <a:extLst>
                  <a:ext uri="{FF2B5EF4-FFF2-40B4-BE49-F238E27FC236}">
                    <a16:creationId xmlns:a16="http://schemas.microsoft.com/office/drawing/2014/main" id="{9A19D6DB-7AE6-43A6-B599-BC8733642FC4}"/>
                  </a:ext>
                </a:extLst>
              </p:cNvPr>
              <p:cNvSpPr>
                <a:spLocks noChangeArrowheads="1"/>
              </p:cNvSpPr>
              <p:nvPr/>
            </p:nvSpPr>
            <p:spPr bwMode="auto">
              <a:xfrm>
                <a:off x="255270" y="4527707"/>
                <a:ext cx="8747219" cy="1953868"/>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algn="just">
                  <a:lnSpc>
                    <a:spcPct val="150000"/>
                  </a:lnSpc>
                </a:pPr>
                <a:r>
                  <a:rPr lang="vi-VN" sz="2800" b="1" i="1" dirty="0">
                    <a:solidFill>
                      <a:schemeClr val="bg1"/>
                    </a:solidFill>
                    <a:latin typeface="+mj-lt"/>
                    <a:cs typeface="Times New Roman" pitchFamily="18" charset="0"/>
                  </a:rPr>
                  <a:t>Giả sử:</a:t>
                </a:r>
              </a:p>
              <a:p>
                <a:pPr algn="just">
                  <a:lnSpc>
                    <a:spcPct val="150000"/>
                  </a:lnSpc>
                </a:pPr>
                <a:r>
                  <a:rPr lang="vi-VN" sz="2800" b="1" dirty="0">
                    <a:solidFill>
                      <a:schemeClr val="bg1"/>
                    </a:solidFill>
                    <a:latin typeface="+mj-lt"/>
                    <a:cs typeface="Times New Roman" pitchFamily="18" charset="0"/>
                  </a:rPr>
                  <a:t>Ở thời điểm ban đầu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𝒕</m:t>
                    </m:r>
                    <m:r>
                      <a:rPr lang="vi-VN" sz="2800" b="1" i="1" baseline="-25000" dirty="0">
                        <a:solidFill>
                          <a:schemeClr val="bg1"/>
                        </a:solidFill>
                        <a:latin typeface="Cambria Math" panose="02040503050406030204" pitchFamily="18" charset="0"/>
                        <a:cs typeface="Times New Roman" pitchFamily="18" charset="0"/>
                      </a:rPr>
                      <m:t>𝟎</m:t>
                    </m:r>
                  </m:oMath>
                </a14:m>
                <a:r>
                  <a:rPr lang="vi-VN" sz="2800" b="1" baseline="-25000" dirty="0">
                    <a:solidFill>
                      <a:schemeClr val="bg1"/>
                    </a:solidFill>
                    <a:latin typeface="+mj-lt"/>
                    <a:cs typeface="Times New Roman" pitchFamily="18" charset="0"/>
                  </a:rPr>
                  <a:t> </a:t>
                </a:r>
                <a:r>
                  <a:rPr lang="vi-VN" sz="2800" b="1" dirty="0">
                    <a:solidFill>
                      <a:schemeClr val="bg1"/>
                    </a:solidFill>
                    <a:latin typeface="+mj-lt"/>
                    <a:cs typeface="Times New Roman" pitchFamily="18" charset="0"/>
                  </a:rPr>
                  <a:t>chất điểm ở vị trí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𝑴</m:t>
                    </m:r>
                    <m:r>
                      <a:rPr lang="vi-VN" sz="2800" b="1" i="1" baseline="-25000" dirty="0">
                        <a:solidFill>
                          <a:schemeClr val="bg1"/>
                        </a:solidFill>
                        <a:latin typeface="Cambria Math" panose="02040503050406030204" pitchFamily="18" charset="0"/>
                        <a:cs typeface="Times New Roman" pitchFamily="18" charset="0"/>
                      </a:rPr>
                      <m:t>𝟎</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𝒙</m:t>
                    </m:r>
                    <m:r>
                      <a:rPr lang="vi-VN" sz="2800" b="1" i="1" baseline="-25000" dirty="0">
                        <a:solidFill>
                          <a:schemeClr val="bg1"/>
                        </a:solidFill>
                        <a:latin typeface="Cambria Math" panose="02040503050406030204" pitchFamily="18" charset="0"/>
                        <a:cs typeface="Times New Roman" pitchFamily="18" charset="0"/>
                      </a:rPr>
                      <m:t>𝟎</m:t>
                    </m:r>
                    <m:r>
                      <a:rPr lang="vi-VN" sz="2800" b="1" i="1" dirty="0">
                        <a:solidFill>
                          <a:schemeClr val="bg1"/>
                        </a:solidFill>
                        <a:latin typeface="Cambria Math" panose="02040503050406030204" pitchFamily="18" charset="0"/>
                        <a:cs typeface="Times New Roman" pitchFamily="18" charset="0"/>
                      </a:rPr>
                      <m:t>)</m:t>
                    </m:r>
                  </m:oMath>
                </a14:m>
                <a:r>
                  <a:rPr lang="vi-VN" sz="2800" b="1" i="1" dirty="0">
                    <a:solidFill>
                      <a:schemeClr val="bg1"/>
                    </a:solidFill>
                    <a:latin typeface="+mj-lt"/>
                    <a:cs typeface="Times New Roman" pitchFamily="18" charset="0"/>
                  </a:rPr>
                  <a:t>  </a:t>
                </a:r>
              </a:p>
              <a:p>
                <a:pPr algn="just">
                  <a:lnSpc>
                    <a:spcPct val="150000"/>
                  </a:lnSpc>
                </a:pPr>
                <a:r>
                  <a:rPr lang="vi-VN" sz="2800" b="1" dirty="0">
                    <a:solidFill>
                      <a:schemeClr val="bg1"/>
                    </a:solidFill>
                    <a:latin typeface="+mj-lt"/>
                    <a:cs typeface="Times New Roman" pitchFamily="18" charset="0"/>
                  </a:rPr>
                  <a:t>Đến thời điểm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𝒕</m:t>
                    </m:r>
                  </m:oMath>
                </a14:m>
                <a:r>
                  <a:rPr lang="vi-VN" sz="2800" b="1" dirty="0">
                    <a:solidFill>
                      <a:schemeClr val="bg1"/>
                    </a:solidFill>
                    <a:latin typeface="+mj-lt"/>
                    <a:cs typeface="Times New Roman" pitchFamily="18" charset="0"/>
                  </a:rPr>
                  <a:t> chất điểm ở vị trí </a:t>
                </a:r>
                <a14:m>
                  <m:oMath xmlns:m="http://schemas.openxmlformats.org/officeDocument/2006/math">
                    <m:r>
                      <a:rPr lang="vi-VN" sz="2800" b="1" i="1" dirty="0">
                        <a:solidFill>
                          <a:schemeClr val="bg1"/>
                        </a:solidFill>
                        <a:latin typeface="Cambria Math" panose="02040503050406030204" pitchFamily="18" charset="0"/>
                        <a:cs typeface="Times New Roman" pitchFamily="18" charset="0"/>
                      </a:rPr>
                      <m:t>𝑴</m:t>
                    </m:r>
                    <m:r>
                      <a:rPr lang="vi-VN" sz="2800" b="1" i="1" dirty="0">
                        <a:solidFill>
                          <a:schemeClr val="bg1"/>
                        </a:solidFill>
                        <a:latin typeface="Cambria Math" panose="02040503050406030204" pitchFamily="18" charset="0"/>
                        <a:cs typeface="Times New Roman" pitchFamily="18" charset="0"/>
                      </a:rPr>
                      <m:t>(</m:t>
                    </m:r>
                    <m:r>
                      <a:rPr lang="vi-VN" sz="2800" b="1" i="1" dirty="0">
                        <a:solidFill>
                          <a:schemeClr val="bg1"/>
                        </a:solidFill>
                        <a:latin typeface="Cambria Math" panose="02040503050406030204" pitchFamily="18" charset="0"/>
                        <a:cs typeface="Times New Roman" pitchFamily="18" charset="0"/>
                      </a:rPr>
                      <m:t>𝒙</m:t>
                    </m:r>
                    <m:r>
                      <a:rPr lang="vi-VN" sz="2800" b="1" i="1" dirty="0">
                        <a:solidFill>
                          <a:schemeClr val="bg1"/>
                        </a:solidFill>
                        <a:latin typeface="Cambria Math" panose="02040503050406030204" pitchFamily="18" charset="0"/>
                        <a:cs typeface="Times New Roman" pitchFamily="18" charset="0"/>
                      </a:rPr>
                      <m:t>)</m:t>
                    </m:r>
                  </m:oMath>
                </a14:m>
                <a:endParaRPr lang="vi-VN" sz="2800" b="1" i="1" dirty="0">
                  <a:solidFill>
                    <a:schemeClr val="bg1"/>
                  </a:solidFill>
                  <a:latin typeface="+mj-lt"/>
                  <a:cs typeface="Times New Roman" pitchFamily="18" charset="0"/>
                </a:endParaRPr>
              </a:p>
            </p:txBody>
          </p:sp>
        </mc:Choice>
        <mc:Fallback xmlns="">
          <p:sp>
            <p:nvSpPr>
              <p:cNvPr id="38" name="Rectangle 3">
                <a:extLst>
                  <a:ext uri="{FF2B5EF4-FFF2-40B4-BE49-F238E27FC236}">
                    <a16:creationId xmlns:a16="http://schemas.microsoft.com/office/drawing/2014/main" id="{9A19D6DB-7AE6-43A6-B599-BC8733642FC4}"/>
                  </a:ext>
                </a:extLst>
              </p:cNvPr>
              <p:cNvSpPr>
                <a:spLocks noRot="1" noChangeAspect="1" noMove="1" noResize="1" noEditPoints="1" noAdjustHandles="1" noChangeArrowheads="1" noChangeShapeType="1" noTextEdit="1"/>
              </p:cNvSpPr>
              <p:nvPr/>
            </p:nvSpPr>
            <p:spPr bwMode="auto">
              <a:xfrm>
                <a:off x="255270" y="4527707"/>
                <a:ext cx="8747219" cy="1953868"/>
              </a:xfrm>
              <a:prstGeom prst="rect">
                <a:avLst/>
              </a:prstGeom>
              <a:blipFill>
                <a:blip r:embed="rId2"/>
                <a:stretch>
                  <a:fillRect l="-1463" b="-843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45" name="Line 2">
            <a:extLst>
              <a:ext uri="{FF2B5EF4-FFF2-40B4-BE49-F238E27FC236}">
                <a16:creationId xmlns:a16="http://schemas.microsoft.com/office/drawing/2014/main" id="{594BE6F9-EC99-4DE1-8ED3-661B70C47B4F}"/>
              </a:ext>
            </a:extLst>
          </p:cNvPr>
          <p:cNvSpPr>
            <a:spLocks noChangeShapeType="1"/>
          </p:cNvSpPr>
          <p:nvPr/>
        </p:nvSpPr>
        <p:spPr bwMode="auto">
          <a:xfrm>
            <a:off x="4496951" y="3379609"/>
            <a:ext cx="0" cy="1330325"/>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mc:AlternateContent xmlns:mc="http://schemas.openxmlformats.org/markup-compatibility/2006" xmlns:a14="http://schemas.microsoft.com/office/drawing/2010/main">
        <mc:Choice Requires="a14">
          <p:sp>
            <p:nvSpPr>
              <p:cNvPr id="46" name="Rectangle 14">
                <a:extLst>
                  <a:ext uri="{FF2B5EF4-FFF2-40B4-BE49-F238E27FC236}">
                    <a16:creationId xmlns:a16="http://schemas.microsoft.com/office/drawing/2014/main" id="{B6B4E1F8-129A-42A5-A6DD-55F59E34AF90}"/>
                  </a:ext>
                </a:extLst>
              </p:cNvPr>
              <p:cNvSpPr>
                <a:spLocks noChangeArrowheads="1"/>
              </p:cNvSpPr>
              <p:nvPr/>
            </p:nvSpPr>
            <p:spPr bwMode="auto">
              <a:xfrm>
                <a:off x="9001250" y="3703368"/>
                <a:ext cx="471604"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𝒙</m:t>
                      </m:r>
                    </m:oMath>
                  </m:oMathPara>
                </a14:m>
                <a:endParaRPr lang="en-US" sz="2800" b="1" dirty="0">
                  <a:solidFill>
                    <a:schemeClr val="bg1"/>
                  </a:solidFill>
                  <a:latin typeface="+mj-lt"/>
                </a:endParaRPr>
              </a:p>
            </p:txBody>
          </p:sp>
        </mc:Choice>
        <mc:Fallback xmlns="">
          <p:sp>
            <p:nvSpPr>
              <p:cNvPr id="46" name="Rectangle 14">
                <a:extLst>
                  <a:ext uri="{FF2B5EF4-FFF2-40B4-BE49-F238E27FC236}">
                    <a16:creationId xmlns:a16="http://schemas.microsoft.com/office/drawing/2014/main" id="{B6B4E1F8-129A-42A5-A6DD-55F59E34AF90}"/>
                  </a:ext>
                </a:extLst>
              </p:cNvPr>
              <p:cNvSpPr>
                <a:spLocks noRot="1" noChangeAspect="1" noMove="1" noResize="1" noEditPoints="1" noAdjustHandles="1" noChangeArrowheads="1" noChangeShapeType="1" noTextEdit="1"/>
              </p:cNvSpPr>
              <p:nvPr/>
            </p:nvSpPr>
            <p:spPr bwMode="auto">
              <a:xfrm>
                <a:off x="9001250" y="3703368"/>
                <a:ext cx="471604" cy="523220"/>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47" name="Line 15">
            <a:extLst>
              <a:ext uri="{FF2B5EF4-FFF2-40B4-BE49-F238E27FC236}">
                <a16:creationId xmlns:a16="http://schemas.microsoft.com/office/drawing/2014/main" id="{6E572470-255D-487E-854A-52B0FDC54DC2}"/>
              </a:ext>
            </a:extLst>
          </p:cNvPr>
          <p:cNvSpPr>
            <a:spLocks noChangeShapeType="1"/>
          </p:cNvSpPr>
          <p:nvPr/>
        </p:nvSpPr>
        <p:spPr bwMode="auto">
          <a:xfrm>
            <a:off x="1790263" y="3722508"/>
            <a:ext cx="7632700" cy="0"/>
          </a:xfrm>
          <a:prstGeom prst="line">
            <a:avLst/>
          </a:prstGeom>
          <a:noFill/>
          <a:ln w="76200">
            <a:solidFill>
              <a:srgbClr val="00FFFF"/>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sp>
        <p:nvSpPr>
          <p:cNvPr id="48" name="Oval 16">
            <a:extLst>
              <a:ext uri="{FF2B5EF4-FFF2-40B4-BE49-F238E27FC236}">
                <a16:creationId xmlns:a16="http://schemas.microsoft.com/office/drawing/2014/main" id="{2AA0509A-444E-411A-867A-B9D24FA3B84D}"/>
              </a:ext>
            </a:extLst>
          </p:cNvPr>
          <p:cNvSpPr>
            <a:spLocks noChangeArrowheads="1"/>
          </p:cNvSpPr>
          <p:nvPr/>
        </p:nvSpPr>
        <p:spPr bwMode="auto">
          <a:xfrm flipV="1">
            <a:off x="4407103" y="3644721"/>
            <a:ext cx="157162" cy="157163"/>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mc:AlternateContent xmlns:mc="http://schemas.openxmlformats.org/markup-compatibility/2006" xmlns:a14="http://schemas.microsoft.com/office/drawing/2010/main">
        <mc:Choice Requires="a14">
          <p:sp>
            <p:nvSpPr>
              <p:cNvPr id="49" name="Rectangle 17">
                <a:extLst>
                  <a:ext uri="{FF2B5EF4-FFF2-40B4-BE49-F238E27FC236}">
                    <a16:creationId xmlns:a16="http://schemas.microsoft.com/office/drawing/2014/main" id="{B5A764DF-7980-4BBC-AF37-69DA4A98EB39}"/>
                  </a:ext>
                </a:extLst>
              </p:cNvPr>
              <p:cNvSpPr>
                <a:spLocks noChangeArrowheads="1"/>
              </p:cNvSpPr>
              <p:nvPr/>
            </p:nvSpPr>
            <p:spPr bwMode="auto">
              <a:xfrm>
                <a:off x="3743050" y="3191600"/>
                <a:ext cx="761747"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𝑴</m:t>
                      </m:r>
                      <m:r>
                        <a:rPr lang="en-US" sz="2800" b="1" i="1" baseline="-25000" dirty="0">
                          <a:solidFill>
                            <a:schemeClr val="bg1"/>
                          </a:solidFill>
                          <a:latin typeface="Cambria Math" panose="02040503050406030204" pitchFamily="18" charset="0"/>
                        </a:rPr>
                        <m:t>𝟎</m:t>
                      </m:r>
                    </m:oMath>
                  </m:oMathPara>
                </a14:m>
                <a:endParaRPr lang="en-US" sz="2800" b="1" dirty="0">
                  <a:solidFill>
                    <a:schemeClr val="bg1"/>
                  </a:solidFill>
                  <a:latin typeface="+mj-lt"/>
                </a:endParaRPr>
              </a:p>
            </p:txBody>
          </p:sp>
        </mc:Choice>
        <mc:Fallback xmlns="">
          <p:sp>
            <p:nvSpPr>
              <p:cNvPr id="49" name="Rectangle 17">
                <a:extLst>
                  <a:ext uri="{FF2B5EF4-FFF2-40B4-BE49-F238E27FC236}">
                    <a16:creationId xmlns:a16="http://schemas.microsoft.com/office/drawing/2014/main" id="{B5A764DF-7980-4BBC-AF37-69DA4A98EB39}"/>
                  </a:ext>
                </a:extLst>
              </p:cNvPr>
              <p:cNvSpPr>
                <a:spLocks noRot="1" noChangeAspect="1" noMove="1" noResize="1" noEditPoints="1" noAdjustHandles="1" noChangeArrowheads="1" noChangeShapeType="1" noTextEdit="1"/>
              </p:cNvSpPr>
              <p:nvPr/>
            </p:nvSpPr>
            <p:spPr bwMode="auto">
              <a:xfrm>
                <a:off x="3743050" y="3191600"/>
                <a:ext cx="761747" cy="523220"/>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50" name="AutoShape 18">
            <a:extLst>
              <a:ext uri="{FF2B5EF4-FFF2-40B4-BE49-F238E27FC236}">
                <a16:creationId xmlns:a16="http://schemas.microsoft.com/office/drawing/2014/main" id="{3885DD27-3852-4104-BB60-ADF343E4F53E}"/>
              </a:ext>
            </a:extLst>
          </p:cNvPr>
          <p:cNvSpPr>
            <a:spLocks/>
          </p:cNvSpPr>
          <p:nvPr/>
        </p:nvSpPr>
        <p:spPr bwMode="auto">
          <a:xfrm rot="16200000">
            <a:off x="3334107" y="3225190"/>
            <a:ext cx="184150" cy="2119312"/>
          </a:xfrm>
          <a:prstGeom prst="leftBrace">
            <a:avLst>
              <a:gd name="adj1" fmla="val 95905"/>
              <a:gd name="adj2" fmla="val 50000"/>
            </a:avLst>
          </a:prstGeom>
          <a:noFill/>
          <a:ln w="28575">
            <a:solidFill>
              <a:srgbClr val="FFFF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p:sp>
        <p:nvSpPr>
          <p:cNvPr id="51" name="Line 19">
            <a:extLst>
              <a:ext uri="{FF2B5EF4-FFF2-40B4-BE49-F238E27FC236}">
                <a16:creationId xmlns:a16="http://schemas.microsoft.com/office/drawing/2014/main" id="{F8382AED-ED0F-466F-B773-A48562F7A62A}"/>
              </a:ext>
            </a:extLst>
          </p:cNvPr>
          <p:cNvSpPr>
            <a:spLocks noChangeShapeType="1"/>
          </p:cNvSpPr>
          <p:nvPr/>
        </p:nvSpPr>
        <p:spPr bwMode="auto">
          <a:xfrm>
            <a:off x="2372876" y="3379609"/>
            <a:ext cx="0" cy="1330325"/>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grpSp>
        <p:nvGrpSpPr>
          <p:cNvPr id="52" name="Group 20">
            <a:extLst>
              <a:ext uri="{FF2B5EF4-FFF2-40B4-BE49-F238E27FC236}">
                <a16:creationId xmlns:a16="http://schemas.microsoft.com/office/drawing/2014/main" id="{C9E16FB3-C7F2-4F79-BC15-ABF544031418}"/>
              </a:ext>
            </a:extLst>
          </p:cNvPr>
          <p:cNvGrpSpPr>
            <a:grpSpLocks/>
          </p:cNvGrpSpPr>
          <p:nvPr/>
        </p:nvGrpSpPr>
        <p:grpSpPr bwMode="auto">
          <a:xfrm>
            <a:off x="1790263" y="3644725"/>
            <a:ext cx="654050" cy="744538"/>
            <a:chOff x="839" y="3654"/>
            <a:chExt cx="412" cy="469"/>
          </a:xfrm>
        </p:grpSpPr>
        <p:sp>
          <p:nvSpPr>
            <p:cNvPr id="53" name="Oval 21">
              <a:extLst>
                <a:ext uri="{FF2B5EF4-FFF2-40B4-BE49-F238E27FC236}">
                  <a16:creationId xmlns:a16="http://schemas.microsoft.com/office/drawing/2014/main" id="{224B7447-42EF-48A5-8959-C9326F4185F6}"/>
                </a:ext>
              </a:extLst>
            </p:cNvPr>
            <p:cNvSpPr>
              <a:spLocks noChangeArrowheads="1"/>
            </p:cNvSpPr>
            <p:nvPr/>
          </p:nvSpPr>
          <p:spPr bwMode="auto">
            <a:xfrm flipV="1">
              <a:off x="1152" y="3654"/>
              <a:ext cx="99" cy="99"/>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p:sp>
          <p:nvSpPr>
            <p:cNvPr id="54" name="Rectangle 22">
              <a:extLst>
                <a:ext uri="{FF2B5EF4-FFF2-40B4-BE49-F238E27FC236}">
                  <a16:creationId xmlns:a16="http://schemas.microsoft.com/office/drawing/2014/main" id="{CE9A19B8-2B88-4EA8-8B1D-04997F928C28}"/>
                </a:ext>
              </a:extLst>
            </p:cNvPr>
            <p:cNvSpPr>
              <a:spLocks noChangeArrowheads="1"/>
            </p:cNvSpPr>
            <p:nvPr/>
          </p:nvSpPr>
          <p:spPr bwMode="auto">
            <a:xfrm>
              <a:off x="839" y="3793"/>
              <a:ext cx="26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a:solidFill>
                    <a:schemeClr val="bg1"/>
                  </a:solidFill>
                  <a:latin typeface="+mj-lt"/>
                </a:rPr>
                <a:t>O</a:t>
              </a:r>
            </a:p>
          </p:txBody>
        </p:sp>
      </p:grpSp>
      <mc:AlternateContent xmlns:mc="http://schemas.openxmlformats.org/markup-compatibility/2006" xmlns:a14="http://schemas.microsoft.com/office/drawing/2010/main">
        <mc:Choice Requires="a14">
          <p:sp>
            <p:nvSpPr>
              <p:cNvPr id="55" name="Rectangle 23">
                <a:extLst>
                  <a:ext uri="{FF2B5EF4-FFF2-40B4-BE49-F238E27FC236}">
                    <a16:creationId xmlns:a16="http://schemas.microsoft.com/office/drawing/2014/main" id="{9D0023E1-BC98-4231-BAF5-784881B8E63D}"/>
                  </a:ext>
                </a:extLst>
              </p:cNvPr>
              <p:cNvSpPr>
                <a:spLocks noChangeArrowheads="1"/>
              </p:cNvSpPr>
              <p:nvPr/>
            </p:nvSpPr>
            <p:spPr bwMode="auto">
              <a:xfrm>
                <a:off x="3158689" y="4247854"/>
                <a:ext cx="614271"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𝒙</m:t>
                      </m:r>
                      <m:r>
                        <a:rPr lang="en-US" sz="2800" b="1" i="1" baseline="-25000" dirty="0">
                          <a:solidFill>
                            <a:schemeClr val="bg1"/>
                          </a:solidFill>
                          <a:latin typeface="Cambria Math" panose="02040503050406030204" pitchFamily="18" charset="0"/>
                        </a:rPr>
                        <m:t>𝟎</m:t>
                      </m:r>
                    </m:oMath>
                  </m:oMathPara>
                </a14:m>
                <a:endParaRPr lang="en-US" sz="2800" b="1" dirty="0">
                  <a:solidFill>
                    <a:schemeClr val="bg1"/>
                  </a:solidFill>
                  <a:latin typeface="+mj-lt"/>
                </a:endParaRPr>
              </a:p>
            </p:txBody>
          </p:sp>
        </mc:Choice>
        <mc:Fallback xmlns="">
          <p:sp>
            <p:nvSpPr>
              <p:cNvPr id="55" name="Rectangle 23">
                <a:extLst>
                  <a:ext uri="{FF2B5EF4-FFF2-40B4-BE49-F238E27FC236}">
                    <a16:creationId xmlns:a16="http://schemas.microsoft.com/office/drawing/2014/main" id="{9D0023E1-BC98-4231-BAF5-784881B8E63D}"/>
                  </a:ext>
                </a:extLst>
              </p:cNvPr>
              <p:cNvSpPr>
                <a:spLocks noRot="1" noChangeAspect="1" noMove="1" noResize="1" noEditPoints="1" noAdjustHandles="1" noChangeArrowheads="1" noChangeShapeType="1" noTextEdit="1"/>
              </p:cNvSpPr>
              <p:nvPr/>
            </p:nvSpPr>
            <p:spPr bwMode="auto">
              <a:xfrm>
                <a:off x="3158689" y="4247854"/>
                <a:ext cx="614271" cy="523220"/>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pSp>
        <p:nvGrpSpPr>
          <p:cNvPr id="56" name="Group 24">
            <a:extLst>
              <a:ext uri="{FF2B5EF4-FFF2-40B4-BE49-F238E27FC236}">
                <a16:creationId xmlns:a16="http://schemas.microsoft.com/office/drawing/2014/main" id="{9E7B0D78-99F7-46F4-812A-6EB146C93962}"/>
              </a:ext>
            </a:extLst>
          </p:cNvPr>
          <p:cNvGrpSpPr>
            <a:grpSpLocks/>
          </p:cNvGrpSpPr>
          <p:nvPr/>
        </p:nvGrpSpPr>
        <p:grpSpPr bwMode="auto">
          <a:xfrm>
            <a:off x="7630692" y="3220859"/>
            <a:ext cx="636589" cy="581025"/>
            <a:chOff x="4019" y="3125"/>
            <a:chExt cx="401" cy="366"/>
          </a:xfrm>
        </p:grpSpPr>
        <p:sp>
          <p:nvSpPr>
            <p:cNvPr id="57" name="Oval 25">
              <a:extLst>
                <a:ext uri="{FF2B5EF4-FFF2-40B4-BE49-F238E27FC236}">
                  <a16:creationId xmlns:a16="http://schemas.microsoft.com/office/drawing/2014/main" id="{469E2737-351A-4923-BEE9-C5AFD3F0EC63}"/>
                </a:ext>
              </a:extLst>
            </p:cNvPr>
            <p:cNvSpPr>
              <a:spLocks noChangeArrowheads="1"/>
            </p:cNvSpPr>
            <p:nvPr/>
          </p:nvSpPr>
          <p:spPr bwMode="auto">
            <a:xfrm flipV="1">
              <a:off x="4019" y="3392"/>
              <a:ext cx="99" cy="99"/>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mc:AlternateContent xmlns:mc="http://schemas.openxmlformats.org/markup-compatibility/2006" xmlns:a14="http://schemas.microsoft.com/office/drawing/2010/main">
          <mc:Choice Requires="a14">
            <p:sp>
              <p:nvSpPr>
                <p:cNvPr id="58" name="Rectangle 26">
                  <a:extLst>
                    <a:ext uri="{FF2B5EF4-FFF2-40B4-BE49-F238E27FC236}">
                      <a16:creationId xmlns:a16="http://schemas.microsoft.com/office/drawing/2014/main" id="{1D3BE20B-0F2C-4CEF-BBD7-CF91F59E45FC}"/>
                    </a:ext>
                  </a:extLst>
                </p:cNvPr>
                <p:cNvSpPr>
                  <a:spLocks noChangeArrowheads="1"/>
                </p:cNvSpPr>
                <p:nvPr/>
              </p:nvSpPr>
              <p:spPr bwMode="auto">
                <a:xfrm>
                  <a:off x="4046" y="3125"/>
                  <a:ext cx="374" cy="33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𝑴</m:t>
                        </m:r>
                      </m:oMath>
                    </m:oMathPara>
                  </a14:m>
                  <a:endParaRPr lang="en-US" sz="2800" b="1" dirty="0">
                    <a:solidFill>
                      <a:schemeClr val="bg1"/>
                    </a:solidFill>
                    <a:latin typeface="+mj-lt"/>
                  </a:endParaRPr>
                </a:p>
              </p:txBody>
            </p:sp>
          </mc:Choice>
          <mc:Fallback xmlns="">
            <p:sp>
              <p:nvSpPr>
                <p:cNvPr id="25" name="Rectangle 26">
                  <a:extLst>
                    <a:ext uri="{FF2B5EF4-FFF2-40B4-BE49-F238E27FC236}">
                      <a16:creationId xmlns:a16="http://schemas.microsoft.com/office/drawing/2014/main" id="{433FC47A-FCF9-40EA-A9B6-4F3DCC3E9F05}"/>
                    </a:ext>
                  </a:extLst>
                </p:cNvPr>
                <p:cNvSpPr>
                  <a:spLocks noRot="1" noChangeAspect="1" noMove="1" noResize="1" noEditPoints="1" noAdjustHandles="1" noChangeArrowheads="1" noChangeShapeType="1" noTextEdit="1"/>
                </p:cNvSpPr>
                <p:nvPr/>
              </p:nvSpPr>
              <p:spPr bwMode="auto">
                <a:xfrm>
                  <a:off x="4046" y="3125"/>
                  <a:ext cx="374" cy="33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9" name="Rectangle 27">
                <a:extLst>
                  <a:ext uri="{FF2B5EF4-FFF2-40B4-BE49-F238E27FC236}">
                    <a16:creationId xmlns:a16="http://schemas.microsoft.com/office/drawing/2014/main" id="{9F3D310A-F21A-4417-A1C2-F75EE44C88EC}"/>
                  </a:ext>
                </a:extLst>
              </p:cNvPr>
              <p:cNvSpPr>
                <a:spLocks noChangeArrowheads="1"/>
              </p:cNvSpPr>
              <p:nvPr/>
            </p:nvSpPr>
            <p:spPr bwMode="auto">
              <a:xfrm>
                <a:off x="5100755" y="3959437"/>
                <a:ext cx="550151"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 </m:t>
                      </m:r>
                      <m:r>
                        <a:rPr lang="en-US" sz="2800" b="1" i="1" dirty="0" smtClean="0">
                          <a:solidFill>
                            <a:schemeClr val="bg1"/>
                          </a:solidFill>
                          <a:latin typeface="Cambria Math" panose="02040503050406030204" pitchFamily="18" charset="0"/>
                        </a:rPr>
                        <m:t>𝒙</m:t>
                      </m:r>
                    </m:oMath>
                  </m:oMathPara>
                </a14:m>
                <a:endParaRPr lang="en-US" sz="2800" b="1" dirty="0">
                  <a:solidFill>
                    <a:schemeClr val="bg1"/>
                  </a:solidFill>
                  <a:latin typeface="+mj-lt"/>
                </a:endParaRPr>
              </a:p>
            </p:txBody>
          </p:sp>
        </mc:Choice>
        <mc:Fallback xmlns="">
          <p:sp>
            <p:nvSpPr>
              <p:cNvPr id="59" name="Rectangle 27">
                <a:extLst>
                  <a:ext uri="{FF2B5EF4-FFF2-40B4-BE49-F238E27FC236}">
                    <a16:creationId xmlns:a16="http://schemas.microsoft.com/office/drawing/2014/main" id="{9F3D310A-F21A-4417-A1C2-F75EE44C88EC}"/>
                  </a:ext>
                </a:extLst>
              </p:cNvPr>
              <p:cNvSpPr>
                <a:spLocks noRot="1" noChangeAspect="1" noMove="1" noResize="1" noEditPoints="1" noAdjustHandles="1" noChangeArrowheads="1" noChangeShapeType="1" noTextEdit="1"/>
              </p:cNvSpPr>
              <p:nvPr/>
            </p:nvSpPr>
            <p:spPr bwMode="auto">
              <a:xfrm>
                <a:off x="5100755" y="3959437"/>
                <a:ext cx="550151" cy="523220"/>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pSp>
        <p:nvGrpSpPr>
          <p:cNvPr id="60" name="Group 28">
            <a:extLst>
              <a:ext uri="{FF2B5EF4-FFF2-40B4-BE49-F238E27FC236}">
                <a16:creationId xmlns:a16="http://schemas.microsoft.com/office/drawing/2014/main" id="{D88D0DD7-9246-42EE-B9D7-9B829FD44C61}"/>
              </a:ext>
            </a:extLst>
          </p:cNvPr>
          <p:cNvGrpSpPr>
            <a:grpSpLocks/>
          </p:cNvGrpSpPr>
          <p:nvPr/>
        </p:nvGrpSpPr>
        <p:grpSpPr bwMode="auto">
          <a:xfrm>
            <a:off x="4355664" y="3391779"/>
            <a:ext cx="269875" cy="1330325"/>
            <a:chOff x="1957" y="3011"/>
            <a:chExt cx="170" cy="838"/>
          </a:xfrm>
        </p:grpSpPr>
        <p:sp>
          <p:nvSpPr>
            <p:cNvPr id="61" name="Line 29">
              <a:extLst>
                <a:ext uri="{FF2B5EF4-FFF2-40B4-BE49-F238E27FC236}">
                  <a16:creationId xmlns:a16="http://schemas.microsoft.com/office/drawing/2014/main" id="{C09AC462-4759-49E9-A97D-F98A8D39E6D3}"/>
                </a:ext>
              </a:extLst>
            </p:cNvPr>
            <p:cNvSpPr>
              <a:spLocks noChangeShapeType="1"/>
            </p:cNvSpPr>
            <p:nvPr/>
          </p:nvSpPr>
          <p:spPr bwMode="auto">
            <a:xfrm>
              <a:off x="2045" y="3011"/>
              <a:ext cx="0" cy="838"/>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sp>
          <p:nvSpPr>
            <p:cNvPr id="62" name="Oval 30">
              <a:extLst>
                <a:ext uri="{FF2B5EF4-FFF2-40B4-BE49-F238E27FC236}">
                  <a16:creationId xmlns:a16="http://schemas.microsoft.com/office/drawing/2014/main" id="{29A1B689-020E-40A0-A8C6-726B1EB0C256}"/>
                </a:ext>
              </a:extLst>
            </p:cNvPr>
            <p:cNvSpPr>
              <a:spLocks noChangeArrowheads="1"/>
            </p:cNvSpPr>
            <p:nvPr/>
          </p:nvSpPr>
          <p:spPr bwMode="auto">
            <a:xfrm flipV="1">
              <a:off x="1957" y="3131"/>
              <a:ext cx="170" cy="170"/>
            </a:xfrm>
            <a:prstGeom prst="ellipse">
              <a:avLst/>
            </a:prstGeom>
            <a:solidFill>
              <a:srgbClr val="FF0066"/>
            </a:solidFill>
            <a:ln w="3175">
              <a:solidFill>
                <a:srgbClr val="FFFF66"/>
              </a:solidFill>
              <a:round/>
              <a:headEnd type="none" w="sm" len="sm"/>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p:grpSp>
      <mc:AlternateContent xmlns:mc="http://schemas.openxmlformats.org/markup-compatibility/2006" xmlns:a14="http://schemas.microsoft.com/office/drawing/2010/main">
        <mc:Choice Requires="a14">
          <p:sp>
            <p:nvSpPr>
              <p:cNvPr id="63" name="Rectangle 31">
                <a:extLst>
                  <a:ext uri="{FF2B5EF4-FFF2-40B4-BE49-F238E27FC236}">
                    <a16:creationId xmlns:a16="http://schemas.microsoft.com/office/drawing/2014/main" id="{4359B9DA-4B4D-4739-A867-137FDAD00C7A}"/>
                  </a:ext>
                </a:extLst>
              </p:cNvPr>
              <p:cNvSpPr>
                <a:spLocks noChangeArrowheads="1"/>
              </p:cNvSpPr>
              <p:nvPr/>
            </p:nvSpPr>
            <p:spPr bwMode="auto">
              <a:xfrm>
                <a:off x="3628436" y="3183660"/>
                <a:ext cx="858837"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𝑴</m:t>
                      </m:r>
                    </m:oMath>
                  </m:oMathPara>
                </a14:m>
                <a:endParaRPr lang="en-US" sz="2800" b="1" dirty="0">
                  <a:solidFill>
                    <a:schemeClr val="bg1"/>
                  </a:solidFill>
                  <a:latin typeface="+mj-lt"/>
                </a:endParaRPr>
              </a:p>
            </p:txBody>
          </p:sp>
        </mc:Choice>
        <mc:Fallback xmlns="">
          <p:sp>
            <p:nvSpPr>
              <p:cNvPr id="63" name="Rectangle 31">
                <a:extLst>
                  <a:ext uri="{FF2B5EF4-FFF2-40B4-BE49-F238E27FC236}">
                    <a16:creationId xmlns:a16="http://schemas.microsoft.com/office/drawing/2014/main" id="{4359B9DA-4B4D-4739-A867-137FDAD00C7A}"/>
                  </a:ext>
                </a:extLst>
              </p:cNvPr>
              <p:cNvSpPr>
                <a:spLocks noRot="1" noChangeAspect="1" noMove="1" noResize="1" noEditPoints="1" noAdjustHandles="1" noChangeArrowheads="1" noChangeShapeType="1" noTextEdit="1"/>
              </p:cNvSpPr>
              <p:nvPr/>
            </p:nvSpPr>
            <p:spPr bwMode="auto">
              <a:xfrm>
                <a:off x="3628436" y="3183660"/>
                <a:ext cx="858837" cy="523220"/>
              </a:xfrm>
              <a:prstGeom prst="rect">
                <a:avLst/>
              </a:prstGeom>
              <a:blipFill>
                <a:blip r:embed="rId8"/>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64" name="Line 32">
            <a:extLst>
              <a:ext uri="{FF2B5EF4-FFF2-40B4-BE49-F238E27FC236}">
                <a16:creationId xmlns:a16="http://schemas.microsoft.com/office/drawing/2014/main" id="{C31576AC-80F6-4B11-BC80-CD8237104B04}"/>
              </a:ext>
            </a:extLst>
          </p:cNvPr>
          <p:cNvSpPr>
            <a:spLocks noChangeShapeType="1"/>
          </p:cNvSpPr>
          <p:nvPr/>
        </p:nvSpPr>
        <p:spPr bwMode="auto">
          <a:xfrm>
            <a:off x="2372876" y="3379609"/>
            <a:ext cx="0" cy="1330325"/>
          </a:xfrm>
          <a:prstGeom prst="line">
            <a:avLst/>
          </a:prstGeom>
          <a:noFill/>
          <a:ln w="28575">
            <a:solidFill>
              <a:srgbClr val="FF0066"/>
            </a:solidFill>
            <a:round/>
            <a:headEnd type="none"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sp>
        <p:nvSpPr>
          <p:cNvPr id="65" name="Line 33">
            <a:extLst>
              <a:ext uri="{FF2B5EF4-FFF2-40B4-BE49-F238E27FC236}">
                <a16:creationId xmlns:a16="http://schemas.microsoft.com/office/drawing/2014/main" id="{EE257C5E-FDED-464E-AD6F-07A5014AFE10}"/>
              </a:ext>
            </a:extLst>
          </p:cNvPr>
          <p:cNvSpPr>
            <a:spLocks noChangeShapeType="1"/>
          </p:cNvSpPr>
          <p:nvPr/>
        </p:nvSpPr>
        <p:spPr bwMode="auto">
          <a:xfrm flipH="1">
            <a:off x="2387164" y="4049533"/>
            <a:ext cx="2024063" cy="0"/>
          </a:xfrm>
          <a:prstGeom prst="line">
            <a:avLst/>
          </a:prstGeom>
          <a:noFill/>
          <a:ln w="57150">
            <a:solidFill>
              <a:schemeClr val="tx2">
                <a:lumMod val="75000"/>
              </a:schemeClr>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sp>
        <p:nvSpPr>
          <p:cNvPr id="66" name="Line 34">
            <a:extLst>
              <a:ext uri="{FF2B5EF4-FFF2-40B4-BE49-F238E27FC236}">
                <a16:creationId xmlns:a16="http://schemas.microsoft.com/office/drawing/2014/main" id="{2014C925-95E6-4817-9A4A-8067D32FC175}"/>
              </a:ext>
            </a:extLst>
          </p:cNvPr>
          <p:cNvSpPr>
            <a:spLocks noChangeShapeType="1"/>
          </p:cNvSpPr>
          <p:nvPr/>
        </p:nvSpPr>
        <p:spPr bwMode="auto">
          <a:xfrm>
            <a:off x="3960526" y="4049533"/>
            <a:ext cx="549275" cy="0"/>
          </a:xfrm>
          <a:prstGeom prst="line">
            <a:avLst/>
          </a:prstGeom>
          <a:noFill/>
          <a:ln w="57150">
            <a:solidFill>
              <a:schemeClr val="tx2">
                <a:lumMod val="75000"/>
              </a:schemeClr>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p:sp>
        <p:nvSpPr>
          <p:cNvPr id="67" name="Line 35">
            <a:extLst>
              <a:ext uri="{FF2B5EF4-FFF2-40B4-BE49-F238E27FC236}">
                <a16:creationId xmlns:a16="http://schemas.microsoft.com/office/drawing/2014/main" id="{99B53E82-4A54-450C-922B-F1B26ED843E0}"/>
              </a:ext>
            </a:extLst>
          </p:cNvPr>
          <p:cNvSpPr>
            <a:spLocks noChangeShapeType="1"/>
          </p:cNvSpPr>
          <p:nvPr/>
        </p:nvSpPr>
        <p:spPr bwMode="auto">
          <a:xfrm>
            <a:off x="4349314" y="4049533"/>
            <a:ext cx="3330575" cy="0"/>
          </a:xfrm>
          <a:prstGeom prst="line">
            <a:avLst/>
          </a:prstGeom>
          <a:noFill/>
          <a:ln w="57150">
            <a:solidFill>
              <a:schemeClr val="tx2">
                <a:lumMod val="75000"/>
              </a:schemeClr>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solidFill>
                <a:schemeClr val="bg1"/>
              </a:solidFill>
              <a:latin typeface="+mj-lt"/>
            </a:endParaRPr>
          </a:p>
        </p:txBody>
      </p:sp>
      <mc:AlternateContent xmlns:mc="http://schemas.openxmlformats.org/markup-compatibility/2006" xmlns:a14="http://schemas.microsoft.com/office/drawing/2010/main">
        <mc:Choice Requires="a14">
          <p:sp>
            <p:nvSpPr>
              <p:cNvPr id="68" name="Rectangle 38">
                <a:extLst>
                  <a:ext uri="{FF2B5EF4-FFF2-40B4-BE49-F238E27FC236}">
                    <a16:creationId xmlns:a16="http://schemas.microsoft.com/office/drawing/2014/main" id="{70C58A09-7832-4E0F-8263-C9DAB9AA1779}"/>
                  </a:ext>
                </a:extLst>
              </p:cNvPr>
              <p:cNvSpPr>
                <a:spLocks noChangeArrowheads="1"/>
              </p:cNvSpPr>
              <p:nvPr/>
            </p:nvSpPr>
            <p:spPr bwMode="auto">
              <a:xfrm>
                <a:off x="4349953" y="3177222"/>
                <a:ext cx="858838"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𝒕</m:t>
                      </m:r>
                      <m:r>
                        <a:rPr lang="en-US" sz="2800" b="1" i="1" baseline="-25000" dirty="0">
                          <a:solidFill>
                            <a:schemeClr val="bg1"/>
                          </a:solidFill>
                          <a:latin typeface="Cambria Math" panose="02040503050406030204" pitchFamily="18" charset="0"/>
                        </a:rPr>
                        <m:t>𝟎</m:t>
                      </m:r>
                    </m:oMath>
                  </m:oMathPara>
                </a14:m>
                <a:endParaRPr lang="en-US" sz="2800" b="1" dirty="0">
                  <a:solidFill>
                    <a:schemeClr val="bg1"/>
                  </a:solidFill>
                  <a:latin typeface="+mj-lt"/>
                </a:endParaRPr>
              </a:p>
            </p:txBody>
          </p:sp>
        </mc:Choice>
        <mc:Fallback xmlns="">
          <p:sp>
            <p:nvSpPr>
              <p:cNvPr id="68" name="Rectangle 38">
                <a:extLst>
                  <a:ext uri="{FF2B5EF4-FFF2-40B4-BE49-F238E27FC236}">
                    <a16:creationId xmlns:a16="http://schemas.microsoft.com/office/drawing/2014/main" id="{70C58A09-7832-4E0F-8263-C9DAB9AA1779}"/>
                  </a:ext>
                </a:extLst>
              </p:cNvPr>
              <p:cNvSpPr>
                <a:spLocks noRot="1" noChangeAspect="1" noMove="1" noResize="1" noEditPoints="1" noAdjustHandles="1" noChangeArrowheads="1" noChangeShapeType="1" noTextEdit="1"/>
              </p:cNvSpPr>
              <p:nvPr/>
            </p:nvSpPr>
            <p:spPr bwMode="auto">
              <a:xfrm>
                <a:off x="4349953" y="3177222"/>
                <a:ext cx="858838" cy="523220"/>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9" name="Rectangle 39">
                <a:extLst>
                  <a:ext uri="{FF2B5EF4-FFF2-40B4-BE49-F238E27FC236}">
                    <a16:creationId xmlns:a16="http://schemas.microsoft.com/office/drawing/2014/main" id="{9D9AB7B5-D519-4523-B19E-3F794C927510}"/>
                  </a:ext>
                </a:extLst>
              </p:cNvPr>
              <p:cNvSpPr>
                <a:spLocks noChangeArrowheads="1"/>
              </p:cNvSpPr>
              <p:nvPr/>
            </p:nvSpPr>
            <p:spPr bwMode="auto">
              <a:xfrm>
                <a:off x="7567346" y="3651755"/>
                <a:ext cx="858838" cy="523220"/>
              </a:xfrm>
              <a:prstGeom prst="rect">
                <a:avLst/>
              </a:prstGeom>
              <a:noFill/>
              <a:ln>
                <a:noFill/>
              </a:ln>
              <a:effectLst/>
              <a:extLst>
                <a:ext uri="{909E8E84-426E-40DD-AFC4-6F175D3DCCD1}">
                  <a14:hiddenFill>
                    <a:solidFill>
                      <a:schemeClr val="accent1"/>
                    </a:solidFill>
                  </a14:hiddenFill>
                </a:ext>
                <a:ext uri="{91240B29-F687-4F45-9708-019B960494DF}">
                  <a14:hiddenLine w="76200">
                    <a:solidFill>
                      <a:srgbClr val="FFFF66"/>
                    </a:solidFill>
                    <a:miter lim="800000"/>
                    <a:headEnd type="none" w="sm" len="sm"/>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eaLnBrk="1" hangingPunct="1"/>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𝒕</m:t>
                      </m:r>
                      <m:r>
                        <a:rPr lang="en-US" sz="2800" b="1" i="1" dirty="0" smtClean="0">
                          <a:solidFill>
                            <a:schemeClr val="bg1"/>
                          </a:solidFill>
                          <a:latin typeface="Cambria Math" panose="02040503050406030204" pitchFamily="18" charset="0"/>
                        </a:rPr>
                        <m:t> </m:t>
                      </m:r>
                    </m:oMath>
                  </m:oMathPara>
                </a14:m>
                <a:endParaRPr lang="en-US" sz="2800" b="1" dirty="0">
                  <a:solidFill>
                    <a:schemeClr val="bg1"/>
                  </a:solidFill>
                  <a:latin typeface="+mj-lt"/>
                </a:endParaRPr>
              </a:p>
            </p:txBody>
          </p:sp>
        </mc:Choice>
        <mc:Fallback xmlns="">
          <p:sp>
            <p:nvSpPr>
              <p:cNvPr id="69" name="Rectangle 39">
                <a:extLst>
                  <a:ext uri="{FF2B5EF4-FFF2-40B4-BE49-F238E27FC236}">
                    <a16:creationId xmlns:a16="http://schemas.microsoft.com/office/drawing/2014/main" id="{9D9AB7B5-D519-4523-B19E-3F794C927510}"/>
                  </a:ext>
                </a:extLst>
              </p:cNvPr>
              <p:cNvSpPr>
                <a:spLocks noRot="1" noChangeAspect="1" noMove="1" noResize="1" noEditPoints="1" noAdjustHandles="1" noChangeArrowheads="1" noChangeShapeType="1" noTextEdit="1"/>
              </p:cNvSpPr>
              <p:nvPr/>
            </p:nvSpPr>
            <p:spPr bwMode="auto">
              <a:xfrm>
                <a:off x="7567346" y="3651755"/>
                <a:ext cx="858838" cy="523220"/>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70" name="AutoShape 18">
            <a:extLst>
              <a:ext uri="{FF2B5EF4-FFF2-40B4-BE49-F238E27FC236}">
                <a16:creationId xmlns:a16="http://schemas.microsoft.com/office/drawing/2014/main" id="{AC963189-26A5-4FEF-B7A1-7FAB53964D66}"/>
              </a:ext>
            </a:extLst>
          </p:cNvPr>
          <p:cNvSpPr>
            <a:spLocks/>
          </p:cNvSpPr>
          <p:nvPr/>
        </p:nvSpPr>
        <p:spPr bwMode="auto">
          <a:xfrm rot="5400000">
            <a:off x="5958923" y="1680202"/>
            <a:ext cx="274152" cy="3155109"/>
          </a:xfrm>
          <a:prstGeom prst="leftBrace">
            <a:avLst>
              <a:gd name="adj1" fmla="val 95905"/>
              <a:gd name="adj2" fmla="val 50000"/>
            </a:avLst>
          </a:prstGeom>
          <a:noFill/>
          <a:ln w="28575">
            <a:solidFill>
              <a:srgbClr val="FFFF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sz="2800">
              <a:solidFill>
                <a:schemeClr val="bg1"/>
              </a:solidFill>
              <a:latin typeface="+mj-lt"/>
            </a:endParaRPr>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00FA984-A4F3-4238-AC97-740C40009B96}"/>
                  </a:ext>
                </a:extLst>
              </p:cNvPr>
              <p:cNvSpPr txBox="1"/>
              <p:nvPr/>
            </p:nvSpPr>
            <p:spPr>
              <a:xfrm>
                <a:off x="5832444" y="2682711"/>
                <a:ext cx="52808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dirty="0" smtClean="0">
                          <a:solidFill>
                            <a:schemeClr val="bg1"/>
                          </a:solidFill>
                          <a:latin typeface="Cambria Math" panose="02040503050406030204" pitchFamily="18" charset="0"/>
                        </a:rPr>
                        <m:t>𝒔</m:t>
                      </m:r>
                    </m:oMath>
                  </m:oMathPara>
                </a14:m>
                <a:endParaRPr lang="vi-VN" sz="2800" b="1" dirty="0">
                  <a:solidFill>
                    <a:schemeClr val="bg1"/>
                  </a:solidFill>
                  <a:latin typeface="+mj-lt"/>
                </a:endParaRPr>
              </a:p>
            </p:txBody>
          </p:sp>
        </mc:Choice>
        <mc:Fallback xmlns="">
          <p:sp>
            <p:nvSpPr>
              <p:cNvPr id="71" name="TextBox 70">
                <a:extLst>
                  <a:ext uri="{FF2B5EF4-FFF2-40B4-BE49-F238E27FC236}">
                    <a16:creationId xmlns:a16="http://schemas.microsoft.com/office/drawing/2014/main" id="{D00FA984-A4F3-4238-AC97-740C40009B96}"/>
                  </a:ext>
                </a:extLst>
              </p:cNvPr>
              <p:cNvSpPr txBox="1">
                <a:spLocks noRot="1" noChangeAspect="1" noMove="1" noResize="1" noEditPoints="1" noAdjustHandles="1" noChangeArrowheads="1" noChangeShapeType="1" noTextEdit="1"/>
              </p:cNvSpPr>
              <p:nvPr/>
            </p:nvSpPr>
            <p:spPr>
              <a:xfrm>
                <a:off x="5832444" y="2682711"/>
                <a:ext cx="528089" cy="523220"/>
              </a:xfrm>
              <a:prstGeom prst="rect">
                <a:avLst/>
              </a:prstGeom>
              <a:blipFill>
                <a:blip r:embed="rId11"/>
                <a:stretch>
                  <a:fillRect/>
                </a:stretch>
              </a:blipFill>
            </p:spPr>
            <p:txBody>
              <a:bodyPr/>
              <a:lstStyle/>
              <a:p>
                <a:r>
                  <a:rPr lang="vi-VN">
                    <a:noFill/>
                  </a:rPr>
                  <a:t> </a:t>
                </a:r>
              </a:p>
            </p:txBody>
          </p:sp>
        </mc:Fallback>
      </mc:AlternateContent>
      <p:cxnSp>
        <p:nvCxnSpPr>
          <p:cNvPr id="72" name="Straight Arrow Connector 71">
            <a:extLst>
              <a:ext uri="{FF2B5EF4-FFF2-40B4-BE49-F238E27FC236}">
                <a16:creationId xmlns:a16="http://schemas.microsoft.com/office/drawing/2014/main" id="{09E5217C-FD5A-40E5-AD8C-706FAFCBA73D}"/>
              </a:ext>
            </a:extLst>
          </p:cNvPr>
          <p:cNvCxnSpPr/>
          <p:nvPr/>
        </p:nvCxnSpPr>
        <p:spPr bwMode="auto">
          <a:xfrm>
            <a:off x="2387164" y="4049534"/>
            <a:ext cx="5292725" cy="0"/>
          </a:xfrm>
          <a:prstGeom prst="straightConnector1">
            <a:avLst/>
          </a:prstGeom>
          <a:solidFill>
            <a:schemeClr val="accent1"/>
          </a:solidFill>
          <a:ln w="38100" cap="flat" cmpd="sng" algn="ctr">
            <a:solidFill>
              <a:srgbClr val="FFFF00"/>
            </a:solidFill>
            <a:prstDash val="solid"/>
            <a:round/>
            <a:headEnd type="triangle" w="lg" len="lg"/>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TextBox 72">
            <a:extLst>
              <a:ext uri="{FF2B5EF4-FFF2-40B4-BE49-F238E27FC236}">
                <a16:creationId xmlns:a16="http://schemas.microsoft.com/office/drawing/2014/main" id="{33DF3C06-90DE-4557-B0E0-C7524813E970}"/>
              </a:ext>
            </a:extLst>
          </p:cNvPr>
          <p:cNvSpPr txBox="1"/>
          <p:nvPr/>
        </p:nvSpPr>
        <p:spPr>
          <a:xfrm>
            <a:off x="185652" y="2360268"/>
            <a:ext cx="6667582" cy="523220"/>
          </a:xfrm>
          <a:prstGeom prst="rect">
            <a:avLst/>
          </a:prstGeom>
          <a:noFill/>
        </p:spPr>
        <p:txBody>
          <a:bodyPr wrap="square">
            <a:spAutoFit/>
          </a:bodyPr>
          <a:lstStyle/>
          <a:p>
            <a:pPr algn="just"/>
            <a:r>
              <a:rPr lang="vi-VN" sz="2800" b="1" i="1" dirty="0">
                <a:solidFill>
                  <a:schemeClr val="bg1"/>
                </a:solidFill>
                <a:latin typeface="+mj-lt"/>
                <a:cs typeface="Times New Roman" pitchFamily="18" charset="0"/>
              </a:rPr>
              <a:t>Xét một chất điểm chuyển động thẳng đều.</a:t>
            </a:r>
          </a:p>
        </p:txBody>
      </p:sp>
    </p:spTree>
    <p:extLst>
      <p:ext uri="{BB962C8B-B14F-4D97-AF65-F5344CB8AC3E}">
        <p14:creationId xmlns:p14="http://schemas.microsoft.com/office/powerpoint/2010/main" val="185572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8">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8">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3" presetClass="path" presetSubtype="0" fill="hold" nodeType="clickEffect">
                                  <p:stCondLst>
                                    <p:cond delay="0"/>
                                  </p:stCondLst>
                                  <p:childTnLst>
                                    <p:animMotion origin="layout" path="M 4.16667E-6 -3.7037E-6 L 0.26106 -3.7037E-6 " pathEditMode="relative" rAng="0" ptsTypes="AA">
                                      <p:cBhvr>
                                        <p:cTn id="44" dur="2000" fill="hold"/>
                                        <p:tgtEl>
                                          <p:spTgt spid="60"/>
                                        </p:tgtEl>
                                        <p:attrNameLst>
                                          <p:attrName>ppt_x</p:attrName>
                                          <p:attrName>ppt_y</p:attrName>
                                        </p:attrNameLst>
                                      </p:cBhvr>
                                      <p:rCtr x="13047" y="0"/>
                                    </p:animMotion>
                                  </p:childTnLst>
                                </p:cTn>
                              </p:par>
                              <p:par>
                                <p:cTn id="45" presetID="1" presetClass="entr" presetSubtype="0" fill="hold" grpId="0" nodeType="withEffect">
                                  <p:stCondLst>
                                    <p:cond delay="200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nodeType="withEffect">
                                  <p:stCondLst>
                                    <p:cond delay="2000"/>
                                  </p:stCondLst>
                                  <p:childTnLst>
                                    <p:set>
                                      <p:cBhvr>
                                        <p:cTn id="48" dur="1" fill="hold">
                                          <p:stCondLst>
                                            <p:cond delay="0"/>
                                          </p:stCondLst>
                                        </p:cTn>
                                        <p:tgtEl>
                                          <p:spTgt spid="56"/>
                                        </p:tgtEl>
                                        <p:attrNameLst>
                                          <p:attrName>style.visibility</p:attrName>
                                        </p:attrNameLst>
                                      </p:cBhvr>
                                      <p:to>
                                        <p:strVal val="visible"/>
                                      </p:to>
                                    </p:set>
                                  </p:childTnLst>
                                </p:cTn>
                              </p:par>
                              <p:par>
                                <p:cTn id="49" presetID="12" presetClass="entr" presetSubtype="8"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slide(fromLeft)">
                                      <p:cBhvr>
                                        <p:cTn id="51" dur="2000"/>
                                        <p:tgtEl>
                                          <p:spTgt spid="6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uiExpand="1" build="allAtOnce"/>
      <p:bldP spid="38" grpId="1" build="allAtOnce"/>
      <p:bldP spid="59" grpId="0"/>
      <p:bldP spid="67" grpId="0" animBg="1"/>
      <p:bldP spid="68" grpId="0"/>
      <p:bldP spid="69" grpId="0"/>
      <p:bldP spid="70" grpId="0" animBg="1"/>
      <p:bldP spid="71" grpId="0"/>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Rectangle 160">
            <a:extLst>
              <a:ext uri="{FF2B5EF4-FFF2-40B4-BE49-F238E27FC236}">
                <a16:creationId xmlns:a16="http://schemas.microsoft.com/office/drawing/2014/main" id="{AB65120F-758A-428D-B3DD-989D3E6CF2C9}"/>
              </a:ext>
            </a:extLst>
          </p:cNvPr>
          <p:cNvSpPr>
            <a:spLocks noChangeArrowheads="1"/>
          </p:cNvSpPr>
          <p:nvPr/>
        </p:nvSpPr>
        <p:spPr bwMode="auto">
          <a:xfrm>
            <a:off x="17755" y="1770348"/>
            <a:ext cx="853223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Phương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trình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thẳng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C094A22-A5F2-491E-A923-6EB8DAF1CAE8}"/>
                  </a:ext>
                </a:extLst>
              </p:cNvPr>
              <p:cNvSpPr txBox="1"/>
              <p:nvPr/>
            </p:nvSpPr>
            <p:spPr>
              <a:xfrm>
                <a:off x="688234" y="4064148"/>
                <a:ext cx="8747219" cy="523220"/>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Tọa </a:t>
                </a:r>
                <a:r>
                  <a:rPr lang="en-US" sz="2800" b="1" dirty="0" err="1">
                    <a:solidFill>
                      <a:schemeClr val="bg1"/>
                    </a:solidFill>
                    <a:latin typeface="Times New Roman" panose="02020603050405020304" pitchFamily="18" charset="0"/>
                    <a:cs typeface="Times New Roman" panose="02020603050405020304" pitchFamily="18" charset="0"/>
                  </a:rPr>
                  <a:t>độ</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gian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chuyển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động</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i="1">
                        <a:solidFill>
                          <a:schemeClr val="bg1"/>
                        </a:solidFill>
                        <a:latin typeface="Cambria Math" panose="02040503050406030204" pitchFamily="18" charset="0"/>
                      </a:rPr>
                      <m:t>𝒕</m:t>
                    </m:r>
                  </m:oMath>
                </a14:m>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9C094A22-A5F2-491E-A923-6EB8DAF1CAE8}"/>
                  </a:ext>
                </a:extLst>
              </p:cNvPr>
              <p:cNvSpPr txBox="1">
                <a:spLocks noRot="1" noChangeAspect="1" noMove="1" noResize="1" noEditPoints="1" noAdjustHandles="1" noChangeArrowheads="1" noChangeShapeType="1" noTextEdit="1"/>
              </p:cNvSpPr>
              <p:nvPr/>
            </p:nvSpPr>
            <p:spPr>
              <a:xfrm>
                <a:off x="688234" y="4064148"/>
                <a:ext cx="8747219" cy="523220"/>
              </a:xfrm>
              <a:prstGeom prst="rect">
                <a:avLst/>
              </a:prstGeom>
              <a:blipFill>
                <a:blip r:embed="rId2"/>
                <a:stretch>
                  <a:fillRect l="-1463" t="-12791" b="-3139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BC246B6-3FEF-488D-AC93-031BEDDBB138}"/>
                  </a:ext>
                </a:extLst>
              </p:cNvPr>
              <p:cNvSpPr txBox="1"/>
              <p:nvPr/>
            </p:nvSpPr>
            <p:spPr>
              <a:xfrm>
                <a:off x="3852943" y="4699646"/>
                <a:ext cx="3656749" cy="523220"/>
              </a:xfrm>
              <a:prstGeom prst="rect">
                <a:avLst/>
              </a:prstGeom>
              <a:noFill/>
              <a:ln w="28575">
                <a:solidFill>
                  <a:srgbClr val="00FF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FF00"/>
                          </a:solidFill>
                          <a:latin typeface="Cambria Math" panose="02040503050406030204" pitchFamily="18" charset="0"/>
                        </a:rPr>
                        <m:t>𝒙</m:t>
                      </m:r>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r>
                            <a:rPr lang="en-US" sz="2800" b="1" i="1">
                              <a:solidFill>
                                <a:srgbClr val="FFFF00"/>
                              </a:solidFill>
                              <a:latin typeface="Cambria Math" panose="02040503050406030204" pitchFamily="18" charset="0"/>
                            </a:rPr>
                            <m:t>𝒙</m:t>
                          </m:r>
                        </m:e>
                        <m:sub>
                          <m:r>
                            <a:rPr lang="en-US" sz="2800" b="1" i="1">
                              <a:solidFill>
                                <a:srgbClr val="FFFF00"/>
                              </a:solidFill>
                              <a:latin typeface="Cambria Math" panose="02040503050406030204" pitchFamily="18" charset="0"/>
                            </a:rPr>
                            <m:t>𝟎</m:t>
                          </m:r>
                        </m:sub>
                      </m:sSub>
                      <m:r>
                        <a:rPr lang="en-US" sz="2800" b="1" i="1">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𝒔</m:t>
                      </m:r>
                      <m:r>
                        <a:rPr lang="en-US" sz="2800" b="1" i="1">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r>
                            <a:rPr lang="en-US" sz="2800" b="1" i="1">
                              <a:solidFill>
                                <a:srgbClr val="FFFF00"/>
                              </a:solidFill>
                              <a:latin typeface="Cambria Math" panose="02040503050406030204" pitchFamily="18" charset="0"/>
                            </a:rPr>
                            <m:t>𝒙</m:t>
                          </m:r>
                        </m:e>
                        <m:sub>
                          <m:r>
                            <a:rPr lang="en-US" sz="2800" b="1" i="1">
                              <a:solidFill>
                                <a:srgbClr val="FFFF00"/>
                              </a:solidFill>
                              <a:latin typeface="Cambria Math" panose="02040503050406030204" pitchFamily="18" charset="0"/>
                            </a:rPr>
                            <m:t>𝟎</m:t>
                          </m:r>
                        </m:sub>
                      </m:sSub>
                      <m:r>
                        <a:rPr lang="en-US" sz="2800" b="1" i="1">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𝒗𝒕</m:t>
                      </m:r>
                    </m:oMath>
                  </m:oMathPara>
                </a14:m>
                <a:endParaRPr lang="vi-VN" sz="2800" b="1" dirty="0">
                  <a:solidFill>
                    <a:srgbClr val="FFFF00"/>
                  </a:solidFill>
                  <a:latin typeface="+mj-lt"/>
                  <a:cs typeface="Times New Roman" pitchFamily="18" charset="0"/>
                </a:endParaRPr>
              </a:p>
            </p:txBody>
          </p:sp>
        </mc:Choice>
        <mc:Fallback xmlns="">
          <p:sp>
            <p:nvSpPr>
              <p:cNvPr id="44" name="TextBox 43">
                <a:extLst>
                  <a:ext uri="{FF2B5EF4-FFF2-40B4-BE49-F238E27FC236}">
                    <a16:creationId xmlns:a16="http://schemas.microsoft.com/office/drawing/2014/main" id="{3BC246B6-3FEF-488D-AC93-031BEDDBB138}"/>
                  </a:ext>
                </a:extLst>
              </p:cNvPr>
              <p:cNvSpPr txBox="1">
                <a:spLocks noRot="1" noChangeAspect="1" noMove="1" noResize="1" noEditPoints="1" noAdjustHandles="1" noChangeArrowheads="1" noChangeShapeType="1" noTextEdit="1"/>
              </p:cNvSpPr>
              <p:nvPr/>
            </p:nvSpPr>
            <p:spPr>
              <a:xfrm>
                <a:off x="3852943" y="4699646"/>
                <a:ext cx="3656749" cy="523220"/>
              </a:xfrm>
              <a:prstGeom prst="rect">
                <a:avLst/>
              </a:prstGeom>
              <a:blipFill>
                <a:blip r:embed="rId3"/>
                <a:stretch>
                  <a:fillRect/>
                </a:stretch>
              </a:blipFill>
              <a:ln w="28575">
                <a:solidFill>
                  <a:srgbClr val="00FFFF"/>
                </a:solidFill>
              </a:ln>
            </p:spPr>
            <p:txBody>
              <a:bodyPr/>
              <a:lstStyle/>
              <a:p>
                <a:r>
                  <a:rPr lang="vi-VN">
                    <a:noFill/>
                  </a:rPr>
                  <a:t> </a:t>
                </a:r>
              </a:p>
            </p:txBody>
          </p:sp>
        </mc:Fallback>
      </mc:AlternateContent>
      <p:pic>
        <p:nvPicPr>
          <p:cNvPr id="2" name="Picture 1">
            <a:extLst>
              <a:ext uri="{FF2B5EF4-FFF2-40B4-BE49-F238E27FC236}">
                <a16:creationId xmlns:a16="http://schemas.microsoft.com/office/drawing/2014/main" id="{52B3CB8E-8CD9-4CF1-86A9-50E97FCEFCC7}"/>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2164080" y="1987538"/>
            <a:ext cx="6750568" cy="2268814"/>
          </a:xfrm>
          <a:prstGeom prst="rect">
            <a:avLst/>
          </a:prstGeom>
        </p:spPr>
      </p:pic>
      <p:pic>
        <p:nvPicPr>
          <p:cNvPr id="45" name="Picture 44">
            <a:extLst>
              <a:ext uri="{FF2B5EF4-FFF2-40B4-BE49-F238E27FC236}">
                <a16:creationId xmlns:a16="http://schemas.microsoft.com/office/drawing/2014/main" id="{9A75C948-1483-4BFD-B10C-AD15839BC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70" y="4049293"/>
            <a:ext cx="611112" cy="611112"/>
          </a:xfrm>
          <a:prstGeom prst="rect">
            <a:avLst/>
          </a:prstGeom>
        </p:spPr>
      </p:pic>
      <p:sp>
        <p:nvSpPr>
          <p:cNvPr id="46" name="TextBox 45">
            <a:extLst>
              <a:ext uri="{FF2B5EF4-FFF2-40B4-BE49-F238E27FC236}">
                <a16:creationId xmlns:a16="http://schemas.microsoft.com/office/drawing/2014/main" id="{F6CA0CDD-E04F-4778-A8E5-6F29FC7817D2}"/>
              </a:ext>
            </a:extLst>
          </p:cNvPr>
          <p:cNvSpPr txBox="1"/>
          <p:nvPr/>
        </p:nvSpPr>
        <p:spPr>
          <a:xfrm>
            <a:off x="667914" y="5213332"/>
            <a:ext cx="11370817"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cs typeface="Times New Roman" panose="02020603050405020304" pitchFamily="18" charset="0"/>
              </a:rPr>
              <a:t>Chọn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gốc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gian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lúc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bắt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đầu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khảo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chuyển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thì</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dirty="0"/>
          </a:p>
        </p:txBody>
      </p:sp>
      <p:pic>
        <p:nvPicPr>
          <p:cNvPr id="47" name="Picture 46">
            <a:extLst>
              <a:ext uri="{FF2B5EF4-FFF2-40B4-BE49-F238E27FC236}">
                <a16:creationId xmlns:a16="http://schemas.microsoft.com/office/drawing/2014/main" id="{A62C3801-D545-433B-B5AD-736F44F17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59" y="5169386"/>
            <a:ext cx="611112" cy="611112"/>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90019DB-6393-4E03-A7FE-E7464BFD442F}"/>
                  </a:ext>
                </a:extLst>
              </p:cNvPr>
              <p:cNvSpPr txBox="1"/>
              <p:nvPr/>
            </p:nvSpPr>
            <p:spPr>
              <a:xfrm>
                <a:off x="3852943" y="5833664"/>
                <a:ext cx="3656749" cy="523220"/>
              </a:xfrm>
              <a:prstGeom prst="rect">
                <a:avLst/>
              </a:prstGeom>
              <a:noFill/>
              <a:ln w="28575">
                <a:solidFill>
                  <a:srgbClr val="00FF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FF00"/>
                          </a:solidFill>
                          <a:latin typeface="Cambria Math" panose="02040503050406030204" pitchFamily="18" charset="0"/>
                        </a:rPr>
                        <m:t>𝒙</m:t>
                      </m:r>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r>
                            <a:rPr lang="en-US" sz="2800" b="1" i="1">
                              <a:solidFill>
                                <a:srgbClr val="FFFF00"/>
                              </a:solidFill>
                              <a:latin typeface="Cambria Math" panose="02040503050406030204" pitchFamily="18" charset="0"/>
                            </a:rPr>
                            <m:t>𝒙</m:t>
                          </m:r>
                        </m:e>
                        <m:sub>
                          <m:r>
                            <a:rPr lang="en-US" sz="2800" b="1" i="1">
                              <a:solidFill>
                                <a:srgbClr val="FFFF00"/>
                              </a:solidFill>
                              <a:latin typeface="Cambria Math" panose="02040503050406030204" pitchFamily="18" charset="0"/>
                            </a:rPr>
                            <m:t>𝟎</m:t>
                          </m:r>
                        </m:sub>
                      </m:sSub>
                      <m:r>
                        <a:rPr lang="en-US" sz="2800" b="1" i="1">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𝒗</m:t>
                      </m:r>
                      <m:r>
                        <a:rPr lang="en-US" sz="2800" b="1" i="1" smtClean="0">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𝒕</m:t>
                      </m:r>
                      <m:r>
                        <a:rPr lang="en-US" sz="2800" b="1" i="1" smtClean="0">
                          <a:solidFill>
                            <a:srgbClr val="FFFF00"/>
                          </a:solidFill>
                          <a:latin typeface="Cambria Math" panose="02040503050406030204" pitchFamily="18" charset="0"/>
                        </a:rPr>
                        <m:t>−</m:t>
                      </m:r>
                      <m:r>
                        <a:rPr lang="en-US" sz="2800" b="1" i="1" smtClean="0">
                          <a:solidFill>
                            <a:srgbClr val="FFFF00"/>
                          </a:solidFill>
                          <a:latin typeface="Cambria Math" panose="02040503050406030204" pitchFamily="18" charset="0"/>
                        </a:rPr>
                        <m:t>𝒕</m:t>
                      </m:r>
                      <m:r>
                        <a:rPr lang="en-US" sz="2800" b="1" i="1" baseline="-25000" smtClean="0">
                          <a:solidFill>
                            <a:srgbClr val="FFFF00"/>
                          </a:solidFill>
                          <a:latin typeface="Cambria Math" panose="02040503050406030204" pitchFamily="18" charset="0"/>
                        </a:rPr>
                        <m:t>𝟎</m:t>
                      </m:r>
                      <m:r>
                        <a:rPr lang="en-US" sz="2800" b="1" i="1" smtClean="0">
                          <a:solidFill>
                            <a:srgbClr val="FFFF00"/>
                          </a:solidFill>
                          <a:latin typeface="Cambria Math" panose="02040503050406030204" pitchFamily="18" charset="0"/>
                        </a:rPr>
                        <m:t>)</m:t>
                      </m:r>
                    </m:oMath>
                  </m:oMathPara>
                </a14:m>
                <a:endParaRPr lang="vi-VN" sz="2800" b="1" dirty="0">
                  <a:solidFill>
                    <a:srgbClr val="FFFF00"/>
                  </a:solidFill>
                  <a:latin typeface="+mj-lt"/>
                  <a:cs typeface="Times New Roman" pitchFamily="18" charset="0"/>
                </a:endParaRPr>
              </a:p>
            </p:txBody>
          </p:sp>
        </mc:Choice>
        <mc:Fallback xmlns="">
          <p:sp>
            <p:nvSpPr>
              <p:cNvPr id="48" name="TextBox 47">
                <a:extLst>
                  <a:ext uri="{FF2B5EF4-FFF2-40B4-BE49-F238E27FC236}">
                    <a16:creationId xmlns:a16="http://schemas.microsoft.com/office/drawing/2014/main" id="{F90019DB-6393-4E03-A7FE-E7464BFD442F}"/>
                  </a:ext>
                </a:extLst>
              </p:cNvPr>
              <p:cNvSpPr txBox="1">
                <a:spLocks noRot="1" noChangeAspect="1" noMove="1" noResize="1" noEditPoints="1" noAdjustHandles="1" noChangeArrowheads="1" noChangeShapeType="1" noTextEdit="1"/>
              </p:cNvSpPr>
              <p:nvPr/>
            </p:nvSpPr>
            <p:spPr>
              <a:xfrm>
                <a:off x="3852943" y="5833664"/>
                <a:ext cx="3656749" cy="523220"/>
              </a:xfrm>
              <a:prstGeom prst="rect">
                <a:avLst/>
              </a:prstGeom>
              <a:blipFill>
                <a:blip r:embed="rId6"/>
                <a:stretch>
                  <a:fillRect/>
                </a:stretch>
              </a:blipFill>
              <a:ln w="28575">
                <a:solidFill>
                  <a:srgbClr val="00FFFF"/>
                </a:solidFill>
              </a:ln>
            </p:spPr>
            <p:txBody>
              <a:bodyPr/>
              <a:lstStyle/>
              <a:p>
                <a:r>
                  <a:rPr lang="vi-VN">
                    <a:noFill/>
                  </a:rPr>
                  <a:t> </a:t>
                </a:r>
              </a:p>
            </p:txBody>
          </p:sp>
        </mc:Fallback>
      </mc:AlternateContent>
    </p:spTree>
    <p:extLst>
      <p:ext uri="{BB962C8B-B14F-4D97-AF65-F5344CB8AC3E}">
        <p14:creationId xmlns:p14="http://schemas.microsoft.com/office/powerpoint/2010/main" val="349995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6" grpId="0"/>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Rectangle 160">
            <a:extLst>
              <a:ext uri="{FF2B5EF4-FFF2-40B4-BE49-F238E27FC236}">
                <a16:creationId xmlns:a16="http://schemas.microsoft.com/office/drawing/2014/main" id="{AB65120F-758A-428D-B3DD-989D3E6CF2C9}"/>
              </a:ext>
            </a:extLst>
          </p:cNvPr>
          <p:cNvSpPr>
            <a:spLocks noChangeArrowheads="1"/>
          </p:cNvSpPr>
          <p:nvPr/>
        </p:nvSpPr>
        <p:spPr bwMode="auto">
          <a:xfrm>
            <a:off x="17755" y="1770348"/>
            <a:ext cx="853223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Phương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trình</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chuyển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thẳng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đều</a:t>
            </a:r>
            <a:r>
              <a:rPr lang="en-US" altLang="en-US" sz="2800" b="1" dirty="0">
                <a:solidFill>
                  <a:srgbClr val="FFFF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BC246B6-3FEF-488D-AC93-031BEDDBB138}"/>
                  </a:ext>
                </a:extLst>
              </p:cNvPr>
              <p:cNvSpPr txBox="1"/>
              <p:nvPr/>
            </p:nvSpPr>
            <p:spPr>
              <a:xfrm>
                <a:off x="6335531" y="1836859"/>
                <a:ext cx="3656749" cy="523220"/>
              </a:xfrm>
              <a:prstGeom prst="rect">
                <a:avLst/>
              </a:prstGeom>
              <a:noFill/>
              <a:ln w="28575">
                <a:solidFill>
                  <a:srgbClr val="00FFFF"/>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rgbClr val="FFFF00"/>
                          </a:solidFill>
                          <a:latin typeface="Cambria Math" panose="02040503050406030204" pitchFamily="18" charset="0"/>
                        </a:rPr>
                        <m:t>𝒙</m:t>
                      </m:r>
                      <m:r>
                        <a:rPr lang="en-US" sz="2800" b="1" i="1" smtClean="0">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r>
                            <a:rPr lang="en-US" sz="2800" b="1" i="1">
                              <a:solidFill>
                                <a:srgbClr val="FFFF00"/>
                              </a:solidFill>
                              <a:latin typeface="Cambria Math" panose="02040503050406030204" pitchFamily="18" charset="0"/>
                            </a:rPr>
                            <m:t>𝒙</m:t>
                          </m:r>
                        </m:e>
                        <m:sub>
                          <m:r>
                            <a:rPr lang="en-US" sz="2800" b="1" i="1">
                              <a:solidFill>
                                <a:srgbClr val="FFFF00"/>
                              </a:solidFill>
                              <a:latin typeface="Cambria Math" panose="02040503050406030204" pitchFamily="18" charset="0"/>
                            </a:rPr>
                            <m:t>𝟎</m:t>
                          </m:r>
                        </m:sub>
                      </m:sSub>
                      <m:r>
                        <a:rPr lang="en-US" sz="2800" b="1" i="1">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𝒔</m:t>
                      </m:r>
                      <m:r>
                        <a:rPr lang="en-US" sz="2800" b="1" i="1">
                          <a:solidFill>
                            <a:srgbClr val="FFFF00"/>
                          </a:solidFill>
                          <a:latin typeface="Cambria Math" panose="02040503050406030204" pitchFamily="18" charset="0"/>
                        </a:rPr>
                        <m:t>=</m:t>
                      </m:r>
                      <m:sSub>
                        <m:sSubPr>
                          <m:ctrlPr>
                            <a:rPr lang="en-US" sz="2800" b="1" i="1">
                              <a:solidFill>
                                <a:srgbClr val="FFFF00"/>
                              </a:solidFill>
                              <a:latin typeface="Cambria Math" panose="02040503050406030204" pitchFamily="18" charset="0"/>
                            </a:rPr>
                          </m:ctrlPr>
                        </m:sSubPr>
                        <m:e>
                          <m:r>
                            <a:rPr lang="en-US" sz="2800" b="1" i="1">
                              <a:solidFill>
                                <a:srgbClr val="FFFF00"/>
                              </a:solidFill>
                              <a:latin typeface="Cambria Math" panose="02040503050406030204" pitchFamily="18" charset="0"/>
                            </a:rPr>
                            <m:t>𝒙</m:t>
                          </m:r>
                        </m:e>
                        <m:sub>
                          <m:r>
                            <a:rPr lang="en-US" sz="2800" b="1" i="1">
                              <a:solidFill>
                                <a:srgbClr val="FFFF00"/>
                              </a:solidFill>
                              <a:latin typeface="Cambria Math" panose="02040503050406030204" pitchFamily="18" charset="0"/>
                            </a:rPr>
                            <m:t>𝟎</m:t>
                          </m:r>
                        </m:sub>
                      </m:sSub>
                      <m:r>
                        <a:rPr lang="en-US" sz="2800" b="1" i="1">
                          <a:solidFill>
                            <a:srgbClr val="FFFF00"/>
                          </a:solidFill>
                          <a:latin typeface="Cambria Math" panose="02040503050406030204" pitchFamily="18" charset="0"/>
                        </a:rPr>
                        <m:t>+</m:t>
                      </m:r>
                      <m:r>
                        <a:rPr lang="en-US" sz="2800" b="1" i="1">
                          <a:solidFill>
                            <a:srgbClr val="FFFF00"/>
                          </a:solidFill>
                          <a:latin typeface="Cambria Math" panose="02040503050406030204" pitchFamily="18" charset="0"/>
                        </a:rPr>
                        <m:t>𝒗𝒕</m:t>
                      </m:r>
                    </m:oMath>
                  </m:oMathPara>
                </a14:m>
                <a:endParaRPr lang="vi-VN" sz="2800" b="1" dirty="0">
                  <a:solidFill>
                    <a:srgbClr val="FFFF00"/>
                  </a:solidFill>
                  <a:latin typeface="+mj-lt"/>
                  <a:cs typeface="Times New Roman" pitchFamily="18" charset="0"/>
                </a:endParaRPr>
              </a:p>
            </p:txBody>
          </p:sp>
        </mc:Choice>
        <mc:Fallback xmlns="">
          <p:sp>
            <p:nvSpPr>
              <p:cNvPr id="44" name="TextBox 43">
                <a:extLst>
                  <a:ext uri="{FF2B5EF4-FFF2-40B4-BE49-F238E27FC236}">
                    <a16:creationId xmlns:a16="http://schemas.microsoft.com/office/drawing/2014/main" id="{3BC246B6-3FEF-488D-AC93-031BEDDBB138}"/>
                  </a:ext>
                </a:extLst>
              </p:cNvPr>
              <p:cNvSpPr txBox="1">
                <a:spLocks noRot="1" noChangeAspect="1" noMove="1" noResize="1" noEditPoints="1" noAdjustHandles="1" noChangeArrowheads="1" noChangeShapeType="1" noTextEdit="1"/>
              </p:cNvSpPr>
              <p:nvPr/>
            </p:nvSpPr>
            <p:spPr>
              <a:xfrm>
                <a:off x="6335531" y="1836859"/>
                <a:ext cx="3656749" cy="523220"/>
              </a:xfrm>
              <a:prstGeom prst="rect">
                <a:avLst/>
              </a:prstGeom>
              <a:blipFill>
                <a:blip r:embed="rId2"/>
                <a:stretch>
                  <a:fillRect/>
                </a:stretch>
              </a:blipFill>
              <a:ln w="28575">
                <a:solidFill>
                  <a:srgbClr val="00FFFF"/>
                </a:solidFill>
              </a:ln>
            </p:spPr>
            <p:txBody>
              <a:bodyPr/>
              <a:lstStyle/>
              <a:p>
                <a:r>
                  <a:rPr lang="vi-VN">
                    <a:noFill/>
                  </a:rPr>
                  <a:t> </a:t>
                </a:r>
              </a:p>
            </p:txBody>
          </p:sp>
        </mc:Fallback>
      </mc:AlternateContent>
      <p:sp>
        <p:nvSpPr>
          <p:cNvPr id="14" name="Text Box 6">
            <a:extLst>
              <a:ext uri="{FF2B5EF4-FFF2-40B4-BE49-F238E27FC236}">
                <a16:creationId xmlns:a16="http://schemas.microsoft.com/office/drawing/2014/main" id="{1F4FE45E-984B-43AD-95A9-3BCD9E114A76}"/>
              </a:ext>
            </a:extLst>
          </p:cNvPr>
          <p:cNvSpPr txBox="1">
            <a:spLocks noChangeArrowheads="1"/>
          </p:cNvSpPr>
          <p:nvPr/>
        </p:nvSpPr>
        <p:spPr bwMode="auto">
          <a:xfrm>
            <a:off x="237002" y="2652289"/>
            <a:ext cx="11717994" cy="138499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spcBef>
                <a:spcPct val="50000"/>
              </a:spcBef>
            </a:pPr>
            <a:r>
              <a:rPr lang="vi-VN" sz="2800" dirty="0">
                <a:solidFill>
                  <a:srgbClr val="FFFF00"/>
                </a:solidFill>
                <a:latin typeface="Times New Roman" pitchFamily="18" charset="0"/>
              </a:rPr>
              <a:t>Ví dụ: </a:t>
            </a:r>
            <a:r>
              <a:rPr lang="vi-VN" sz="2800" b="0" dirty="0">
                <a:solidFill>
                  <a:schemeClr val="bg1"/>
                </a:solidFill>
                <a:latin typeface="Times New Roman" pitchFamily="18" charset="0"/>
              </a:rPr>
              <a:t>Viết phương trình chuyển động </a:t>
            </a:r>
            <a:r>
              <a:rPr lang="en-US" sz="2800" b="0" dirty="0">
                <a:solidFill>
                  <a:schemeClr val="bg1"/>
                </a:solidFill>
                <a:latin typeface="Times New Roman" pitchFamily="18" charset="0"/>
              </a:rPr>
              <a:t>c</a:t>
            </a:r>
            <a:r>
              <a:rPr lang="vi-VN" sz="2800" b="0" dirty="0">
                <a:solidFill>
                  <a:schemeClr val="bg1"/>
                </a:solidFill>
                <a:latin typeface="Times New Roman" pitchFamily="18" charset="0"/>
              </a:rPr>
              <a:t>ủa</a:t>
            </a:r>
            <a:r>
              <a:rPr lang="en-GB" sz="2800" b="0" dirty="0">
                <a:solidFill>
                  <a:schemeClr val="bg1"/>
                </a:solidFill>
                <a:latin typeface="Times New Roman" pitchFamily="18" charset="0"/>
              </a:rPr>
              <a:t> </a:t>
            </a:r>
            <a:r>
              <a:rPr lang="en-US" sz="2800" b="0" dirty="0" err="1">
                <a:solidFill>
                  <a:schemeClr val="bg1"/>
                </a:solidFill>
                <a:latin typeface="Times New Roman" pitchFamily="18" charset="0"/>
              </a:rPr>
              <a:t>một</a:t>
            </a:r>
            <a:r>
              <a:rPr lang="en-US" sz="2800" b="0" dirty="0">
                <a:solidFill>
                  <a:schemeClr val="bg1"/>
                </a:solidFill>
                <a:latin typeface="Times New Roman" pitchFamily="18" charset="0"/>
              </a:rPr>
              <a:t> </a:t>
            </a:r>
            <a:r>
              <a:rPr lang="vi-VN" sz="2800" b="0" dirty="0">
                <a:solidFill>
                  <a:schemeClr val="bg1"/>
                </a:solidFill>
                <a:latin typeface="Times New Roman" pitchFamily="18" charset="0"/>
              </a:rPr>
              <a:t>người đi xe đạp, xuất phát từ điểm A, cách gốc tọa độ O là 5 km, chuyển động thẳng đều theo hướng Ox với vận tốc 10 km/h.</a:t>
            </a:r>
            <a:r>
              <a:rPr lang="en-US" sz="2800" b="0" dirty="0">
                <a:solidFill>
                  <a:schemeClr val="bg1"/>
                </a:solidFill>
                <a:latin typeface="Times New Roman" pitchFamily="18" charset="0"/>
              </a:rPr>
              <a:t> </a:t>
            </a:r>
            <a:endParaRPr lang="en-GB" sz="2800" b="0" dirty="0">
              <a:solidFill>
                <a:schemeClr val="bg1"/>
              </a:solidFill>
              <a:latin typeface="Times New Roman" pitchFamily="18" charset="0"/>
            </a:endParaRPr>
          </a:p>
        </p:txBody>
      </p:sp>
      <p:sp>
        <p:nvSpPr>
          <p:cNvPr id="15" name="TextBox 14">
            <a:extLst>
              <a:ext uri="{FF2B5EF4-FFF2-40B4-BE49-F238E27FC236}">
                <a16:creationId xmlns:a16="http://schemas.microsoft.com/office/drawing/2014/main" id="{353D6D2C-4708-4F93-8E3D-82D45FBCE6E4}"/>
              </a:ext>
            </a:extLst>
          </p:cNvPr>
          <p:cNvSpPr txBox="1"/>
          <p:nvPr/>
        </p:nvSpPr>
        <p:spPr>
          <a:xfrm>
            <a:off x="5571505" y="4024843"/>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latin typeface="+mj-lt"/>
                <a:ea typeface="Arial" panose="020B0604020202020204" pitchFamily="34" charset="0"/>
                <a:cs typeface="Times New Roman" panose="02020603050405020304" pitchFamily="18" charset="0"/>
              </a:rPr>
              <a:t>Hướng dẫn giải</a:t>
            </a:r>
            <a:r>
              <a:rPr lang="vi-VN" sz="2800" u="sng" dirty="0">
                <a:solidFill>
                  <a:srgbClr val="00FF00"/>
                </a:solidFill>
                <a:effectLst/>
                <a:latin typeface="+mj-lt"/>
                <a:ea typeface="Arial" panose="020B0604020202020204" pitchFamily="34" charset="0"/>
                <a:cs typeface="Times New Roman" panose="02020603050405020304" pitchFamily="18" charset="0"/>
              </a:rPr>
              <a:t>:</a:t>
            </a:r>
          </a:p>
        </p:txBody>
      </p:sp>
      <p:sp>
        <p:nvSpPr>
          <p:cNvPr id="16" name="TextBox 15">
            <a:extLst>
              <a:ext uri="{FF2B5EF4-FFF2-40B4-BE49-F238E27FC236}">
                <a16:creationId xmlns:a16="http://schemas.microsoft.com/office/drawing/2014/main" id="{5FD51E35-EE7E-43B1-A3DE-9032B374953B}"/>
              </a:ext>
            </a:extLst>
          </p:cNvPr>
          <p:cNvSpPr txBox="1"/>
          <p:nvPr/>
        </p:nvSpPr>
        <p:spPr>
          <a:xfrm>
            <a:off x="415350" y="4073190"/>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17" name="TextBox 16">
            <a:extLst>
              <a:ext uri="{FF2B5EF4-FFF2-40B4-BE49-F238E27FC236}">
                <a16:creationId xmlns:a16="http://schemas.microsoft.com/office/drawing/2014/main" id="{7301D3D8-ED44-46CC-A8C4-CE967AF2CA10}"/>
              </a:ext>
            </a:extLst>
          </p:cNvPr>
          <p:cNvSpPr txBox="1"/>
          <p:nvPr/>
        </p:nvSpPr>
        <p:spPr>
          <a:xfrm>
            <a:off x="237002" y="4671420"/>
            <a:ext cx="1771650"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x</a:t>
            </a:r>
            <a:r>
              <a:rPr lang="en-US" sz="2800" baseline="-25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0</a:t>
            </a:r>
            <a:r>
              <a:rPr lang="vi-V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5 km</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CD78CBC-3C96-4F6C-8229-DC2772005D86}"/>
              </a:ext>
            </a:extLst>
          </p:cNvPr>
          <p:cNvSpPr txBox="1"/>
          <p:nvPr/>
        </p:nvSpPr>
        <p:spPr>
          <a:xfrm>
            <a:off x="237002" y="5302986"/>
            <a:ext cx="2717938"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v</a:t>
            </a:r>
            <a:r>
              <a:rPr lang="vi-V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10 km/h</a:t>
            </a:r>
            <a:endParaRPr lang="vi-VN" sz="2800" dirty="0">
              <a:solidFill>
                <a:schemeClr val="bg1"/>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0493F8B7-DB56-4FAA-AD5D-45B307EBBAC9}"/>
              </a:ext>
            </a:extLst>
          </p:cNvPr>
          <p:cNvCxnSpPr/>
          <p:nvPr/>
        </p:nvCxnSpPr>
        <p:spPr>
          <a:xfrm>
            <a:off x="2187000" y="4037284"/>
            <a:ext cx="0" cy="29813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209E53-5AB1-4537-B0FE-80184287CFB8}"/>
              </a:ext>
            </a:extLst>
          </p:cNvPr>
          <p:cNvSpPr txBox="1"/>
          <p:nvPr/>
        </p:nvSpPr>
        <p:spPr>
          <a:xfrm>
            <a:off x="2534744" y="4572942"/>
            <a:ext cx="9420252" cy="954107"/>
          </a:xfrm>
          <a:prstGeom prst="rect">
            <a:avLst/>
          </a:prstGeom>
          <a:noFill/>
        </p:spPr>
        <p:txBody>
          <a:bodyPr wrap="square">
            <a:spAutoFit/>
          </a:bodyPr>
          <a:lstStyle/>
          <a:p>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Chọn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gốc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tọa</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trí</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gốc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thời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gian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lúc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xe</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đầu</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chiều</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chiều</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152F663-3BF5-4AB9-9AC6-F68EA3740BF7}"/>
              </a:ext>
            </a:extLst>
          </p:cNvPr>
          <p:cNvSpPr txBox="1"/>
          <p:nvPr/>
        </p:nvSpPr>
        <p:spPr>
          <a:xfrm>
            <a:off x="2534744" y="5780149"/>
            <a:ext cx="6710856" cy="523220"/>
          </a:xfrm>
          <a:prstGeom prst="rect">
            <a:avLst/>
          </a:prstGeom>
          <a:noFill/>
        </p:spPr>
        <p:txBody>
          <a:bodyPr wrap="square">
            <a:spAutoFit/>
          </a:bodyPr>
          <a:lstStyle/>
          <a:p>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a:t>
            </a:r>
          </a:p>
        </p:txBody>
      </p:sp>
      <p:graphicFrame>
        <p:nvGraphicFramePr>
          <p:cNvPr id="4" name="Object 3">
            <a:extLst>
              <a:ext uri="{FF2B5EF4-FFF2-40B4-BE49-F238E27FC236}">
                <a16:creationId xmlns:a16="http://schemas.microsoft.com/office/drawing/2014/main" id="{A4EB23BB-9F22-4F99-88F1-06C55518AA2A}"/>
              </a:ext>
            </a:extLst>
          </p:cNvPr>
          <p:cNvGraphicFramePr>
            <a:graphicFrameLocks noChangeAspect="1"/>
          </p:cNvGraphicFramePr>
          <p:nvPr>
            <p:extLst>
              <p:ext uri="{D42A27DB-BD31-4B8C-83A1-F6EECF244321}">
                <p14:modId xmlns:p14="http://schemas.microsoft.com/office/powerpoint/2010/main" val="718340520"/>
              </p:ext>
            </p:extLst>
          </p:nvPr>
        </p:nvGraphicFramePr>
        <p:xfrm>
          <a:off x="9019480" y="5915780"/>
          <a:ext cx="1546602" cy="293854"/>
        </p:xfrm>
        <a:graphic>
          <a:graphicData uri="http://schemas.openxmlformats.org/presentationml/2006/ole">
            <mc:AlternateContent xmlns:mc="http://schemas.openxmlformats.org/markup-compatibility/2006">
              <mc:Choice xmlns:v="urn:schemas-microsoft-com:vml" Requires="v">
                <p:oleObj name="Equation" r:id="rId3" imgW="2539800" imgH="482400" progId="Equation.DSMT4">
                  <p:embed/>
                </p:oleObj>
              </mc:Choice>
              <mc:Fallback>
                <p:oleObj name="Equation" r:id="rId3" imgW="2539800" imgH="482400" progId="Equation.DSMT4">
                  <p:embed/>
                  <p:pic>
                    <p:nvPicPr>
                      <p:cNvPr id="4" name="Object 3">
                        <a:extLst>
                          <a:ext uri="{FF2B5EF4-FFF2-40B4-BE49-F238E27FC236}">
                            <a16:creationId xmlns:a16="http://schemas.microsoft.com/office/drawing/2014/main" id="{A4EB23BB-9F22-4F99-88F1-06C55518AA2A}"/>
                          </a:ext>
                        </a:extLst>
                      </p:cNvPr>
                      <p:cNvPicPr/>
                      <p:nvPr/>
                    </p:nvPicPr>
                    <p:blipFill>
                      <a:blip r:embed="rId4"/>
                      <a:stretch>
                        <a:fillRect/>
                      </a:stretch>
                    </p:blipFill>
                    <p:spPr>
                      <a:xfrm>
                        <a:off x="9019480" y="5915780"/>
                        <a:ext cx="1546602" cy="293854"/>
                      </a:xfrm>
                      <a:prstGeom prst="rect">
                        <a:avLst/>
                      </a:prstGeom>
                    </p:spPr>
                  </p:pic>
                </p:oleObj>
              </mc:Fallback>
            </mc:AlternateContent>
          </a:graphicData>
        </a:graphic>
      </p:graphicFrame>
    </p:spTree>
    <p:extLst>
      <p:ext uri="{BB962C8B-B14F-4D97-AF65-F5344CB8AC3E}">
        <p14:creationId xmlns:p14="http://schemas.microsoft.com/office/powerpoint/2010/main" val="6804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54" name="Rectangle 160">
            <a:extLst>
              <a:ext uri="{FF2B5EF4-FFF2-40B4-BE49-F238E27FC236}">
                <a16:creationId xmlns:a16="http://schemas.microsoft.com/office/drawing/2014/main" id="{0802C79E-B71C-46BC-8B46-4EBD14A35B8C}"/>
              </a:ext>
            </a:extLst>
          </p:cNvPr>
          <p:cNvSpPr>
            <a:spLocks noChangeArrowheads="1"/>
          </p:cNvSpPr>
          <p:nvPr/>
        </p:nvSpPr>
        <p:spPr bwMode="auto">
          <a:xfrm>
            <a:off x="124088" y="1964604"/>
            <a:ext cx="8751625"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noProof="0" dirty="0" err="1">
                <a:solidFill>
                  <a:srgbClr val="FFFF00"/>
                </a:solidFill>
                <a:latin typeface="Times New Roman" panose="02020603050405020304" pitchFamily="18" charset="0"/>
                <a:cs typeface="Times New Roman" panose="02020603050405020304" pitchFamily="18" charset="0"/>
              </a:rPr>
              <a:t>Đồ</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thị</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tọa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a:t>
            </a:r>
            <a:r>
              <a:rPr lang="en-US" altLang="en-US" sz="2800" b="1" noProof="0" dirty="0">
                <a:solidFill>
                  <a:srgbClr val="FFFF00"/>
                </a:solidFill>
                <a:latin typeface="Times New Roman" panose="02020603050405020304" pitchFamily="18" charset="0"/>
                <a:cs typeface="Times New Roman" panose="02020603050405020304" pitchFamily="18" charset="0"/>
              </a:rPr>
              <a:t> -  </a:t>
            </a:r>
            <a:r>
              <a:rPr lang="en-US" altLang="en-US" sz="2800" b="1" noProof="0" dirty="0" err="1">
                <a:solidFill>
                  <a:srgbClr val="FFFF00"/>
                </a:solidFill>
                <a:latin typeface="Times New Roman" panose="02020603050405020304" pitchFamily="18" charset="0"/>
                <a:cs typeface="Times New Roman" panose="02020603050405020304" pitchFamily="18" charset="0"/>
              </a:rPr>
              <a:t>thời</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gian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của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chuyển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thẳng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37FA8DF-16EA-4BF9-A5A8-A4180E015801}"/>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cxnSp>
        <p:nvCxnSpPr>
          <p:cNvPr id="11" name="Straight Connector 10">
            <a:extLst>
              <a:ext uri="{FF2B5EF4-FFF2-40B4-BE49-F238E27FC236}">
                <a16:creationId xmlns:a16="http://schemas.microsoft.com/office/drawing/2014/main" id="{2B3A8995-016E-4559-BC34-EB8262F6EF22}"/>
              </a:ext>
            </a:extLst>
          </p:cNvPr>
          <p:cNvCxnSpPr/>
          <p:nvPr/>
        </p:nvCxnSpPr>
        <p:spPr bwMode="auto">
          <a:xfrm>
            <a:off x="8488889" y="5379953"/>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3896EBD6-CAA1-4CEA-B66B-7C8C6A2FED59}"/>
              </a:ext>
            </a:extLst>
          </p:cNvPr>
          <p:cNvCxnSpPr/>
          <p:nvPr/>
        </p:nvCxnSpPr>
        <p:spPr bwMode="auto">
          <a:xfrm>
            <a:off x="8772529" y="5378962"/>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D513C699-E1A0-4821-90C0-1F0F31020564}"/>
              </a:ext>
            </a:extLst>
          </p:cNvPr>
          <p:cNvCxnSpPr/>
          <p:nvPr/>
        </p:nvCxnSpPr>
        <p:spPr bwMode="auto">
          <a:xfrm>
            <a:off x="9051446" y="5378962"/>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EB9C52E-9CC0-469D-9517-5FECABAE9C9E}"/>
              </a:ext>
            </a:extLst>
          </p:cNvPr>
          <p:cNvCxnSpPr/>
          <p:nvPr/>
        </p:nvCxnSpPr>
        <p:spPr bwMode="auto">
          <a:xfrm>
            <a:off x="9329817" y="5378962"/>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09FEA442-DBA5-4BCB-BADE-27EFDECE4DA5}"/>
              </a:ext>
            </a:extLst>
          </p:cNvPr>
          <p:cNvCxnSpPr/>
          <p:nvPr/>
        </p:nvCxnSpPr>
        <p:spPr bwMode="auto">
          <a:xfrm>
            <a:off x="9620767" y="5371976"/>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CA9DE49E-1EAA-4939-BE57-DB7D8FEADC84}"/>
              </a:ext>
            </a:extLst>
          </p:cNvPr>
          <p:cNvCxnSpPr/>
          <p:nvPr/>
        </p:nvCxnSpPr>
        <p:spPr bwMode="auto">
          <a:xfrm>
            <a:off x="9908822" y="5378962"/>
            <a:ext cx="285292"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7EE67EF4-2B0A-40C5-A8AD-DCED02136645}"/>
              </a:ext>
            </a:extLst>
          </p:cNvPr>
          <p:cNvCxnSpPr/>
          <p:nvPr/>
        </p:nvCxnSpPr>
        <p:spPr bwMode="auto">
          <a:xfrm>
            <a:off x="10194114" y="5378962"/>
            <a:ext cx="285292" cy="0"/>
          </a:xfrm>
          <a:prstGeom prst="line">
            <a:avLst/>
          </a:prstGeom>
          <a:solidFill>
            <a:schemeClr val="accent1"/>
          </a:solidFill>
          <a:ln w="28575" cap="flat" cmpd="sng" algn="ctr">
            <a:solidFill>
              <a:schemeClr val="bg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09FC890E-06EF-4FFC-A8BC-659F79A77DE9}"/>
              </a:ext>
            </a:extLst>
          </p:cNvPr>
          <p:cNvCxnSpPr/>
          <p:nvPr/>
        </p:nvCxnSpPr>
        <p:spPr bwMode="auto">
          <a:xfrm flipV="1">
            <a:off x="8488889" y="5100251"/>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B51CBC08-EC38-431F-863E-08B330C8C356}"/>
              </a:ext>
            </a:extLst>
          </p:cNvPr>
          <p:cNvCxnSpPr/>
          <p:nvPr/>
        </p:nvCxnSpPr>
        <p:spPr bwMode="auto">
          <a:xfrm flipV="1">
            <a:off x="8488889" y="4821538"/>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57B987BE-93B6-423E-83E0-7C8AC309EC27}"/>
              </a:ext>
            </a:extLst>
          </p:cNvPr>
          <p:cNvCxnSpPr/>
          <p:nvPr/>
        </p:nvCxnSpPr>
        <p:spPr bwMode="auto">
          <a:xfrm flipV="1">
            <a:off x="8774181" y="3151573"/>
            <a:ext cx="0" cy="2229929"/>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376BD4E9-8D64-42AB-A962-180685620C2F}"/>
              </a:ext>
            </a:extLst>
          </p:cNvPr>
          <p:cNvCxnSpPr/>
          <p:nvPr/>
        </p:nvCxnSpPr>
        <p:spPr bwMode="auto">
          <a:xfrm flipH="1" flipV="1">
            <a:off x="9051447" y="3151573"/>
            <a:ext cx="5771" cy="2227941"/>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2AF66414-3641-49A2-86D7-0EB5E2818000}"/>
              </a:ext>
            </a:extLst>
          </p:cNvPr>
          <p:cNvCxnSpPr/>
          <p:nvPr/>
        </p:nvCxnSpPr>
        <p:spPr bwMode="auto">
          <a:xfrm flipV="1">
            <a:off x="9339342" y="3151573"/>
            <a:ext cx="0" cy="2229929"/>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F21861F7-EEF6-4DA2-A40B-151D5CB1FAB6}"/>
              </a:ext>
            </a:extLst>
          </p:cNvPr>
          <p:cNvCxnSpPr/>
          <p:nvPr/>
        </p:nvCxnSpPr>
        <p:spPr bwMode="auto">
          <a:xfrm flipV="1">
            <a:off x="9620357" y="3151572"/>
            <a:ext cx="410" cy="2235806"/>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a:extLst>
              <a:ext uri="{FF2B5EF4-FFF2-40B4-BE49-F238E27FC236}">
                <a16:creationId xmlns:a16="http://schemas.microsoft.com/office/drawing/2014/main" id="{8B920E27-1D26-4F58-AEB4-48CB3C7C0D79}"/>
              </a:ext>
            </a:extLst>
          </p:cNvPr>
          <p:cNvCxnSpPr/>
          <p:nvPr/>
        </p:nvCxnSpPr>
        <p:spPr bwMode="auto">
          <a:xfrm flipV="1">
            <a:off x="9908822" y="3150287"/>
            <a:ext cx="0" cy="224667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a:extLst>
              <a:ext uri="{FF2B5EF4-FFF2-40B4-BE49-F238E27FC236}">
                <a16:creationId xmlns:a16="http://schemas.microsoft.com/office/drawing/2014/main" id="{BA263424-98DA-4904-B96C-9074DE5422C7}"/>
              </a:ext>
            </a:extLst>
          </p:cNvPr>
          <p:cNvCxnSpPr/>
          <p:nvPr/>
        </p:nvCxnSpPr>
        <p:spPr bwMode="auto">
          <a:xfrm flipV="1">
            <a:off x="10197289" y="3151572"/>
            <a:ext cx="0" cy="223586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7D4D8111-6A5D-4564-B81C-4A0178E93EE4}"/>
              </a:ext>
            </a:extLst>
          </p:cNvPr>
          <p:cNvCxnSpPr/>
          <p:nvPr/>
        </p:nvCxnSpPr>
        <p:spPr bwMode="auto">
          <a:xfrm>
            <a:off x="8482952" y="5100250"/>
            <a:ext cx="2009155"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48EB65E1-2CDB-4B0D-9B32-99317FDC028B}"/>
              </a:ext>
            </a:extLst>
          </p:cNvPr>
          <p:cNvCxnSpPr/>
          <p:nvPr/>
        </p:nvCxnSpPr>
        <p:spPr bwMode="auto">
          <a:xfrm>
            <a:off x="8482950" y="4821537"/>
            <a:ext cx="2009156"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30A7015A-D56B-4A1F-A843-9028BA445FD4}"/>
              </a:ext>
            </a:extLst>
          </p:cNvPr>
          <p:cNvCxnSpPr/>
          <p:nvPr/>
        </p:nvCxnSpPr>
        <p:spPr bwMode="auto">
          <a:xfrm flipV="1">
            <a:off x="8488889" y="4542825"/>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8FFF3897-5FBE-4823-9CFD-2E8A522C3EDD}"/>
              </a:ext>
            </a:extLst>
          </p:cNvPr>
          <p:cNvCxnSpPr/>
          <p:nvPr/>
        </p:nvCxnSpPr>
        <p:spPr bwMode="auto">
          <a:xfrm>
            <a:off x="8482950" y="4542824"/>
            <a:ext cx="2009157"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a:extLst>
              <a:ext uri="{FF2B5EF4-FFF2-40B4-BE49-F238E27FC236}">
                <a16:creationId xmlns:a16="http://schemas.microsoft.com/office/drawing/2014/main" id="{9B8D6474-9F19-4226-BB82-773660D20F44}"/>
              </a:ext>
            </a:extLst>
          </p:cNvPr>
          <p:cNvCxnSpPr/>
          <p:nvPr/>
        </p:nvCxnSpPr>
        <p:spPr bwMode="auto">
          <a:xfrm flipV="1">
            <a:off x="8488889" y="4265140"/>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8B82F23E-28B9-418E-9B30-C46CE47155F7}"/>
              </a:ext>
            </a:extLst>
          </p:cNvPr>
          <p:cNvCxnSpPr/>
          <p:nvPr/>
        </p:nvCxnSpPr>
        <p:spPr bwMode="auto">
          <a:xfrm>
            <a:off x="8482948" y="4265139"/>
            <a:ext cx="2009158"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C192C62E-2C7F-4240-993B-575A1D7827B5}"/>
              </a:ext>
            </a:extLst>
          </p:cNvPr>
          <p:cNvCxnSpPr/>
          <p:nvPr/>
        </p:nvCxnSpPr>
        <p:spPr bwMode="auto">
          <a:xfrm flipV="1">
            <a:off x="8495865" y="3986427"/>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7D6CC622-41C1-4655-B03F-E8A69A58A21D}"/>
              </a:ext>
            </a:extLst>
          </p:cNvPr>
          <p:cNvCxnSpPr/>
          <p:nvPr/>
        </p:nvCxnSpPr>
        <p:spPr bwMode="auto">
          <a:xfrm>
            <a:off x="8482948" y="3986639"/>
            <a:ext cx="2009159"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a:extLst>
              <a:ext uri="{FF2B5EF4-FFF2-40B4-BE49-F238E27FC236}">
                <a16:creationId xmlns:a16="http://schemas.microsoft.com/office/drawing/2014/main" id="{8DE2C2E6-33E4-4108-A348-ADACEAFF6F85}"/>
              </a:ext>
            </a:extLst>
          </p:cNvPr>
          <p:cNvCxnSpPr/>
          <p:nvPr/>
        </p:nvCxnSpPr>
        <p:spPr bwMode="auto">
          <a:xfrm flipV="1">
            <a:off x="8495865" y="3707714"/>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a:extLst>
              <a:ext uri="{FF2B5EF4-FFF2-40B4-BE49-F238E27FC236}">
                <a16:creationId xmlns:a16="http://schemas.microsoft.com/office/drawing/2014/main" id="{1922863F-888A-46E0-81AB-55E330BFECC9}"/>
              </a:ext>
            </a:extLst>
          </p:cNvPr>
          <p:cNvCxnSpPr/>
          <p:nvPr/>
        </p:nvCxnSpPr>
        <p:spPr bwMode="auto">
          <a:xfrm>
            <a:off x="8482946" y="3707713"/>
            <a:ext cx="2009160"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a:extLst>
              <a:ext uri="{FF2B5EF4-FFF2-40B4-BE49-F238E27FC236}">
                <a16:creationId xmlns:a16="http://schemas.microsoft.com/office/drawing/2014/main" id="{04516690-C06A-45C3-9EC8-354777564EC0}"/>
              </a:ext>
            </a:extLst>
          </p:cNvPr>
          <p:cNvCxnSpPr/>
          <p:nvPr/>
        </p:nvCxnSpPr>
        <p:spPr bwMode="auto">
          <a:xfrm flipV="1">
            <a:off x="8488889" y="3429001"/>
            <a:ext cx="0" cy="278713"/>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F439CA02-181F-40CC-9262-A6A26F40C7E6}"/>
              </a:ext>
            </a:extLst>
          </p:cNvPr>
          <p:cNvCxnSpPr/>
          <p:nvPr/>
        </p:nvCxnSpPr>
        <p:spPr bwMode="auto">
          <a:xfrm>
            <a:off x="8482946" y="3429000"/>
            <a:ext cx="2009161"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2D98DB35-B5F3-4846-B049-6BC1D00A2F61}"/>
              </a:ext>
            </a:extLst>
          </p:cNvPr>
          <p:cNvCxnSpPr/>
          <p:nvPr/>
        </p:nvCxnSpPr>
        <p:spPr bwMode="auto">
          <a:xfrm flipV="1">
            <a:off x="8488889" y="3150288"/>
            <a:ext cx="0" cy="278713"/>
          </a:xfrm>
          <a:prstGeom prst="line">
            <a:avLst/>
          </a:prstGeom>
          <a:solidFill>
            <a:schemeClr val="accent1"/>
          </a:solidFill>
          <a:ln w="28575" cap="flat" cmpd="sng" algn="ctr">
            <a:solidFill>
              <a:schemeClr val="bg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9AB897C8-8B5C-46BC-8F20-EBFEC0B6B700}"/>
              </a:ext>
            </a:extLst>
          </p:cNvPr>
          <p:cNvCxnSpPr/>
          <p:nvPr/>
        </p:nvCxnSpPr>
        <p:spPr bwMode="auto">
          <a:xfrm>
            <a:off x="8482944" y="3151572"/>
            <a:ext cx="2009162" cy="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88BCE6C3-0B1F-44E9-BD56-F97B65E37043}"/>
              </a:ext>
            </a:extLst>
          </p:cNvPr>
          <p:cNvCxnSpPr/>
          <p:nvPr/>
        </p:nvCxnSpPr>
        <p:spPr bwMode="auto">
          <a:xfrm flipV="1">
            <a:off x="10482581" y="3151572"/>
            <a:ext cx="0" cy="2235868"/>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978290A4-11C5-4DB0-A77A-2BC81503EF04}"/>
              </a:ext>
            </a:extLst>
          </p:cNvPr>
          <p:cNvCxnSpPr/>
          <p:nvPr/>
        </p:nvCxnSpPr>
        <p:spPr bwMode="auto">
          <a:xfrm flipV="1">
            <a:off x="8510562" y="3305808"/>
            <a:ext cx="1962549" cy="1908651"/>
          </a:xfrm>
          <a:prstGeom prst="line">
            <a:avLst/>
          </a:prstGeom>
          <a:solidFill>
            <a:schemeClr val="accent1"/>
          </a:solidFill>
          <a:ln w="28575" cap="flat" cmpd="sng" algn="ctr">
            <a:solidFill>
              <a:srgbClr val="00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Flowchart: Connector 44">
            <a:extLst>
              <a:ext uri="{FF2B5EF4-FFF2-40B4-BE49-F238E27FC236}">
                <a16:creationId xmlns:a16="http://schemas.microsoft.com/office/drawing/2014/main" id="{657694A0-A90B-4A21-AB19-10531E06E335}"/>
              </a:ext>
            </a:extLst>
          </p:cNvPr>
          <p:cNvSpPr/>
          <p:nvPr/>
        </p:nvSpPr>
        <p:spPr bwMode="auto">
          <a:xfrm>
            <a:off x="10451487" y="3259586"/>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46" name="Flowchart: Connector 45">
            <a:extLst>
              <a:ext uri="{FF2B5EF4-FFF2-40B4-BE49-F238E27FC236}">
                <a16:creationId xmlns:a16="http://schemas.microsoft.com/office/drawing/2014/main" id="{06643CF8-C1F9-42EA-BB18-91574E90B0CC}"/>
              </a:ext>
            </a:extLst>
          </p:cNvPr>
          <p:cNvSpPr/>
          <p:nvPr/>
        </p:nvSpPr>
        <p:spPr bwMode="auto">
          <a:xfrm>
            <a:off x="10165541" y="3536463"/>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47" name="Flowchart: Connector 46">
            <a:extLst>
              <a:ext uri="{FF2B5EF4-FFF2-40B4-BE49-F238E27FC236}">
                <a16:creationId xmlns:a16="http://schemas.microsoft.com/office/drawing/2014/main" id="{F9888538-A787-4036-8F15-3AA989D14247}"/>
              </a:ext>
            </a:extLst>
          </p:cNvPr>
          <p:cNvSpPr/>
          <p:nvPr/>
        </p:nvSpPr>
        <p:spPr bwMode="auto">
          <a:xfrm>
            <a:off x="9874311" y="3821526"/>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48" name="Flowchart: Connector 47">
            <a:extLst>
              <a:ext uri="{FF2B5EF4-FFF2-40B4-BE49-F238E27FC236}">
                <a16:creationId xmlns:a16="http://schemas.microsoft.com/office/drawing/2014/main" id="{31D654A6-C323-49CE-BDFA-69525775FAEA}"/>
              </a:ext>
            </a:extLst>
          </p:cNvPr>
          <p:cNvSpPr/>
          <p:nvPr/>
        </p:nvSpPr>
        <p:spPr bwMode="auto">
          <a:xfrm>
            <a:off x="9588607" y="4100239"/>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49" name="Flowchart: Connector 48">
            <a:extLst>
              <a:ext uri="{FF2B5EF4-FFF2-40B4-BE49-F238E27FC236}">
                <a16:creationId xmlns:a16="http://schemas.microsoft.com/office/drawing/2014/main" id="{750FF46E-9012-46FE-B375-D3254D15E581}"/>
              </a:ext>
            </a:extLst>
          </p:cNvPr>
          <p:cNvSpPr/>
          <p:nvPr/>
        </p:nvSpPr>
        <p:spPr bwMode="auto">
          <a:xfrm>
            <a:off x="9307594" y="4369427"/>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50" name="Flowchart: Connector 49">
            <a:extLst>
              <a:ext uri="{FF2B5EF4-FFF2-40B4-BE49-F238E27FC236}">
                <a16:creationId xmlns:a16="http://schemas.microsoft.com/office/drawing/2014/main" id="{5DEAFE8D-8263-4741-BA6F-E618E8324C79}"/>
              </a:ext>
            </a:extLst>
          </p:cNvPr>
          <p:cNvSpPr/>
          <p:nvPr/>
        </p:nvSpPr>
        <p:spPr bwMode="auto">
          <a:xfrm>
            <a:off x="9026073" y="4647112"/>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51" name="Flowchart: Connector 50">
            <a:extLst>
              <a:ext uri="{FF2B5EF4-FFF2-40B4-BE49-F238E27FC236}">
                <a16:creationId xmlns:a16="http://schemas.microsoft.com/office/drawing/2014/main" id="{9AB60402-6378-461A-B794-E85850BCB53C}"/>
              </a:ext>
            </a:extLst>
          </p:cNvPr>
          <p:cNvSpPr/>
          <p:nvPr/>
        </p:nvSpPr>
        <p:spPr bwMode="auto">
          <a:xfrm>
            <a:off x="8742433" y="4925825"/>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p:sp>
        <p:nvSpPr>
          <p:cNvPr id="52" name="Flowchart: Connector 51">
            <a:extLst>
              <a:ext uri="{FF2B5EF4-FFF2-40B4-BE49-F238E27FC236}">
                <a16:creationId xmlns:a16="http://schemas.microsoft.com/office/drawing/2014/main" id="{49B0DB02-7FDD-4F2A-A672-94E431AFF090}"/>
              </a:ext>
            </a:extLst>
          </p:cNvPr>
          <p:cNvSpPr/>
          <p:nvPr/>
        </p:nvSpPr>
        <p:spPr bwMode="auto">
          <a:xfrm>
            <a:off x="8457141" y="5192090"/>
            <a:ext cx="63497" cy="70136"/>
          </a:xfrm>
          <a:prstGeom prst="flowChartConnector">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solidFill>
                <a:schemeClr val="bg1"/>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C88A506-E452-42D7-B0CD-247AA463CF61}"/>
                  </a:ext>
                </a:extLst>
              </p:cNvPr>
              <p:cNvSpPr txBox="1"/>
              <p:nvPr/>
            </p:nvSpPr>
            <p:spPr>
              <a:xfrm>
                <a:off x="8209769" y="5312883"/>
                <a:ext cx="55823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000" b="1" i="1" smtClean="0">
                          <a:solidFill>
                            <a:schemeClr val="bg1"/>
                          </a:solidFill>
                          <a:latin typeface="Cambria Math"/>
                        </a:rPr>
                        <m:t>𝑶</m:t>
                      </m:r>
                    </m:oMath>
                  </m:oMathPara>
                </a14:m>
                <a:endParaRPr lang="vi-VN" sz="2000" b="1" dirty="0">
                  <a:solidFill>
                    <a:schemeClr val="bg1"/>
                  </a:solidFill>
                </a:endParaRPr>
              </a:p>
            </p:txBody>
          </p:sp>
        </mc:Choice>
        <mc:Fallback xmlns="">
          <p:sp>
            <p:nvSpPr>
              <p:cNvPr id="53" name="TextBox 52">
                <a:extLst>
                  <a:ext uri="{FF2B5EF4-FFF2-40B4-BE49-F238E27FC236}">
                    <a16:creationId xmlns:a16="http://schemas.microsoft.com/office/drawing/2014/main" id="{9C88A506-E452-42D7-B0CD-247AA463CF61}"/>
                  </a:ext>
                </a:extLst>
              </p:cNvPr>
              <p:cNvSpPr txBox="1">
                <a:spLocks noRot="1" noChangeAspect="1" noMove="1" noResize="1" noEditPoints="1" noAdjustHandles="1" noChangeArrowheads="1" noChangeShapeType="1" noTextEdit="1"/>
              </p:cNvSpPr>
              <p:nvPr/>
            </p:nvSpPr>
            <p:spPr>
              <a:xfrm>
                <a:off x="8209769" y="5312883"/>
                <a:ext cx="558238" cy="400110"/>
              </a:xfrm>
              <a:prstGeom prst="rect">
                <a:avLst/>
              </a:prstGeom>
              <a:blipFill>
                <a:blip r:embed="rId2"/>
                <a:stretch>
                  <a:fillRect/>
                </a:stretch>
              </a:blipFill>
            </p:spPr>
            <p:txBody>
              <a:bodyPr/>
              <a:lstStyle/>
              <a:p>
                <a:r>
                  <a:rPr lang="vi-VN">
                    <a:noFill/>
                  </a:rPr>
                  <a:t> </a:t>
                </a:r>
              </a:p>
            </p:txBody>
          </p:sp>
        </mc:Fallback>
      </mc:AlternateContent>
      <p:sp>
        <p:nvSpPr>
          <p:cNvPr id="55" name="TextBox 54">
            <a:extLst>
              <a:ext uri="{FF2B5EF4-FFF2-40B4-BE49-F238E27FC236}">
                <a16:creationId xmlns:a16="http://schemas.microsoft.com/office/drawing/2014/main" id="{2F2DBDCD-51AF-4B06-8441-8A05D9EAA9AA}"/>
              </a:ext>
            </a:extLst>
          </p:cNvPr>
          <p:cNvSpPr txBox="1"/>
          <p:nvPr/>
        </p:nvSpPr>
        <p:spPr>
          <a:xfrm>
            <a:off x="8905650" y="5310614"/>
            <a:ext cx="392418" cy="400110"/>
          </a:xfrm>
          <a:prstGeom prst="rect">
            <a:avLst/>
          </a:prstGeom>
          <a:noFill/>
          <a:ln>
            <a:noFill/>
          </a:ln>
        </p:spPr>
        <p:txBody>
          <a:bodyPr wrap="square" rtlCol="0">
            <a:spAutoFit/>
          </a:bodyPr>
          <a:lstStyle/>
          <a:p>
            <a:r>
              <a:rPr lang="vi-VN" sz="2000" b="1" dirty="0">
                <a:solidFill>
                  <a:schemeClr val="bg1"/>
                </a:solidFill>
                <a:latin typeface="Times New Roman" pitchFamily="18" charset="0"/>
                <a:cs typeface="Times New Roman" pitchFamily="18" charset="0"/>
              </a:rPr>
              <a:t>2</a:t>
            </a:r>
          </a:p>
        </p:txBody>
      </p:sp>
      <p:sp>
        <p:nvSpPr>
          <p:cNvPr id="56" name="TextBox 55">
            <a:extLst>
              <a:ext uri="{FF2B5EF4-FFF2-40B4-BE49-F238E27FC236}">
                <a16:creationId xmlns:a16="http://schemas.microsoft.com/office/drawing/2014/main" id="{57FCD636-3D15-4E41-8111-CCCAA9F61D2B}"/>
              </a:ext>
            </a:extLst>
          </p:cNvPr>
          <p:cNvSpPr txBox="1"/>
          <p:nvPr/>
        </p:nvSpPr>
        <p:spPr>
          <a:xfrm>
            <a:off x="9456269" y="5303984"/>
            <a:ext cx="392418" cy="400110"/>
          </a:xfrm>
          <a:prstGeom prst="rect">
            <a:avLst/>
          </a:prstGeom>
          <a:noFill/>
          <a:ln>
            <a:noFill/>
          </a:ln>
        </p:spPr>
        <p:txBody>
          <a:bodyPr wrap="square" rtlCol="0">
            <a:spAutoFit/>
          </a:bodyPr>
          <a:lstStyle/>
          <a:p>
            <a:r>
              <a:rPr lang="vi-VN" sz="2000" b="1" dirty="0">
                <a:solidFill>
                  <a:schemeClr val="bg1"/>
                </a:solidFill>
                <a:latin typeface="Times New Roman" pitchFamily="18" charset="0"/>
                <a:cs typeface="Times New Roman" pitchFamily="18" charset="0"/>
              </a:rPr>
              <a:t>4</a:t>
            </a:r>
          </a:p>
        </p:txBody>
      </p:sp>
      <p:sp>
        <p:nvSpPr>
          <p:cNvPr id="57" name="TextBox 56">
            <a:extLst>
              <a:ext uri="{FF2B5EF4-FFF2-40B4-BE49-F238E27FC236}">
                <a16:creationId xmlns:a16="http://schemas.microsoft.com/office/drawing/2014/main" id="{122E0614-5BD1-4F10-8BA6-811496B8DB7F}"/>
              </a:ext>
            </a:extLst>
          </p:cNvPr>
          <p:cNvSpPr txBox="1"/>
          <p:nvPr/>
        </p:nvSpPr>
        <p:spPr>
          <a:xfrm>
            <a:off x="10018244" y="5313509"/>
            <a:ext cx="392418" cy="400110"/>
          </a:xfrm>
          <a:prstGeom prst="rect">
            <a:avLst/>
          </a:prstGeom>
          <a:noFill/>
          <a:ln>
            <a:noFill/>
          </a:ln>
        </p:spPr>
        <p:txBody>
          <a:bodyPr wrap="square" rtlCol="0">
            <a:spAutoFit/>
          </a:bodyPr>
          <a:lstStyle/>
          <a:p>
            <a:r>
              <a:rPr lang="vi-VN" sz="2000" b="1" dirty="0">
                <a:solidFill>
                  <a:schemeClr val="bg1"/>
                </a:solidFill>
                <a:latin typeface="Times New Roman" pitchFamily="18" charset="0"/>
                <a:cs typeface="Times New Roman" pitchFamily="18" charset="0"/>
              </a:rPr>
              <a:t>6</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7FDE12BE-9F38-4C38-A451-920FEC42A7C1}"/>
                  </a:ext>
                </a:extLst>
              </p:cNvPr>
              <p:cNvSpPr txBox="1"/>
              <p:nvPr/>
            </p:nvSpPr>
            <p:spPr>
              <a:xfrm>
                <a:off x="10375286" y="5306216"/>
                <a:ext cx="853730" cy="400110"/>
              </a:xfrm>
              <a:prstGeom prst="rect">
                <a:avLst/>
              </a:prstGeom>
              <a:noFill/>
              <a:ln>
                <a:noFill/>
              </a:ln>
            </p:spPr>
            <p:txBody>
              <a:bodyPr wrap="square" rtlCol="0">
                <a:spAutoFit/>
              </a:bodyPr>
              <a:lstStyle/>
              <a:p>
                <a14:m>
                  <m:oMath xmlns:m="http://schemas.openxmlformats.org/officeDocument/2006/math">
                    <m:r>
                      <a:rPr lang="vi-VN" sz="2000" b="1" i="1" smtClean="0">
                        <a:solidFill>
                          <a:schemeClr val="bg1"/>
                        </a:solidFill>
                        <a:latin typeface="Cambria Math"/>
                      </a:rPr>
                      <m:t>𝒕</m:t>
                    </m:r>
                  </m:oMath>
                </a14:m>
                <a:r>
                  <a:rPr lang="vi-VN" sz="2000" b="1" dirty="0">
                    <a:solidFill>
                      <a:schemeClr val="bg1"/>
                    </a:solidFill>
                    <a:latin typeface="Times New Roman" pitchFamily="18" charset="0"/>
                    <a:cs typeface="Times New Roman" pitchFamily="18" charset="0"/>
                  </a:rPr>
                  <a:t> (h)</a:t>
                </a:r>
              </a:p>
            </p:txBody>
          </p:sp>
        </mc:Choice>
        <mc:Fallback xmlns="">
          <p:sp>
            <p:nvSpPr>
              <p:cNvPr id="58" name="TextBox 57">
                <a:extLst>
                  <a:ext uri="{FF2B5EF4-FFF2-40B4-BE49-F238E27FC236}">
                    <a16:creationId xmlns:a16="http://schemas.microsoft.com/office/drawing/2014/main" id="{7FDE12BE-9F38-4C38-A451-920FEC42A7C1}"/>
                  </a:ext>
                </a:extLst>
              </p:cNvPr>
              <p:cNvSpPr txBox="1">
                <a:spLocks noRot="1" noChangeAspect="1" noMove="1" noResize="1" noEditPoints="1" noAdjustHandles="1" noChangeArrowheads="1" noChangeShapeType="1" noTextEdit="1"/>
              </p:cNvSpPr>
              <p:nvPr/>
            </p:nvSpPr>
            <p:spPr>
              <a:xfrm>
                <a:off x="10375286" y="5306216"/>
                <a:ext cx="853730" cy="400110"/>
              </a:xfrm>
              <a:prstGeom prst="rect">
                <a:avLst/>
              </a:prstGeom>
              <a:blipFill>
                <a:blip r:embed="rId3"/>
                <a:stretch>
                  <a:fillRect t="-7576" b="-25758"/>
                </a:stretch>
              </a:blipFill>
              <a:ln>
                <a:noFill/>
              </a:ln>
            </p:spPr>
            <p:txBody>
              <a:bodyPr/>
              <a:lstStyle/>
              <a:p>
                <a:r>
                  <a:rPr lang="vi-VN">
                    <a:noFill/>
                  </a:rPr>
                  <a:t> </a:t>
                </a:r>
              </a:p>
            </p:txBody>
          </p:sp>
        </mc:Fallback>
      </mc:AlternateContent>
      <p:sp>
        <p:nvSpPr>
          <p:cNvPr id="59" name="TextBox 58">
            <a:extLst>
              <a:ext uri="{FF2B5EF4-FFF2-40B4-BE49-F238E27FC236}">
                <a16:creationId xmlns:a16="http://schemas.microsoft.com/office/drawing/2014/main" id="{F15C0CCE-7A41-44D9-BF0E-E76CA1C7F1C0}"/>
              </a:ext>
            </a:extLst>
          </p:cNvPr>
          <p:cNvSpPr txBox="1"/>
          <p:nvPr/>
        </p:nvSpPr>
        <p:spPr>
          <a:xfrm>
            <a:off x="8076241" y="4621998"/>
            <a:ext cx="466624" cy="400110"/>
          </a:xfrm>
          <a:prstGeom prst="rect">
            <a:avLst/>
          </a:prstGeom>
          <a:noFill/>
        </p:spPr>
        <p:txBody>
          <a:bodyPr wrap="square" rtlCol="0">
            <a:spAutoFit/>
          </a:bodyPr>
          <a:lstStyle/>
          <a:p>
            <a:r>
              <a:rPr lang="vi-VN" sz="2000" b="1" dirty="0">
                <a:solidFill>
                  <a:schemeClr val="bg1"/>
                </a:solidFill>
                <a:latin typeface="Times New Roman" pitchFamily="18" charset="0"/>
                <a:cs typeface="Times New Roman" pitchFamily="18" charset="0"/>
              </a:rPr>
              <a:t>20</a:t>
            </a:r>
          </a:p>
        </p:txBody>
      </p:sp>
      <p:sp>
        <p:nvSpPr>
          <p:cNvPr id="60" name="TextBox 59">
            <a:extLst>
              <a:ext uri="{FF2B5EF4-FFF2-40B4-BE49-F238E27FC236}">
                <a16:creationId xmlns:a16="http://schemas.microsoft.com/office/drawing/2014/main" id="{FF416B5E-B806-4529-8748-C6D2AB990BCE}"/>
              </a:ext>
            </a:extLst>
          </p:cNvPr>
          <p:cNvSpPr txBox="1"/>
          <p:nvPr/>
        </p:nvSpPr>
        <p:spPr>
          <a:xfrm>
            <a:off x="8071707" y="4065816"/>
            <a:ext cx="466624" cy="400110"/>
          </a:xfrm>
          <a:prstGeom prst="rect">
            <a:avLst/>
          </a:prstGeom>
          <a:noFill/>
        </p:spPr>
        <p:txBody>
          <a:bodyPr wrap="square" rtlCol="0">
            <a:spAutoFit/>
          </a:bodyPr>
          <a:lstStyle/>
          <a:p>
            <a:r>
              <a:rPr lang="vi-VN" sz="2000" b="1" dirty="0">
                <a:solidFill>
                  <a:schemeClr val="bg1"/>
                </a:solidFill>
                <a:latin typeface="Times New Roman" pitchFamily="18" charset="0"/>
                <a:cs typeface="Times New Roman" pitchFamily="18" charset="0"/>
              </a:rPr>
              <a:t>40</a:t>
            </a:r>
          </a:p>
        </p:txBody>
      </p:sp>
      <p:sp>
        <p:nvSpPr>
          <p:cNvPr id="61" name="TextBox 60">
            <a:extLst>
              <a:ext uri="{FF2B5EF4-FFF2-40B4-BE49-F238E27FC236}">
                <a16:creationId xmlns:a16="http://schemas.microsoft.com/office/drawing/2014/main" id="{84D72BA7-0B96-4121-A08F-44F10F68FF83}"/>
              </a:ext>
            </a:extLst>
          </p:cNvPr>
          <p:cNvSpPr txBox="1"/>
          <p:nvPr/>
        </p:nvSpPr>
        <p:spPr>
          <a:xfrm>
            <a:off x="8067072" y="3511206"/>
            <a:ext cx="466624" cy="400110"/>
          </a:xfrm>
          <a:prstGeom prst="rect">
            <a:avLst/>
          </a:prstGeom>
          <a:noFill/>
        </p:spPr>
        <p:txBody>
          <a:bodyPr wrap="square" rtlCol="0">
            <a:spAutoFit/>
          </a:bodyPr>
          <a:lstStyle/>
          <a:p>
            <a:r>
              <a:rPr lang="vi-VN" sz="2000" b="1" dirty="0">
                <a:solidFill>
                  <a:schemeClr val="bg1"/>
                </a:solidFill>
                <a:latin typeface="Times New Roman" pitchFamily="18" charset="0"/>
                <a:cs typeface="Times New Roman" pitchFamily="18" charset="0"/>
              </a:rPr>
              <a:t>60</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8ED3A73-0DAD-48CC-8896-D2684DA93E28}"/>
                  </a:ext>
                </a:extLst>
              </p:cNvPr>
              <p:cNvSpPr txBox="1"/>
              <p:nvPr/>
            </p:nvSpPr>
            <p:spPr>
              <a:xfrm>
                <a:off x="7583057" y="3015599"/>
                <a:ext cx="942282" cy="400110"/>
              </a:xfrm>
              <a:prstGeom prst="rect">
                <a:avLst/>
              </a:prstGeom>
              <a:noFill/>
            </p:spPr>
            <p:txBody>
              <a:bodyPr wrap="square" rtlCol="0">
                <a:spAutoFit/>
              </a:bodyPr>
              <a:lstStyle/>
              <a:p>
                <a14:m>
                  <m:oMath xmlns:m="http://schemas.openxmlformats.org/officeDocument/2006/math">
                    <m:r>
                      <a:rPr lang="vi-VN" sz="2000" b="1" i="1" smtClean="0">
                        <a:solidFill>
                          <a:schemeClr val="bg1"/>
                        </a:solidFill>
                        <a:latin typeface="Cambria Math"/>
                        <a:cs typeface="Times New Roman" pitchFamily="18" charset="0"/>
                      </a:rPr>
                      <m:t>𝒙</m:t>
                    </m:r>
                  </m:oMath>
                </a14:m>
                <a:r>
                  <a:rPr lang="vi-VN" sz="2000" b="1" dirty="0">
                    <a:solidFill>
                      <a:schemeClr val="bg1"/>
                    </a:solidFill>
                    <a:latin typeface="Times New Roman" pitchFamily="18" charset="0"/>
                    <a:cs typeface="Times New Roman" pitchFamily="18" charset="0"/>
                  </a:rPr>
                  <a:t> (km)</a:t>
                </a:r>
              </a:p>
            </p:txBody>
          </p:sp>
        </mc:Choice>
        <mc:Fallback xmlns="">
          <p:sp>
            <p:nvSpPr>
              <p:cNvPr id="62" name="TextBox 61">
                <a:extLst>
                  <a:ext uri="{FF2B5EF4-FFF2-40B4-BE49-F238E27FC236}">
                    <a16:creationId xmlns:a16="http://schemas.microsoft.com/office/drawing/2014/main" id="{58ED3A73-0DAD-48CC-8896-D2684DA93E28}"/>
                  </a:ext>
                </a:extLst>
              </p:cNvPr>
              <p:cNvSpPr txBox="1">
                <a:spLocks noRot="1" noChangeAspect="1" noMove="1" noResize="1" noEditPoints="1" noAdjustHandles="1" noChangeArrowheads="1" noChangeShapeType="1" noTextEdit="1"/>
              </p:cNvSpPr>
              <p:nvPr/>
            </p:nvSpPr>
            <p:spPr>
              <a:xfrm>
                <a:off x="7583057" y="3015599"/>
                <a:ext cx="942282" cy="400110"/>
              </a:xfrm>
              <a:prstGeom prst="rect">
                <a:avLst/>
              </a:prstGeom>
              <a:blipFill>
                <a:blip r:embed="rId4"/>
                <a:stretch>
                  <a:fillRect t="-9231" r="-3226" b="-276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63" name="Table 62">
                <a:extLst>
                  <a:ext uri="{FF2B5EF4-FFF2-40B4-BE49-F238E27FC236}">
                    <a16:creationId xmlns:a16="http://schemas.microsoft.com/office/drawing/2014/main" id="{FCB42B3D-D71A-4B55-8366-73E3A95076C0}"/>
                  </a:ext>
                </a:extLst>
              </p:cNvPr>
              <p:cNvGraphicFramePr>
                <a:graphicFrameLocks noGrp="1"/>
              </p:cNvGraphicFramePr>
              <p:nvPr>
                <p:extLst>
                  <p:ext uri="{D42A27DB-BD31-4B8C-83A1-F6EECF244321}">
                    <p14:modId xmlns:p14="http://schemas.microsoft.com/office/powerpoint/2010/main" val="1089861270"/>
                  </p:ext>
                </p:extLst>
              </p:nvPr>
            </p:nvGraphicFramePr>
            <p:xfrm>
              <a:off x="410326" y="3679841"/>
              <a:ext cx="6744997" cy="1473646"/>
            </p:xfrm>
            <a:graphic>
              <a:graphicData uri="http://schemas.openxmlformats.org/drawingml/2006/table">
                <a:tbl>
                  <a:tblPr firstRow="1" bandRow="1">
                    <a:tableStyleId>{5C22544A-7EE6-4342-B048-85BDC9FD1C3A}</a:tableStyleId>
                  </a:tblPr>
                  <a:tblGrid>
                    <a:gridCol w="1100921">
                      <a:extLst>
                        <a:ext uri="{9D8B030D-6E8A-4147-A177-3AD203B41FA5}">
                          <a16:colId xmlns:a16="http://schemas.microsoft.com/office/drawing/2014/main" val="20000"/>
                        </a:ext>
                      </a:extLst>
                    </a:gridCol>
                    <a:gridCol w="561393">
                      <a:extLst>
                        <a:ext uri="{9D8B030D-6E8A-4147-A177-3AD203B41FA5}">
                          <a16:colId xmlns:a16="http://schemas.microsoft.com/office/drawing/2014/main" val="20001"/>
                        </a:ext>
                      </a:extLst>
                    </a:gridCol>
                    <a:gridCol w="883920">
                      <a:extLst>
                        <a:ext uri="{9D8B030D-6E8A-4147-A177-3AD203B41FA5}">
                          <a16:colId xmlns:a16="http://schemas.microsoft.com/office/drawing/2014/main" val="20002"/>
                        </a:ext>
                      </a:extLst>
                    </a:gridCol>
                    <a:gridCol w="894080">
                      <a:extLst>
                        <a:ext uri="{9D8B030D-6E8A-4147-A177-3AD203B41FA5}">
                          <a16:colId xmlns:a16="http://schemas.microsoft.com/office/drawing/2014/main" val="20003"/>
                        </a:ext>
                      </a:extLst>
                    </a:gridCol>
                    <a:gridCol w="965200">
                      <a:extLst>
                        <a:ext uri="{9D8B030D-6E8A-4147-A177-3AD203B41FA5}">
                          <a16:colId xmlns:a16="http://schemas.microsoft.com/office/drawing/2014/main" val="20004"/>
                        </a:ext>
                      </a:extLst>
                    </a:gridCol>
                    <a:gridCol w="772160">
                      <a:extLst>
                        <a:ext uri="{9D8B030D-6E8A-4147-A177-3AD203B41FA5}">
                          <a16:colId xmlns:a16="http://schemas.microsoft.com/office/drawing/2014/main" val="20005"/>
                        </a:ext>
                      </a:extLst>
                    </a:gridCol>
                    <a:gridCol w="853440">
                      <a:extLst>
                        <a:ext uri="{9D8B030D-6E8A-4147-A177-3AD203B41FA5}">
                          <a16:colId xmlns:a16="http://schemas.microsoft.com/office/drawing/2014/main" val="20006"/>
                        </a:ext>
                      </a:extLst>
                    </a:gridCol>
                    <a:gridCol w="713883">
                      <a:extLst>
                        <a:ext uri="{9D8B030D-6E8A-4147-A177-3AD203B41FA5}">
                          <a16:colId xmlns:a16="http://schemas.microsoft.com/office/drawing/2014/main" val="20007"/>
                        </a:ext>
                      </a:extLst>
                    </a:gridCol>
                  </a:tblGrid>
                  <a:tr h="528766">
                    <a:tc>
                      <a:txBody>
                        <a:bodyPr/>
                        <a:lstStyle/>
                        <a:p>
                          <a:pPr algn="ctr"/>
                          <a14:m>
                            <m:oMath xmlns:m="http://schemas.openxmlformats.org/officeDocument/2006/math">
                              <m:r>
                                <a:rPr lang="vi-VN" sz="2800" b="1" i="1" smtClean="0">
                                  <a:solidFill>
                                    <a:srgbClr val="FFFF00"/>
                                  </a:solidFill>
                                  <a:latin typeface="Cambria Math"/>
                                </a:rPr>
                                <m:t>𝒕</m:t>
                              </m:r>
                            </m:oMath>
                          </a14:m>
                          <a:r>
                            <a:rPr lang="vi-VN" sz="2800" b="1" dirty="0">
                              <a:solidFill>
                                <a:srgbClr val="FFFF00"/>
                              </a:solidFill>
                              <a:latin typeface="Times New Roman" pitchFamily="18" charset="0"/>
                              <a:cs typeface="Times New Roman" pitchFamily="18" charset="0"/>
                            </a:rPr>
                            <a:t> (h)</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0</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1</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2</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3</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4</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6</a:t>
                          </a:r>
                        </a:p>
                      </a:txBody>
                      <a:tcPr anchor="ctr">
                        <a:solidFill>
                          <a:schemeClr val="tx1"/>
                        </a:solidFill>
                      </a:tcPr>
                    </a:tc>
                    <a:extLst>
                      <a:ext uri="{0D108BD9-81ED-4DB2-BD59-A6C34878D82A}">
                        <a16:rowId xmlns:a16="http://schemas.microsoft.com/office/drawing/2014/main" val="10000"/>
                      </a:ext>
                    </a:extLst>
                  </a:tr>
                  <a:tr h="827513">
                    <a:tc>
                      <a:txBody>
                        <a:bodyPr/>
                        <a:lstStyle/>
                        <a:p>
                          <a:pPr algn="ctr"/>
                          <a14:m>
                            <m:oMath xmlns:m="http://schemas.openxmlformats.org/officeDocument/2006/math">
                              <m:r>
                                <a:rPr lang="vi-VN" sz="2800" b="1" i="1" smtClean="0">
                                  <a:solidFill>
                                    <a:srgbClr val="FFFF00"/>
                                  </a:solidFill>
                                  <a:latin typeface="Cambria Math"/>
                                </a:rPr>
                                <m:t>𝒙</m:t>
                              </m:r>
                            </m:oMath>
                          </a14:m>
                          <a:r>
                            <a:rPr lang="vi-VN" sz="2800" b="1" dirty="0">
                              <a:solidFill>
                                <a:srgbClr val="FFFF00"/>
                              </a:solidFill>
                              <a:latin typeface="Times New Roman" pitchFamily="18" charset="0"/>
                              <a:cs typeface="Times New Roman" pitchFamily="18" charset="0"/>
                            </a:rPr>
                            <a:t> (km)</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15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25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35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45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55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65</a:t>
                          </a:r>
                        </a:p>
                      </a:txBody>
                      <a:tcPr anchor="ctr">
                        <a:solidFill>
                          <a:schemeClr val="tx1"/>
                        </a:solidFill>
                      </a:tcPr>
                    </a:tc>
                    <a:extLst>
                      <a:ext uri="{0D108BD9-81ED-4DB2-BD59-A6C34878D82A}">
                        <a16:rowId xmlns:a16="http://schemas.microsoft.com/office/drawing/2014/main" val="10001"/>
                      </a:ext>
                    </a:extLst>
                  </a:tr>
                </a:tbl>
              </a:graphicData>
            </a:graphic>
          </p:graphicFrame>
        </mc:Choice>
        <mc:Fallback xmlns="">
          <p:graphicFrame>
            <p:nvGraphicFramePr>
              <p:cNvPr id="63" name="Table 62">
                <a:extLst>
                  <a:ext uri="{FF2B5EF4-FFF2-40B4-BE49-F238E27FC236}">
                    <a16:creationId xmlns:a16="http://schemas.microsoft.com/office/drawing/2014/main" id="{FCB42B3D-D71A-4B55-8366-73E3A95076C0}"/>
                  </a:ext>
                </a:extLst>
              </p:cNvPr>
              <p:cNvGraphicFramePr>
                <a:graphicFrameLocks noGrp="1"/>
              </p:cNvGraphicFramePr>
              <p:nvPr>
                <p:extLst>
                  <p:ext uri="{D42A27DB-BD31-4B8C-83A1-F6EECF244321}">
                    <p14:modId xmlns:p14="http://schemas.microsoft.com/office/powerpoint/2010/main" val="1089861270"/>
                  </p:ext>
                </p:extLst>
              </p:nvPr>
            </p:nvGraphicFramePr>
            <p:xfrm>
              <a:off x="410326" y="3679841"/>
              <a:ext cx="6744997" cy="1473646"/>
            </p:xfrm>
            <a:graphic>
              <a:graphicData uri="http://schemas.openxmlformats.org/drawingml/2006/table">
                <a:tbl>
                  <a:tblPr firstRow="1" bandRow="1">
                    <a:tableStyleId>{5C22544A-7EE6-4342-B048-85BDC9FD1C3A}</a:tableStyleId>
                  </a:tblPr>
                  <a:tblGrid>
                    <a:gridCol w="1100921">
                      <a:extLst>
                        <a:ext uri="{9D8B030D-6E8A-4147-A177-3AD203B41FA5}">
                          <a16:colId xmlns:a16="http://schemas.microsoft.com/office/drawing/2014/main" val="20000"/>
                        </a:ext>
                      </a:extLst>
                    </a:gridCol>
                    <a:gridCol w="561393">
                      <a:extLst>
                        <a:ext uri="{9D8B030D-6E8A-4147-A177-3AD203B41FA5}">
                          <a16:colId xmlns:a16="http://schemas.microsoft.com/office/drawing/2014/main" val="20001"/>
                        </a:ext>
                      </a:extLst>
                    </a:gridCol>
                    <a:gridCol w="883920">
                      <a:extLst>
                        <a:ext uri="{9D8B030D-6E8A-4147-A177-3AD203B41FA5}">
                          <a16:colId xmlns:a16="http://schemas.microsoft.com/office/drawing/2014/main" val="20002"/>
                        </a:ext>
                      </a:extLst>
                    </a:gridCol>
                    <a:gridCol w="894080">
                      <a:extLst>
                        <a:ext uri="{9D8B030D-6E8A-4147-A177-3AD203B41FA5}">
                          <a16:colId xmlns:a16="http://schemas.microsoft.com/office/drawing/2014/main" val="20003"/>
                        </a:ext>
                      </a:extLst>
                    </a:gridCol>
                    <a:gridCol w="965200">
                      <a:extLst>
                        <a:ext uri="{9D8B030D-6E8A-4147-A177-3AD203B41FA5}">
                          <a16:colId xmlns:a16="http://schemas.microsoft.com/office/drawing/2014/main" val="20004"/>
                        </a:ext>
                      </a:extLst>
                    </a:gridCol>
                    <a:gridCol w="772160">
                      <a:extLst>
                        <a:ext uri="{9D8B030D-6E8A-4147-A177-3AD203B41FA5}">
                          <a16:colId xmlns:a16="http://schemas.microsoft.com/office/drawing/2014/main" val="20005"/>
                        </a:ext>
                      </a:extLst>
                    </a:gridCol>
                    <a:gridCol w="853440">
                      <a:extLst>
                        <a:ext uri="{9D8B030D-6E8A-4147-A177-3AD203B41FA5}">
                          <a16:colId xmlns:a16="http://schemas.microsoft.com/office/drawing/2014/main" val="20006"/>
                        </a:ext>
                      </a:extLst>
                    </a:gridCol>
                    <a:gridCol w="713883">
                      <a:extLst>
                        <a:ext uri="{9D8B030D-6E8A-4147-A177-3AD203B41FA5}">
                          <a16:colId xmlns:a16="http://schemas.microsoft.com/office/drawing/2014/main" val="20007"/>
                        </a:ext>
                      </a:extLst>
                    </a:gridCol>
                  </a:tblGrid>
                  <a:tr h="528766">
                    <a:tc>
                      <a:txBody>
                        <a:bodyPr/>
                        <a:lstStyle/>
                        <a:p>
                          <a:endParaRPr lang="en-US"/>
                        </a:p>
                      </a:txBody>
                      <a:tcPr anchor="ctr">
                        <a:blipFill>
                          <a:blip r:embed="rId5"/>
                          <a:stretch>
                            <a:fillRect l="-552" t="-10345" r="-513812" b="-210345"/>
                          </a:stretch>
                        </a:blipFill>
                      </a:tcPr>
                    </a:tc>
                    <a:tc>
                      <a:txBody>
                        <a:bodyPr/>
                        <a:lstStyle/>
                        <a:p>
                          <a:pPr algn="ctr"/>
                          <a:r>
                            <a:rPr lang="vi-VN" sz="2800" b="1" dirty="0">
                              <a:solidFill>
                                <a:schemeClr val="bg1"/>
                              </a:solidFill>
                              <a:latin typeface="Times New Roman" pitchFamily="18" charset="0"/>
                              <a:cs typeface="Times New Roman" pitchFamily="18" charset="0"/>
                            </a:rPr>
                            <a:t>0</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1</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2</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3</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4</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6</a:t>
                          </a:r>
                        </a:p>
                      </a:txBody>
                      <a:tcPr anchor="ctr">
                        <a:solidFill>
                          <a:schemeClr val="tx1"/>
                        </a:solidFill>
                      </a:tcPr>
                    </a:tc>
                    <a:extLst>
                      <a:ext uri="{0D108BD9-81ED-4DB2-BD59-A6C34878D82A}">
                        <a16:rowId xmlns:a16="http://schemas.microsoft.com/office/drawing/2014/main" val="10000"/>
                      </a:ext>
                    </a:extLst>
                  </a:tr>
                  <a:tr h="944880">
                    <a:tc>
                      <a:txBody>
                        <a:bodyPr/>
                        <a:lstStyle/>
                        <a:p>
                          <a:endParaRPr lang="en-US"/>
                        </a:p>
                      </a:txBody>
                      <a:tcPr anchor="ctr">
                        <a:blipFill>
                          <a:blip r:embed="rId5"/>
                          <a:stretch>
                            <a:fillRect l="-552" t="-61538" r="-513812" b="-17308"/>
                          </a:stretch>
                        </a:blipFill>
                      </a:tcPr>
                    </a:tc>
                    <a:tc>
                      <a:txBody>
                        <a:bodyPr/>
                        <a:lstStyle/>
                        <a:p>
                          <a:pPr algn="ctr"/>
                          <a:r>
                            <a:rPr lang="vi-VN" sz="2800" b="1" dirty="0">
                              <a:solidFill>
                                <a:schemeClr val="bg1"/>
                              </a:solidFill>
                              <a:latin typeface="Times New Roman" pitchFamily="18" charset="0"/>
                              <a:cs typeface="Times New Roman" pitchFamily="18" charset="0"/>
                            </a:rPr>
                            <a:t>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15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25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35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45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55</a:t>
                          </a:r>
                        </a:p>
                      </a:txBody>
                      <a:tcPr anchor="ctr">
                        <a:solidFill>
                          <a:schemeClr val="tx1"/>
                        </a:solidFill>
                      </a:tcPr>
                    </a:tc>
                    <a:tc>
                      <a:txBody>
                        <a:bodyPr/>
                        <a:lstStyle/>
                        <a:p>
                          <a:pPr algn="ctr"/>
                          <a:r>
                            <a:rPr lang="vi-VN" sz="2800" b="1" dirty="0">
                              <a:solidFill>
                                <a:schemeClr val="bg1"/>
                              </a:solidFill>
                              <a:latin typeface="Times New Roman" pitchFamily="18" charset="0"/>
                              <a:cs typeface="Times New Roman" pitchFamily="18" charset="0"/>
                            </a:rPr>
                            <a:t>65</a:t>
                          </a:r>
                        </a:p>
                      </a:txBody>
                      <a:tcPr anchor="ctr">
                        <a:solidFill>
                          <a:schemeClr val="tx1"/>
                        </a:solidFill>
                      </a:tcPr>
                    </a:tc>
                    <a:extLst>
                      <a:ext uri="{0D108BD9-81ED-4DB2-BD59-A6C34878D82A}">
                        <a16:rowId xmlns:a16="http://schemas.microsoft.com/office/drawing/2014/main" val="10001"/>
                      </a:ext>
                    </a:extLst>
                  </a:tr>
                </a:tbl>
              </a:graphicData>
            </a:graphic>
          </p:graphicFrame>
        </mc:Fallback>
      </mc:AlternateContent>
    </p:spTree>
    <p:extLst>
      <p:ext uri="{BB962C8B-B14F-4D97-AF65-F5344CB8AC3E}">
        <p14:creationId xmlns:p14="http://schemas.microsoft.com/office/powerpoint/2010/main" val="7972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6"/>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4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p:bldP spid="55" grpId="0"/>
      <p:bldP spid="56" grpId="0"/>
      <p:bldP spid="57" grpId="0"/>
      <p:bldP spid="58" grpId="0"/>
      <p:bldP spid="59" grpId="0"/>
      <p:bldP spid="60" grpId="0"/>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CBCEA-894E-4AB5-B52D-E60421A8E1BD}"/>
              </a:ext>
            </a:extLst>
          </p:cNvPr>
          <p:cNvPicPr>
            <a:picLocks noChangeAspect="1"/>
          </p:cNvPicPr>
          <p:nvPr/>
        </p:nvPicPr>
        <p:blipFill>
          <a:blip r:embed="rId2"/>
          <a:stretch>
            <a:fillRect/>
          </a:stretch>
        </p:blipFill>
        <p:spPr>
          <a:xfrm>
            <a:off x="1151255" y="3281680"/>
            <a:ext cx="4176499" cy="3200082"/>
          </a:xfrm>
          <a:prstGeom prst="rect">
            <a:avLst/>
          </a:prstGeom>
        </p:spPr>
      </p:pic>
      <p:sp>
        <p:nvSpPr>
          <p:cNvPr id="61" name="Content Placeholder 2">
            <a:extLst>
              <a:ext uri="{FF2B5EF4-FFF2-40B4-BE49-F238E27FC236}">
                <a16:creationId xmlns:a16="http://schemas.microsoft.com/office/drawing/2014/main" id="{787475FC-8CE1-44A9-9662-EC0423A81E2C}"/>
              </a:ext>
            </a:extLst>
          </p:cNvPr>
          <p:cNvSpPr>
            <a:spLocks noGrp="1"/>
          </p:cNvSpPr>
          <p:nvPr>
            <p:ph idx="1"/>
          </p:nvPr>
        </p:nvSpPr>
        <p:spPr>
          <a:xfrm>
            <a:off x="1068201" y="6138861"/>
            <a:ext cx="1065399" cy="685802"/>
          </a:xfrm>
        </p:spPr>
        <p:txBody>
          <a:bodyPr>
            <a:noAutofit/>
          </a:bodyPr>
          <a:lstStyle/>
          <a:p>
            <a:pPr marL="0" indent="0">
              <a:lnSpc>
                <a:spcPct val="120000"/>
              </a:lnSpc>
              <a:buNone/>
              <a:defRPr/>
            </a:pPr>
            <a:r>
              <a:rPr lang="en-US" b="1" dirty="0">
                <a:solidFill>
                  <a:schemeClr val="bg1"/>
                </a:solidFill>
                <a:latin typeface="Times New Roman" panose="02020603050405020304" pitchFamily="18" charset="0"/>
                <a:cs typeface="Times New Roman" panose="02020603050405020304" pitchFamily="18" charset="0"/>
              </a:rPr>
              <a:t>O</a:t>
            </a:r>
          </a:p>
        </p:txBody>
      </p:sp>
      <p:sp>
        <p:nvSpPr>
          <p:cNvPr id="62" name="Content Placeholder 2">
            <a:extLst>
              <a:ext uri="{FF2B5EF4-FFF2-40B4-BE49-F238E27FC236}">
                <a16:creationId xmlns:a16="http://schemas.microsoft.com/office/drawing/2014/main" id="{A3F15D91-75B2-47DA-89DC-C228BDE0636C}"/>
              </a:ext>
            </a:extLst>
          </p:cNvPr>
          <p:cNvSpPr txBox="1">
            <a:spLocks/>
          </p:cNvSpPr>
          <p:nvPr/>
        </p:nvSpPr>
        <p:spPr>
          <a:xfrm>
            <a:off x="4636107" y="6153226"/>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t</a:t>
            </a:r>
          </a:p>
        </p:txBody>
      </p:sp>
      <p:sp>
        <p:nvSpPr>
          <p:cNvPr id="63" name="Content Placeholder 2">
            <a:extLst>
              <a:ext uri="{FF2B5EF4-FFF2-40B4-BE49-F238E27FC236}">
                <a16:creationId xmlns:a16="http://schemas.microsoft.com/office/drawing/2014/main" id="{FF4F47E1-4D14-4371-A389-92201E3E4F08}"/>
              </a:ext>
            </a:extLst>
          </p:cNvPr>
          <p:cNvSpPr txBox="1">
            <a:spLocks/>
          </p:cNvSpPr>
          <p:nvPr/>
        </p:nvSpPr>
        <p:spPr>
          <a:xfrm>
            <a:off x="893587" y="3137244"/>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p>
        </p:txBody>
      </p:sp>
      <p:sp>
        <p:nvSpPr>
          <p:cNvPr id="64" name="Content Placeholder 2">
            <a:extLst>
              <a:ext uri="{FF2B5EF4-FFF2-40B4-BE49-F238E27FC236}">
                <a16:creationId xmlns:a16="http://schemas.microsoft.com/office/drawing/2014/main" id="{77E73871-B234-423C-B85C-C71ECD1FC412}"/>
              </a:ext>
            </a:extLst>
          </p:cNvPr>
          <p:cNvSpPr txBox="1">
            <a:spLocks/>
          </p:cNvSpPr>
          <p:nvPr/>
        </p:nvSpPr>
        <p:spPr>
          <a:xfrm>
            <a:off x="884828" y="4828497"/>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r>
              <a:rPr lang="en-US" b="1" baseline="-25000" dirty="0">
                <a:solidFill>
                  <a:schemeClr val="bg1"/>
                </a:solidFill>
                <a:latin typeface="Times New Roman" panose="02020603050405020304" pitchFamily="18" charset="0"/>
                <a:cs typeface="Times New Roman" panose="02020603050405020304" pitchFamily="18" charset="0"/>
              </a:rPr>
              <a:t>0</a:t>
            </a:r>
          </a:p>
        </p:txBody>
      </p:sp>
      <p:sp>
        <p:nvSpPr>
          <p:cNvPr id="65" name="Content Placeholder 2">
            <a:extLst>
              <a:ext uri="{FF2B5EF4-FFF2-40B4-BE49-F238E27FC236}">
                <a16:creationId xmlns:a16="http://schemas.microsoft.com/office/drawing/2014/main" id="{092464C8-CECB-4F25-87B0-6D5151165E5C}"/>
              </a:ext>
            </a:extLst>
          </p:cNvPr>
          <p:cNvSpPr txBox="1">
            <a:spLocks/>
          </p:cNvSpPr>
          <p:nvPr/>
        </p:nvSpPr>
        <p:spPr>
          <a:xfrm>
            <a:off x="2391268" y="6118156"/>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t</a:t>
            </a:r>
            <a:r>
              <a:rPr lang="en-US" b="1" baseline="-25000" dirty="0">
                <a:solidFill>
                  <a:schemeClr val="bg1"/>
                </a:solidFill>
                <a:latin typeface="Times New Roman" panose="02020603050405020304" pitchFamily="18" charset="0"/>
                <a:cs typeface="Times New Roman" panose="02020603050405020304" pitchFamily="18" charset="0"/>
              </a:rPr>
              <a:t>0</a:t>
            </a:r>
          </a:p>
        </p:txBody>
      </p:sp>
      <p:sp>
        <p:nvSpPr>
          <p:cNvPr id="67" name="Content Placeholder 2">
            <a:extLst>
              <a:ext uri="{FF2B5EF4-FFF2-40B4-BE49-F238E27FC236}">
                <a16:creationId xmlns:a16="http://schemas.microsoft.com/office/drawing/2014/main" id="{3DDCF302-8F8D-4909-9D4C-D8130DEDB91F}"/>
              </a:ext>
            </a:extLst>
          </p:cNvPr>
          <p:cNvSpPr txBox="1">
            <a:spLocks/>
          </p:cNvSpPr>
          <p:nvPr/>
        </p:nvSpPr>
        <p:spPr>
          <a:xfrm>
            <a:off x="2706804" y="4014116"/>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v &gt;0</a:t>
            </a:r>
          </a:p>
        </p:txBody>
      </p:sp>
      <p:pic>
        <p:nvPicPr>
          <p:cNvPr id="4" name="Picture 3">
            <a:extLst>
              <a:ext uri="{FF2B5EF4-FFF2-40B4-BE49-F238E27FC236}">
                <a16:creationId xmlns:a16="http://schemas.microsoft.com/office/drawing/2014/main" id="{CEBC62B0-F398-4FD9-82FD-BAAE88B5A7E8}"/>
              </a:ext>
            </a:extLst>
          </p:cNvPr>
          <p:cNvPicPr>
            <a:picLocks noChangeAspect="1"/>
          </p:cNvPicPr>
          <p:nvPr/>
        </p:nvPicPr>
        <p:blipFill>
          <a:blip r:embed="rId3"/>
          <a:stretch>
            <a:fillRect/>
          </a:stretch>
        </p:blipFill>
        <p:spPr>
          <a:xfrm>
            <a:off x="6450715" y="3265288"/>
            <a:ext cx="4053575" cy="3356867"/>
          </a:xfrm>
          <a:prstGeom prst="rect">
            <a:avLst/>
          </a:prstGeom>
        </p:spPr>
      </p:pic>
      <p:sp>
        <p:nvSpPr>
          <p:cNvPr id="69" name="Content Placeholder 2">
            <a:extLst>
              <a:ext uri="{FF2B5EF4-FFF2-40B4-BE49-F238E27FC236}">
                <a16:creationId xmlns:a16="http://schemas.microsoft.com/office/drawing/2014/main" id="{3E41BBB7-6277-43D0-B11D-97075DCDC2FD}"/>
              </a:ext>
            </a:extLst>
          </p:cNvPr>
          <p:cNvSpPr txBox="1">
            <a:spLocks/>
          </p:cNvSpPr>
          <p:nvPr/>
        </p:nvSpPr>
        <p:spPr>
          <a:xfrm>
            <a:off x="6367776" y="6187665"/>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O</a:t>
            </a:r>
          </a:p>
        </p:txBody>
      </p:sp>
      <p:sp>
        <p:nvSpPr>
          <p:cNvPr id="70" name="Content Placeholder 2">
            <a:extLst>
              <a:ext uri="{FF2B5EF4-FFF2-40B4-BE49-F238E27FC236}">
                <a16:creationId xmlns:a16="http://schemas.microsoft.com/office/drawing/2014/main" id="{AF470EEF-4D64-4219-BB68-072DF7E51783}"/>
              </a:ext>
            </a:extLst>
          </p:cNvPr>
          <p:cNvSpPr txBox="1">
            <a:spLocks/>
          </p:cNvSpPr>
          <p:nvPr/>
        </p:nvSpPr>
        <p:spPr>
          <a:xfrm>
            <a:off x="10052619" y="5971423"/>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t</a:t>
            </a:r>
          </a:p>
        </p:txBody>
      </p:sp>
      <p:sp>
        <p:nvSpPr>
          <p:cNvPr id="71" name="Content Placeholder 2">
            <a:extLst>
              <a:ext uri="{FF2B5EF4-FFF2-40B4-BE49-F238E27FC236}">
                <a16:creationId xmlns:a16="http://schemas.microsoft.com/office/drawing/2014/main" id="{42376E83-5AFC-4A9C-94FA-53AB1BA270F0}"/>
              </a:ext>
            </a:extLst>
          </p:cNvPr>
          <p:cNvSpPr txBox="1">
            <a:spLocks/>
          </p:cNvSpPr>
          <p:nvPr/>
        </p:nvSpPr>
        <p:spPr>
          <a:xfrm>
            <a:off x="6310099" y="2955441"/>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p>
        </p:txBody>
      </p:sp>
      <p:sp>
        <p:nvSpPr>
          <p:cNvPr id="72" name="Content Placeholder 2">
            <a:extLst>
              <a:ext uri="{FF2B5EF4-FFF2-40B4-BE49-F238E27FC236}">
                <a16:creationId xmlns:a16="http://schemas.microsoft.com/office/drawing/2014/main" id="{ECB4D224-8C63-4302-8AA1-85D8A3278381}"/>
              </a:ext>
            </a:extLst>
          </p:cNvPr>
          <p:cNvSpPr txBox="1">
            <a:spLocks/>
          </p:cNvSpPr>
          <p:nvPr/>
        </p:nvSpPr>
        <p:spPr>
          <a:xfrm>
            <a:off x="6221616" y="3805270"/>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x</a:t>
            </a:r>
            <a:r>
              <a:rPr lang="en-US" b="1" baseline="-25000" dirty="0">
                <a:solidFill>
                  <a:schemeClr val="bg1"/>
                </a:solidFill>
                <a:latin typeface="Times New Roman" panose="02020603050405020304" pitchFamily="18" charset="0"/>
                <a:cs typeface="Times New Roman" panose="02020603050405020304" pitchFamily="18" charset="0"/>
              </a:rPr>
              <a:t>0</a:t>
            </a:r>
          </a:p>
        </p:txBody>
      </p:sp>
      <p:sp>
        <p:nvSpPr>
          <p:cNvPr id="73" name="Content Placeholder 2">
            <a:extLst>
              <a:ext uri="{FF2B5EF4-FFF2-40B4-BE49-F238E27FC236}">
                <a16:creationId xmlns:a16="http://schemas.microsoft.com/office/drawing/2014/main" id="{7B0FB935-ADB2-4179-9FEB-1768C80FFEE5}"/>
              </a:ext>
            </a:extLst>
          </p:cNvPr>
          <p:cNvSpPr txBox="1">
            <a:spLocks/>
          </p:cNvSpPr>
          <p:nvPr/>
        </p:nvSpPr>
        <p:spPr>
          <a:xfrm>
            <a:off x="7788250" y="6246200"/>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t</a:t>
            </a:r>
            <a:r>
              <a:rPr lang="en-US" b="1" baseline="-25000" dirty="0">
                <a:solidFill>
                  <a:schemeClr val="bg1"/>
                </a:solidFill>
                <a:latin typeface="Times New Roman" panose="02020603050405020304" pitchFamily="18" charset="0"/>
                <a:cs typeface="Times New Roman" panose="02020603050405020304" pitchFamily="18" charset="0"/>
              </a:rPr>
              <a:t>0</a:t>
            </a:r>
          </a:p>
        </p:txBody>
      </p:sp>
      <p:sp>
        <p:nvSpPr>
          <p:cNvPr id="74" name="Content Placeholder 2">
            <a:extLst>
              <a:ext uri="{FF2B5EF4-FFF2-40B4-BE49-F238E27FC236}">
                <a16:creationId xmlns:a16="http://schemas.microsoft.com/office/drawing/2014/main" id="{7C087338-B5AA-4CAF-AE12-255ADCBC3D8D}"/>
              </a:ext>
            </a:extLst>
          </p:cNvPr>
          <p:cNvSpPr txBox="1">
            <a:spLocks/>
          </p:cNvSpPr>
          <p:nvPr/>
        </p:nvSpPr>
        <p:spPr>
          <a:xfrm>
            <a:off x="8351429" y="4069942"/>
            <a:ext cx="1065399" cy="68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v &gt;0</a:t>
            </a:r>
          </a:p>
        </p:txBody>
      </p:sp>
      <p:sp>
        <p:nvSpPr>
          <p:cNvPr id="75" name="TextBox 74">
            <a:extLst>
              <a:ext uri="{FF2B5EF4-FFF2-40B4-BE49-F238E27FC236}">
                <a16:creationId xmlns:a16="http://schemas.microsoft.com/office/drawing/2014/main" id="{B17C0D1D-D77A-4660-820A-155096E120DB}"/>
              </a:ext>
            </a:extLst>
          </p:cNvPr>
          <p:cNvSpPr txBox="1"/>
          <p:nvPr/>
        </p:nvSpPr>
        <p:spPr>
          <a:xfrm>
            <a:off x="260882" y="2326501"/>
            <a:ext cx="11506200" cy="954107"/>
          </a:xfrm>
          <a:prstGeom prst="rect">
            <a:avLst/>
          </a:prstGeom>
          <a:noFill/>
        </p:spPr>
        <p:txBody>
          <a:bodyPr wrap="square" rtlCol="0">
            <a:spAutoFit/>
          </a:bodyPr>
          <a:lstStyle/>
          <a:p>
            <a:pPr algn="just"/>
            <a:r>
              <a:rPr lang="en-US" sz="2800" b="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Đồ</a:t>
            </a:r>
            <a:r>
              <a:rPr lang="en-US" sz="2800" b="1" i="1" dirty="0">
                <a:solidFill>
                  <a:schemeClr val="bg1"/>
                </a:solidFill>
                <a:latin typeface="Times New Roman" pitchFamily="18" charset="0"/>
                <a:cs typeface="Times New Roman" pitchFamily="18" charset="0"/>
              </a:rPr>
              <a:t> </a:t>
            </a:r>
            <a:r>
              <a:rPr lang="vi-VN" sz="2800" b="1" i="1" dirty="0">
                <a:solidFill>
                  <a:schemeClr val="bg1"/>
                </a:solidFill>
                <a:latin typeface="Times New Roman" pitchFamily="18" charset="0"/>
                <a:cs typeface="Times New Roman" pitchFamily="18" charset="0"/>
              </a:rPr>
              <a:t>thị toạ độ - thời gian trong chuyển động thẳng đều là đường thẳng xiên góc, tạo với trục thời gian góc </a:t>
            </a:r>
            <a:r>
              <a:rPr lang="el-GR" sz="2800" b="1" i="1" dirty="0">
                <a:solidFill>
                  <a:schemeClr val="bg1"/>
                </a:solidFill>
                <a:latin typeface="Yu Gothic UI" panose="020B0500000000000000" pitchFamily="34" charset="-128"/>
                <a:ea typeface="Yu Gothic UI" panose="020B0500000000000000" pitchFamily="34" charset="-128"/>
                <a:cs typeface="Times New Roman" pitchFamily="18" charset="0"/>
              </a:rPr>
              <a:t>α</a:t>
            </a:r>
            <a:endParaRPr lang="vi-VN" sz="2800" b="1" i="1" dirty="0">
              <a:solidFill>
                <a:schemeClr val="bg1"/>
              </a:solidFill>
              <a:latin typeface="Times New Roman" pitchFamily="18" charset="0"/>
              <a:cs typeface="Times New Roman" pitchFamily="18" charset="0"/>
            </a:endParaRPr>
          </a:p>
        </p:txBody>
      </p:sp>
      <p:graphicFrame>
        <p:nvGraphicFramePr>
          <p:cNvPr id="6" name="Object 5">
            <a:extLst>
              <a:ext uri="{FF2B5EF4-FFF2-40B4-BE49-F238E27FC236}">
                <a16:creationId xmlns:a16="http://schemas.microsoft.com/office/drawing/2014/main" id="{9945AAF4-3346-42F9-AC5C-5514319DFB80}"/>
              </a:ext>
            </a:extLst>
          </p:cNvPr>
          <p:cNvGraphicFramePr>
            <a:graphicFrameLocks noChangeAspect="1"/>
          </p:cNvGraphicFramePr>
          <p:nvPr>
            <p:extLst>
              <p:ext uri="{D42A27DB-BD31-4B8C-83A1-F6EECF244321}">
                <p14:modId xmlns:p14="http://schemas.microsoft.com/office/powerpoint/2010/main" val="3879812275"/>
              </p:ext>
            </p:extLst>
          </p:nvPr>
        </p:nvGraphicFramePr>
        <p:xfrm>
          <a:off x="6110605" y="4138295"/>
          <a:ext cx="133350" cy="142875"/>
        </p:xfrm>
        <a:graphic>
          <a:graphicData uri="http://schemas.openxmlformats.org/presentationml/2006/ole">
            <mc:AlternateContent xmlns:mc="http://schemas.openxmlformats.org/markup-compatibility/2006">
              <mc:Choice xmlns:v="urn:schemas-microsoft-com:vml" Requires="v">
                <p:oleObj name="Equation" r:id="rId4" imgW="133076" imgH="142846" progId="Equation.DSMT4">
                  <p:embed/>
                </p:oleObj>
              </mc:Choice>
              <mc:Fallback>
                <p:oleObj name="Equation" r:id="rId4" imgW="133076" imgH="142846" progId="Equation.DSMT4">
                  <p:embed/>
                  <p:pic>
                    <p:nvPicPr>
                      <p:cNvPr id="6" name="Object 5">
                        <a:extLst>
                          <a:ext uri="{FF2B5EF4-FFF2-40B4-BE49-F238E27FC236}">
                            <a16:creationId xmlns:a16="http://schemas.microsoft.com/office/drawing/2014/main" id="{9945AAF4-3346-42F9-AC5C-5514319DFB80}"/>
                          </a:ext>
                        </a:extLst>
                      </p:cNvPr>
                      <p:cNvPicPr/>
                      <p:nvPr/>
                    </p:nvPicPr>
                    <p:blipFill>
                      <a:blip r:embed="rId5"/>
                      <a:stretch>
                        <a:fillRect/>
                      </a:stretch>
                    </p:blipFill>
                    <p:spPr>
                      <a:xfrm>
                        <a:off x="6110605" y="4138295"/>
                        <a:ext cx="133350" cy="1428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C4FA06E-4F6F-4B2D-B745-0A5805941681}"/>
              </a:ext>
            </a:extLst>
          </p:cNvPr>
          <p:cNvGraphicFramePr>
            <a:graphicFrameLocks noChangeAspect="1"/>
          </p:cNvGraphicFramePr>
          <p:nvPr>
            <p:extLst>
              <p:ext uri="{D42A27DB-BD31-4B8C-83A1-F6EECF244321}">
                <p14:modId xmlns:p14="http://schemas.microsoft.com/office/powerpoint/2010/main" val="2798521533"/>
              </p:ext>
            </p:extLst>
          </p:nvPr>
        </p:nvGraphicFramePr>
        <p:xfrm>
          <a:off x="6110605" y="4138295"/>
          <a:ext cx="133350" cy="142875"/>
        </p:xfrm>
        <a:graphic>
          <a:graphicData uri="http://schemas.openxmlformats.org/presentationml/2006/ole">
            <mc:AlternateContent xmlns:mc="http://schemas.openxmlformats.org/markup-compatibility/2006">
              <mc:Choice xmlns:v="urn:schemas-microsoft-com:vml" Requires="v">
                <p:oleObj name="Equation" r:id="rId6" imgW="133076" imgH="142846" progId="Equation.DSMT4">
                  <p:embed/>
                </p:oleObj>
              </mc:Choice>
              <mc:Fallback>
                <p:oleObj name="Equation" r:id="rId6" imgW="133076" imgH="142846" progId="Equation.DSMT4">
                  <p:embed/>
                  <p:pic>
                    <p:nvPicPr>
                      <p:cNvPr id="14" name="Object 13">
                        <a:extLst>
                          <a:ext uri="{FF2B5EF4-FFF2-40B4-BE49-F238E27FC236}">
                            <a16:creationId xmlns:a16="http://schemas.microsoft.com/office/drawing/2014/main" id="{DC4FA06E-4F6F-4B2D-B745-0A5805941681}"/>
                          </a:ext>
                        </a:extLst>
                      </p:cNvPr>
                      <p:cNvPicPr/>
                      <p:nvPr/>
                    </p:nvPicPr>
                    <p:blipFill>
                      <a:blip r:embed="rId5"/>
                      <a:stretch>
                        <a:fillRect/>
                      </a:stretch>
                    </p:blipFill>
                    <p:spPr>
                      <a:xfrm>
                        <a:off x="6110605" y="4138295"/>
                        <a:ext cx="133350" cy="142875"/>
                      </a:xfrm>
                      <a:prstGeom prst="rect">
                        <a:avLst/>
                      </a:prstGeom>
                    </p:spPr>
                  </p:pic>
                </p:oleObj>
              </mc:Fallback>
            </mc:AlternateContent>
          </a:graphicData>
        </a:graphic>
      </p:graphicFrame>
      <p:sp>
        <p:nvSpPr>
          <p:cNvPr id="23" name="Rectangle: Rounded Corners 22">
            <a:extLst>
              <a:ext uri="{FF2B5EF4-FFF2-40B4-BE49-F238E27FC236}">
                <a16:creationId xmlns:a16="http://schemas.microsoft.com/office/drawing/2014/main" id="{9051784D-0573-458F-8D37-58A7C1BF232E}"/>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24" name="Rectangle: Rounded Corners 23">
            <a:extLst>
              <a:ext uri="{FF2B5EF4-FFF2-40B4-BE49-F238E27FC236}">
                <a16:creationId xmlns:a16="http://schemas.microsoft.com/office/drawing/2014/main" id="{DB00D1AB-8346-47B8-AD74-A4E9ECF72F84}"/>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5" name="Rectangle 160">
            <a:extLst>
              <a:ext uri="{FF2B5EF4-FFF2-40B4-BE49-F238E27FC236}">
                <a16:creationId xmlns:a16="http://schemas.microsoft.com/office/drawing/2014/main" id="{CB1E1669-FF21-4A3A-8B05-87EB0DD46BAB}"/>
              </a:ext>
            </a:extLst>
          </p:cNvPr>
          <p:cNvSpPr>
            <a:spLocks noChangeArrowheads="1"/>
          </p:cNvSpPr>
          <p:nvPr/>
        </p:nvSpPr>
        <p:spPr bwMode="auto">
          <a:xfrm>
            <a:off x="102024" y="1700833"/>
            <a:ext cx="8751625"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noProof="0" dirty="0" err="1">
                <a:solidFill>
                  <a:srgbClr val="FFFF00"/>
                </a:solidFill>
                <a:latin typeface="Times New Roman" panose="02020603050405020304" pitchFamily="18" charset="0"/>
                <a:cs typeface="Times New Roman" panose="02020603050405020304" pitchFamily="18" charset="0"/>
              </a:rPr>
              <a:t>Đồ</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thị</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tọa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a:t>
            </a:r>
            <a:r>
              <a:rPr lang="en-US" altLang="en-US" sz="2800" b="1" noProof="0" dirty="0">
                <a:solidFill>
                  <a:srgbClr val="FFFF00"/>
                </a:solidFill>
                <a:latin typeface="Times New Roman" panose="02020603050405020304" pitchFamily="18" charset="0"/>
                <a:cs typeface="Times New Roman" panose="02020603050405020304" pitchFamily="18" charset="0"/>
              </a:rPr>
              <a:t> -  </a:t>
            </a:r>
            <a:r>
              <a:rPr lang="en-US" altLang="en-US" sz="2800" b="1" noProof="0" dirty="0" err="1">
                <a:solidFill>
                  <a:srgbClr val="FFFF00"/>
                </a:solidFill>
                <a:latin typeface="Times New Roman" panose="02020603050405020304" pitchFamily="18" charset="0"/>
                <a:cs typeface="Times New Roman" panose="02020603050405020304" pitchFamily="18" charset="0"/>
              </a:rPr>
              <a:t>thời</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gian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của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chuyển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thẳng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87058F22-6705-416D-BA04-FF39BC4B49E9}"/>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spTree>
    <p:extLst>
      <p:ext uri="{BB962C8B-B14F-4D97-AF65-F5344CB8AC3E}">
        <p14:creationId xmlns:p14="http://schemas.microsoft.com/office/powerpoint/2010/main" val="32467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1">
                                            <p:txEl>
                                              <p:pRg st="0" end="0"/>
                                            </p:txEl>
                                          </p:spTgt>
                                        </p:tgtEl>
                                        <p:attrNameLst>
                                          <p:attrName>style.visibility</p:attrName>
                                        </p:attrNameLst>
                                      </p:cBhvr>
                                      <p:to>
                                        <p:strVal val="visible"/>
                                      </p:to>
                                    </p:set>
                                    <p:animEffect transition="in" filter="randombar(horizontal)">
                                      <p:cBhvr>
                                        <p:cTn id="15" dur="500"/>
                                        <p:tgtEl>
                                          <p:spTgt spid="61">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randombar(horizontal)">
                                      <p:cBhvr>
                                        <p:cTn id="18" dur="500"/>
                                        <p:tgtEl>
                                          <p:spTgt spid="6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randombar(horizontal)">
                                      <p:cBhvr>
                                        <p:cTn id="21" dur="500"/>
                                        <p:tgtEl>
                                          <p:spTgt spid="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randombar(horizontal)">
                                      <p:cBhvr>
                                        <p:cTn id="24" dur="500"/>
                                        <p:tgtEl>
                                          <p:spTgt spid="6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randombar(horizontal)">
                                      <p:cBhvr>
                                        <p:cTn id="27" dur="500"/>
                                        <p:tgtEl>
                                          <p:spTgt spid="6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randombar(horizontal)">
                                      <p:cBhvr>
                                        <p:cTn id="30" dur="500"/>
                                        <p:tgtEl>
                                          <p:spTgt spid="67"/>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randombar(horizontal)">
                                      <p:cBhvr>
                                        <p:cTn id="36" dur="500"/>
                                        <p:tgtEl>
                                          <p:spTgt spid="6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randombar(horizontal)">
                                      <p:cBhvr>
                                        <p:cTn id="39" dur="500"/>
                                        <p:tgtEl>
                                          <p:spTgt spid="7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randombar(horizontal)">
                                      <p:cBhvr>
                                        <p:cTn id="42" dur="500"/>
                                        <p:tgtEl>
                                          <p:spTgt spid="71"/>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randombar(horizontal)">
                                      <p:cBhvr>
                                        <p:cTn id="45" dur="500"/>
                                        <p:tgtEl>
                                          <p:spTgt spid="7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randombar(horizontal)">
                                      <p:cBhvr>
                                        <p:cTn id="48" dur="500"/>
                                        <p:tgtEl>
                                          <p:spTgt spid="7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randombar(horizontal)">
                                      <p:cBhvr>
                                        <p:cTn id="51" dur="500"/>
                                        <p:tgtEl>
                                          <p:spTgt spid="74"/>
                                        </p:tgtEl>
                                      </p:cBhvr>
                                    </p:animEffect>
                                  </p:childTnLst>
                                </p:cTn>
                              </p:par>
                              <p:par>
                                <p:cTn id="52" presetID="14" presetClass="entr" presetSubtype="1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500"/>
                                        <p:tgtEl>
                                          <p:spTgt spid="6"/>
                                        </p:tgtEl>
                                      </p:cBhvr>
                                    </p:animEffect>
                                  </p:childTnLst>
                                </p:cTn>
                              </p:par>
                              <p:par>
                                <p:cTn id="55" presetID="14" presetClass="entr" presetSubtype="1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uild="p"/>
      <p:bldP spid="62" grpId="0"/>
      <p:bldP spid="63" grpId="0"/>
      <p:bldP spid="64" grpId="0"/>
      <p:bldP spid="65" grpId="0"/>
      <p:bldP spid="67" grpId="0"/>
      <p:bldP spid="69" grpId="0"/>
      <p:bldP spid="70" grpId="0"/>
      <p:bldP spid="71" grpId="0"/>
      <p:bldP spid="72" grpId="0"/>
      <p:bldP spid="73" grpId="0"/>
      <p:bldP spid="74" grpId="0"/>
      <p:bldP spid="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75" name="TextBox 74">
            <a:extLst>
              <a:ext uri="{FF2B5EF4-FFF2-40B4-BE49-F238E27FC236}">
                <a16:creationId xmlns:a16="http://schemas.microsoft.com/office/drawing/2014/main" id="{B17C0D1D-D77A-4660-820A-155096E120DB}"/>
              </a:ext>
            </a:extLst>
          </p:cNvPr>
          <p:cNvSpPr txBox="1"/>
          <p:nvPr/>
        </p:nvSpPr>
        <p:spPr>
          <a:xfrm>
            <a:off x="342899" y="2779192"/>
            <a:ext cx="11506200" cy="523220"/>
          </a:xfrm>
          <a:prstGeom prst="rect">
            <a:avLst/>
          </a:prstGeom>
          <a:noFill/>
        </p:spPr>
        <p:txBody>
          <a:bodyPr wrap="square" rtlCol="0">
            <a:spAutoFit/>
          </a:bodyPr>
          <a:lstStyle/>
          <a:p>
            <a:pPr algn="just"/>
            <a:r>
              <a:rPr lang="vi-VN" sz="2800" b="1" i="1" dirty="0">
                <a:solidFill>
                  <a:schemeClr val="bg1"/>
                </a:solidFill>
                <a:latin typeface="Times New Roman" pitchFamily="18" charset="0"/>
                <a:cs typeface="Times New Roman" pitchFamily="18" charset="0"/>
              </a:rPr>
              <a:t>Đồ thị </a:t>
            </a:r>
            <a:r>
              <a:rPr lang="vi-VN" sz="2800" b="1" i="1" dirty="0">
                <a:solidFill>
                  <a:srgbClr val="FFFF00"/>
                </a:solidFill>
                <a:latin typeface="Times New Roman" pitchFamily="18" charset="0"/>
                <a:cs typeface="Times New Roman" pitchFamily="18" charset="0"/>
              </a:rPr>
              <a:t>vận tốc – thời gian</a:t>
            </a:r>
            <a:r>
              <a:rPr lang="vi-VN" sz="2800" b="1" i="1" dirty="0">
                <a:solidFill>
                  <a:schemeClr val="bg1"/>
                </a:solidFill>
                <a:latin typeface="Times New Roman" pitchFamily="18" charset="0"/>
                <a:cs typeface="Times New Roman" pitchFamily="18" charset="0"/>
              </a:rPr>
              <a:t>: là đường thẳng song song với trục thời gian. </a:t>
            </a:r>
            <a:r>
              <a:rPr lang="en-US" sz="2800" b="1" i="1" dirty="0">
                <a:solidFill>
                  <a:schemeClr val="bg1"/>
                </a:solidFill>
                <a:latin typeface="Times New Roman" pitchFamily="18" charset="0"/>
                <a:cs typeface="Times New Roman" pitchFamily="18" charset="0"/>
              </a:rPr>
              <a:t>   </a:t>
            </a:r>
            <a:r>
              <a:rPr lang="vi-VN" sz="2800" b="1" i="1" dirty="0">
                <a:solidFill>
                  <a:schemeClr val="bg1"/>
                </a:solidFill>
                <a:latin typeface="Times New Roman" pitchFamily="18" charset="0"/>
                <a:cs typeface="Times New Roman" pitchFamily="18" charset="0"/>
              </a:rPr>
              <a:t> </a:t>
            </a:r>
          </a:p>
        </p:txBody>
      </p:sp>
      <p:pic>
        <p:nvPicPr>
          <p:cNvPr id="5" name="Picture 4">
            <a:extLst>
              <a:ext uri="{FF2B5EF4-FFF2-40B4-BE49-F238E27FC236}">
                <a16:creationId xmlns:a16="http://schemas.microsoft.com/office/drawing/2014/main" id="{7A14563E-A611-49AE-85D9-C6341DFCB911}"/>
              </a:ext>
            </a:extLst>
          </p:cNvPr>
          <p:cNvPicPr>
            <a:picLocks noChangeAspect="1"/>
          </p:cNvPicPr>
          <p:nvPr/>
        </p:nvPicPr>
        <p:blipFill>
          <a:blip r:embed="rId2"/>
          <a:stretch>
            <a:fillRect/>
          </a:stretch>
        </p:blipFill>
        <p:spPr>
          <a:xfrm>
            <a:off x="3997217" y="3429001"/>
            <a:ext cx="5075662" cy="3256280"/>
          </a:xfrm>
          <a:prstGeom prst="rect">
            <a:avLst/>
          </a:prstGeom>
        </p:spPr>
      </p:pic>
      <p:sp>
        <p:nvSpPr>
          <p:cNvPr id="17" name="Rectangle 160">
            <a:extLst>
              <a:ext uri="{FF2B5EF4-FFF2-40B4-BE49-F238E27FC236}">
                <a16:creationId xmlns:a16="http://schemas.microsoft.com/office/drawing/2014/main" id="{E55CB773-8139-4B5B-8452-BA8CBD08BE2B}"/>
              </a:ext>
            </a:extLst>
          </p:cNvPr>
          <p:cNvSpPr>
            <a:spLocks noChangeArrowheads="1"/>
          </p:cNvSpPr>
          <p:nvPr/>
        </p:nvSpPr>
        <p:spPr bwMode="auto">
          <a:xfrm>
            <a:off x="124088" y="1964604"/>
            <a:ext cx="8751625"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noProof="0" dirty="0" err="1">
                <a:solidFill>
                  <a:srgbClr val="FFFF00"/>
                </a:solidFill>
                <a:latin typeface="Times New Roman" panose="02020603050405020304" pitchFamily="18" charset="0"/>
                <a:cs typeface="Times New Roman" panose="02020603050405020304" pitchFamily="18" charset="0"/>
              </a:rPr>
              <a:t>Đồ</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thị</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tọa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a:t>
            </a:r>
            <a:r>
              <a:rPr lang="en-US" altLang="en-US" sz="2800" b="1" noProof="0" dirty="0">
                <a:solidFill>
                  <a:srgbClr val="FFFF00"/>
                </a:solidFill>
                <a:latin typeface="Times New Roman" panose="02020603050405020304" pitchFamily="18" charset="0"/>
                <a:cs typeface="Times New Roman" panose="02020603050405020304" pitchFamily="18" charset="0"/>
              </a:rPr>
              <a:t> -  </a:t>
            </a:r>
            <a:r>
              <a:rPr lang="en-US" altLang="en-US" sz="2800" b="1" noProof="0" dirty="0" err="1">
                <a:solidFill>
                  <a:srgbClr val="FFFF00"/>
                </a:solidFill>
                <a:latin typeface="Times New Roman" panose="02020603050405020304" pitchFamily="18" charset="0"/>
                <a:cs typeface="Times New Roman" panose="02020603050405020304" pitchFamily="18" charset="0"/>
              </a:rPr>
              <a:t>thời</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gian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của</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chuyển</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động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thẳng</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đều</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DB484163-B4F4-4542-A55C-93B2B8A03599}"/>
              </a:ext>
            </a:extLst>
          </p:cNvPr>
          <p:cNvSpPr txBox="1"/>
          <p:nvPr/>
        </p:nvSpPr>
        <p:spPr>
          <a:xfrm>
            <a:off x="124088" y="816241"/>
            <a:ext cx="11943823"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a:t>
            </a:r>
            <a:r>
              <a:rPr lang="en-US" altLang="en-US" sz="2800" b="1" dirty="0">
                <a:solidFill>
                  <a:srgbClr val="66FFFF"/>
                </a:solidFill>
                <a:latin typeface="Tahoma" panose="020B0604030504040204" pitchFamily="34" charset="0"/>
                <a:ea typeface="Tahoma" panose="020B0604030504040204" pitchFamily="34" charset="0"/>
                <a:cs typeface="Tahoma" panose="020B0604030504040204" pitchFamily="34" charset="0"/>
              </a:rPr>
              <a:t>I</a:t>
            </a: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PHƯƠNG TRÌNH CHUYỂN ĐỘNG VÀ ĐỒ THỊ TỌA ĐỘ - THỜI GIAN CỦA CHUYỂN ĐỘNG THẲNG ĐỀU</a:t>
            </a:r>
          </a:p>
        </p:txBody>
      </p:sp>
    </p:spTree>
    <p:extLst>
      <p:ext uri="{BB962C8B-B14F-4D97-AF65-F5344CB8AC3E}">
        <p14:creationId xmlns:p14="http://schemas.microsoft.com/office/powerpoint/2010/main" val="201107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6174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VII/ VẬN DỤNG</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Text Box 6">
            <a:extLst>
              <a:ext uri="{FF2B5EF4-FFF2-40B4-BE49-F238E27FC236}">
                <a16:creationId xmlns:a16="http://schemas.microsoft.com/office/drawing/2014/main" id="{C19911F2-E7FB-4860-BEEA-419DEF78E329}"/>
              </a:ext>
            </a:extLst>
          </p:cNvPr>
          <p:cNvSpPr txBox="1">
            <a:spLocks noChangeArrowheads="1"/>
          </p:cNvSpPr>
          <p:nvPr/>
        </p:nvSpPr>
        <p:spPr bwMode="auto">
          <a:xfrm>
            <a:off x="124088" y="1236457"/>
            <a:ext cx="11943819" cy="2246769"/>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800" dirty="0" err="1">
                <a:solidFill>
                  <a:srgbClr val="FFFF00"/>
                </a:solidFill>
                <a:latin typeface="Times New Roman" pitchFamily="18" charset="0"/>
              </a:rPr>
              <a:t>Câu</a:t>
            </a:r>
            <a:r>
              <a:rPr lang="en-US" sz="2800" dirty="0">
                <a:solidFill>
                  <a:srgbClr val="FFFF00"/>
                </a:solidFill>
                <a:latin typeface="Times New Roman" pitchFamily="18" charset="0"/>
              </a:rPr>
              <a:t> 1</a:t>
            </a:r>
            <a:r>
              <a:rPr lang="en-GB" sz="2800" dirty="0">
                <a:solidFill>
                  <a:srgbClr val="FFFF00"/>
                </a:solidFill>
                <a:latin typeface="Times New Roman" pitchFamily="18" charset="0"/>
              </a:rPr>
              <a:t>: </a:t>
            </a:r>
            <a:r>
              <a:rPr lang="vi-VN" sz="2800" b="0" dirty="0">
                <a:solidFill>
                  <a:schemeClr val="bg1"/>
                </a:solidFill>
                <a:latin typeface="Times New Roman" pitchFamily="18" charset="0"/>
              </a:rPr>
              <a:t>Một chất điểm chuyển động trên trục Ox có phương trình x = 1 + 0,5t</a:t>
            </a:r>
          </a:p>
          <a:p>
            <a:pPr algn="just" eaLnBrk="1" hangingPunct="1"/>
            <a:r>
              <a:rPr lang="vi-VN" sz="2800" b="0" dirty="0">
                <a:solidFill>
                  <a:schemeClr val="bg1"/>
                </a:solidFill>
                <a:latin typeface="Times New Roman" pitchFamily="18" charset="0"/>
              </a:rPr>
              <a:t>(x tính bằng m còn t tính bằng giây).</a:t>
            </a:r>
          </a:p>
          <a:p>
            <a:pPr algn="just" eaLnBrk="1" hangingPunct="1"/>
            <a:r>
              <a:rPr lang="vi-VN" sz="2800" b="0" dirty="0">
                <a:solidFill>
                  <a:schemeClr val="bg1"/>
                </a:solidFill>
                <a:latin typeface="Times New Roman" pitchFamily="18" charset="0"/>
              </a:rPr>
              <a:t>a/ Xác định tính chất của chuyển động. (Chiều chuyển động, vị trí ban đầu, thời điểm ban đầu, vận tốc).</a:t>
            </a:r>
          </a:p>
          <a:p>
            <a:pPr algn="just" eaLnBrk="1" hangingPunct="1"/>
            <a:r>
              <a:rPr lang="vi-VN" sz="2800" b="0" dirty="0">
                <a:solidFill>
                  <a:schemeClr val="bg1"/>
                </a:solidFill>
                <a:latin typeface="Times New Roman" pitchFamily="18" charset="0"/>
              </a:rPr>
              <a:t>b/ Xác định tọa độ và quãng đường đi được của vật tại t = 5 s.</a:t>
            </a:r>
            <a:r>
              <a:rPr lang="en-US" sz="2800" b="0" dirty="0">
                <a:solidFill>
                  <a:schemeClr val="bg1"/>
                </a:solidFill>
                <a:latin typeface="Times New Roman" pitchFamily="18" charset="0"/>
              </a:rPr>
              <a:t>	</a:t>
            </a:r>
            <a:endParaRPr lang="en-GB" sz="2800" b="0" dirty="0">
              <a:solidFill>
                <a:schemeClr val="bg1"/>
              </a:solidFill>
              <a:latin typeface="Times New Roman" pitchFamily="18" charset="0"/>
            </a:endParaRPr>
          </a:p>
        </p:txBody>
      </p:sp>
      <p:sp>
        <p:nvSpPr>
          <p:cNvPr id="37" name="TextBox 36">
            <a:extLst>
              <a:ext uri="{FF2B5EF4-FFF2-40B4-BE49-F238E27FC236}">
                <a16:creationId xmlns:a16="http://schemas.microsoft.com/office/drawing/2014/main" id="{DED647B3-B92D-4AE8-A417-5D60DCDDA78C}"/>
              </a:ext>
            </a:extLst>
          </p:cNvPr>
          <p:cNvSpPr txBox="1"/>
          <p:nvPr/>
        </p:nvSpPr>
        <p:spPr>
          <a:xfrm>
            <a:off x="5148526" y="3635767"/>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latin typeface="+mj-lt"/>
                <a:ea typeface="Arial" panose="020B0604020202020204" pitchFamily="34" charset="0"/>
                <a:cs typeface="Times New Roman" panose="02020603050405020304" pitchFamily="18" charset="0"/>
              </a:rPr>
              <a:t>Hướng dẫn giải</a:t>
            </a:r>
            <a:r>
              <a:rPr lang="vi-VN" sz="2800" b="1" u="sng" dirty="0">
                <a:solidFill>
                  <a:srgbClr val="00FF00"/>
                </a:solidFill>
                <a:effectLst/>
                <a:latin typeface="+mj-lt"/>
                <a:ea typeface="Arial" panose="020B0604020202020204" pitchFamily="34" charset="0"/>
                <a:cs typeface="Times New Roman" panose="02020603050405020304" pitchFamily="18" charset="0"/>
              </a:rPr>
              <a:t>:</a:t>
            </a:r>
          </a:p>
        </p:txBody>
      </p:sp>
      <p:sp>
        <p:nvSpPr>
          <p:cNvPr id="38" name="TextBox 37">
            <a:extLst>
              <a:ext uri="{FF2B5EF4-FFF2-40B4-BE49-F238E27FC236}">
                <a16:creationId xmlns:a16="http://schemas.microsoft.com/office/drawing/2014/main" id="{6FF8D4D8-D33C-4E03-B03B-182FE64951EC}"/>
              </a:ext>
            </a:extLst>
          </p:cNvPr>
          <p:cNvSpPr txBox="1"/>
          <p:nvPr/>
        </p:nvSpPr>
        <p:spPr>
          <a:xfrm>
            <a:off x="339254" y="3635767"/>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39" name="TextBox 38">
            <a:extLst>
              <a:ext uri="{FF2B5EF4-FFF2-40B4-BE49-F238E27FC236}">
                <a16:creationId xmlns:a16="http://schemas.microsoft.com/office/drawing/2014/main" id="{84772CFD-2FC9-4DD0-B105-E11A4081ABA3}"/>
              </a:ext>
            </a:extLst>
          </p:cNvPr>
          <p:cNvSpPr txBox="1"/>
          <p:nvPr/>
        </p:nvSpPr>
        <p:spPr>
          <a:xfrm>
            <a:off x="247890" y="5565886"/>
            <a:ext cx="2717938"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x</a:t>
            </a:r>
            <a:r>
              <a:rPr lang="vi-V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km</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A83E8BF0-7939-4259-A1D8-EB44FB7C360B}"/>
              </a:ext>
            </a:extLst>
          </p:cNvPr>
          <p:cNvSpPr txBox="1"/>
          <p:nvPr/>
        </p:nvSpPr>
        <p:spPr>
          <a:xfrm>
            <a:off x="637272" y="5973281"/>
            <a:ext cx="1191528"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a:t>
            </a:r>
            <a:r>
              <a:rPr lang="vi-V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879E0D99-334C-493E-AC31-902750B8303F}"/>
              </a:ext>
            </a:extLst>
          </p:cNvPr>
          <p:cNvCxnSpPr/>
          <p:nvPr/>
        </p:nvCxnSpPr>
        <p:spPr>
          <a:xfrm>
            <a:off x="2816776" y="3815669"/>
            <a:ext cx="0" cy="2981325"/>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64CA52F-0743-4D9A-97EC-E9570D01D4A7}"/>
              </a:ext>
            </a:extLst>
          </p:cNvPr>
          <p:cNvSpPr txBox="1"/>
          <p:nvPr/>
        </p:nvSpPr>
        <p:spPr>
          <a:xfrm>
            <a:off x="3076162" y="4084321"/>
            <a:ext cx="8199893" cy="1815882"/>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a/</a:t>
            </a:r>
            <a:r>
              <a:rPr lang="vi-VN" sz="2800" dirty="0">
                <a:solidFill>
                  <a:schemeClr val="bg1"/>
                </a:solidFill>
                <a:latin typeface="Times New Roman" panose="02020603050405020304" pitchFamily="18" charset="0"/>
                <a:cs typeface="Times New Roman" panose="02020603050405020304" pitchFamily="18" charset="0"/>
              </a:rPr>
              <a:t> Vật đang chuyển động theo chiều dương (v&gt;0)</a:t>
            </a:r>
          </a:p>
          <a:p>
            <a:r>
              <a:rPr lang="vi-VN" sz="2800" dirty="0">
                <a:solidFill>
                  <a:schemeClr val="bg1"/>
                </a:solidFill>
                <a:latin typeface="Times New Roman" panose="02020603050405020304" pitchFamily="18" charset="0"/>
                <a:cs typeface="Times New Roman" panose="02020603050405020304" pitchFamily="18" charset="0"/>
              </a:rPr>
              <a:t>- Tọa độ ban đầu: x</a:t>
            </a:r>
            <a:r>
              <a:rPr lang="vi-VN" sz="2800" baseline="-25000" dirty="0">
                <a:solidFill>
                  <a:schemeClr val="bg1"/>
                </a:solidFill>
                <a:latin typeface="Times New Roman" panose="02020603050405020304" pitchFamily="18" charset="0"/>
                <a:cs typeface="Times New Roman" panose="02020603050405020304" pitchFamily="18" charset="0"/>
              </a:rPr>
              <a:t>0</a:t>
            </a:r>
            <a:r>
              <a:rPr lang="vi-VN" sz="2800" dirty="0">
                <a:solidFill>
                  <a:schemeClr val="bg1"/>
                </a:solidFill>
                <a:latin typeface="Times New Roman" panose="02020603050405020304" pitchFamily="18" charset="0"/>
                <a:cs typeface="Times New Roman" panose="02020603050405020304" pitchFamily="18" charset="0"/>
              </a:rPr>
              <a:t> = 1m.</a:t>
            </a:r>
          </a:p>
          <a:p>
            <a:r>
              <a:rPr lang="vi-VN" sz="2800" dirty="0">
                <a:solidFill>
                  <a:schemeClr val="bg1"/>
                </a:solidFill>
                <a:latin typeface="Times New Roman" panose="02020603050405020304" pitchFamily="18" charset="0"/>
                <a:cs typeface="Times New Roman" panose="02020603050405020304" pitchFamily="18" charset="0"/>
              </a:rPr>
              <a:t>- Vận tốc của chất điểm: v = 0,5m/s.</a:t>
            </a:r>
          </a:p>
          <a:p>
            <a:r>
              <a:rPr lang="vi-VN" sz="2800" dirty="0">
                <a:solidFill>
                  <a:schemeClr val="bg1"/>
                </a:solidFill>
                <a:latin typeface="Times New Roman" panose="02020603050405020304" pitchFamily="18" charset="0"/>
                <a:cs typeface="Times New Roman" panose="02020603050405020304" pitchFamily="18" charset="0"/>
              </a:rPr>
              <a:t>- Thời điểm ban đầu: t</a:t>
            </a:r>
            <a:r>
              <a:rPr lang="vi-VN" sz="2800" baseline="-25000" dirty="0">
                <a:solidFill>
                  <a:schemeClr val="bg1"/>
                </a:solidFill>
                <a:latin typeface="Times New Roman" panose="02020603050405020304" pitchFamily="18" charset="0"/>
                <a:cs typeface="Times New Roman" panose="02020603050405020304" pitchFamily="18" charset="0"/>
              </a:rPr>
              <a:t>0</a:t>
            </a:r>
            <a:r>
              <a:rPr lang="vi-VN" sz="2800" dirty="0">
                <a:solidFill>
                  <a:schemeClr val="bg1"/>
                </a:solidFill>
                <a:latin typeface="Times New Roman" panose="02020603050405020304" pitchFamily="18" charset="0"/>
                <a:cs typeface="Times New Roman" panose="02020603050405020304" pitchFamily="18" charset="0"/>
              </a:rPr>
              <a:t>=0</a:t>
            </a:r>
            <a:r>
              <a:rPr lang="en-US" sz="2800" dirty="0">
                <a:solidFill>
                  <a:schemeClr val="bg1"/>
                </a:solidFill>
                <a:latin typeface="Times New Roman" panose="02020603050405020304" pitchFamily="18" charset="0"/>
                <a:cs typeface="Times New Roman" panose="02020603050405020304" pitchFamily="18" charset="0"/>
              </a:rPr>
              <a:t>s</a:t>
            </a:r>
            <a:endParaRPr lang="vi-VN"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43" name="Object 42">
            <a:extLst>
              <a:ext uri="{FF2B5EF4-FFF2-40B4-BE49-F238E27FC236}">
                <a16:creationId xmlns:a16="http://schemas.microsoft.com/office/drawing/2014/main" id="{6F8BCD63-9800-4D91-AA68-6DD9291DED57}"/>
              </a:ext>
            </a:extLst>
          </p:cNvPr>
          <p:cNvGraphicFramePr>
            <a:graphicFrameLocks noChangeAspect="1"/>
          </p:cNvGraphicFramePr>
          <p:nvPr>
            <p:extLst>
              <p:ext uri="{D42A27DB-BD31-4B8C-83A1-F6EECF244321}">
                <p14:modId xmlns:p14="http://schemas.microsoft.com/office/powerpoint/2010/main" val="3794228758"/>
              </p:ext>
            </p:extLst>
          </p:nvPr>
        </p:nvGraphicFramePr>
        <p:xfrm>
          <a:off x="7521428" y="5938587"/>
          <a:ext cx="3394321" cy="403797"/>
        </p:xfrm>
        <a:graphic>
          <a:graphicData uri="http://schemas.openxmlformats.org/presentationml/2006/ole">
            <mc:AlternateContent xmlns:mc="http://schemas.openxmlformats.org/markup-compatibility/2006">
              <mc:Choice xmlns:v="urn:schemas-microsoft-com:vml" Requires="v">
                <p:oleObj name="Equation" r:id="rId3" imgW="4813200" imgH="571320" progId="Equation.DSMT4">
                  <p:embed/>
                </p:oleObj>
              </mc:Choice>
              <mc:Fallback>
                <p:oleObj name="Equation" r:id="rId3" imgW="4813200" imgH="571320" progId="Equation.DSMT4">
                  <p:embed/>
                  <p:pic>
                    <p:nvPicPr>
                      <p:cNvPr id="43" name="Object 42">
                        <a:extLst>
                          <a:ext uri="{FF2B5EF4-FFF2-40B4-BE49-F238E27FC236}">
                            <a16:creationId xmlns:a16="http://schemas.microsoft.com/office/drawing/2014/main" id="{6F8BCD63-9800-4D91-AA68-6DD9291DED57}"/>
                          </a:ext>
                        </a:extLst>
                      </p:cNvPr>
                      <p:cNvPicPr/>
                      <p:nvPr/>
                    </p:nvPicPr>
                    <p:blipFill>
                      <a:blip r:embed="rId4"/>
                      <a:stretch>
                        <a:fillRect/>
                      </a:stretch>
                    </p:blipFill>
                    <p:spPr>
                      <a:xfrm>
                        <a:off x="7521428" y="5938587"/>
                        <a:ext cx="3394321" cy="40379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05D6F58A-27A5-4BB3-83A8-B9CF5FA908B7}"/>
              </a:ext>
            </a:extLst>
          </p:cNvPr>
          <p:cNvGraphicFramePr>
            <a:graphicFrameLocks noChangeAspect="1"/>
          </p:cNvGraphicFramePr>
          <p:nvPr>
            <p:extLst>
              <p:ext uri="{D42A27DB-BD31-4B8C-83A1-F6EECF244321}">
                <p14:modId xmlns:p14="http://schemas.microsoft.com/office/powerpoint/2010/main" val="424465592"/>
              </p:ext>
            </p:extLst>
          </p:nvPr>
        </p:nvGraphicFramePr>
        <p:xfrm>
          <a:off x="335491" y="4242446"/>
          <a:ext cx="1885196" cy="529178"/>
        </p:xfrm>
        <a:graphic>
          <a:graphicData uri="http://schemas.openxmlformats.org/presentationml/2006/ole">
            <mc:AlternateContent xmlns:mc="http://schemas.openxmlformats.org/markup-compatibility/2006">
              <mc:Choice xmlns:v="urn:schemas-microsoft-com:vml" Requires="v">
                <p:oleObj name="Equation" r:id="rId5" imgW="723600" imgH="203040" progId="Equation.DSMT4">
                  <p:embed/>
                </p:oleObj>
              </mc:Choice>
              <mc:Fallback>
                <p:oleObj name="Equation" r:id="rId5" imgW="723600" imgH="203040" progId="Equation.DSMT4">
                  <p:embed/>
                  <p:pic>
                    <p:nvPicPr>
                      <p:cNvPr id="2" name="Object 1">
                        <a:extLst>
                          <a:ext uri="{FF2B5EF4-FFF2-40B4-BE49-F238E27FC236}">
                            <a16:creationId xmlns:a16="http://schemas.microsoft.com/office/drawing/2014/main" id="{05D6F58A-27A5-4BB3-83A8-B9CF5FA908B7}"/>
                          </a:ext>
                        </a:extLst>
                      </p:cNvPr>
                      <p:cNvPicPr/>
                      <p:nvPr/>
                    </p:nvPicPr>
                    <p:blipFill>
                      <a:blip r:embed="rId6"/>
                      <a:stretch>
                        <a:fillRect/>
                      </a:stretch>
                    </p:blipFill>
                    <p:spPr>
                      <a:xfrm>
                        <a:off x="335491" y="4242446"/>
                        <a:ext cx="1885196" cy="529178"/>
                      </a:xfrm>
                      <a:prstGeom prst="rect">
                        <a:avLst/>
                      </a:prstGeom>
                    </p:spPr>
                  </p:pic>
                </p:oleObj>
              </mc:Fallback>
            </mc:AlternateContent>
          </a:graphicData>
        </a:graphic>
      </p:graphicFrame>
      <p:sp>
        <p:nvSpPr>
          <p:cNvPr id="44" name="TextBox 43">
            <a:extLst>
              <a:ext uri="{FF2B5EF4-FFF2-40B4-BE49-F238E27FC236}">
                <a16:creationId xmlns:a16="http://schemas.microsoft.com/office/drawing/2014/main" id="{9E720B62-3D83-477B-B868-9C2FFD31AA89}"/>
              </a:ext>
            </a:extLst>
          </p:cNvPr>
          <p:cNvSpPr txBox="1"/>
          <p:nvPr/>
        </p:nvSpPr>
        <p:spPr>
          <a:xfrm>
            <a:off x="294237" y="4647179"/>
            <a:ext cx="2717938" cy="954107"/>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Xác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tính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22EF6A43-F424-4421-95BB-6E64C2825DF2}"/>
              </a:ext>
            </a:extLst>
          </p:cNvPr>
          <p:cNvSpPr txBox="1"/>
          <p:nvPr/>
        </p:nvSpPr>
        <p:spPr>
          <a:xfrm>
            <a:off x="629315" y="6379991"/>
            <a:ext cx="1191528" cy="523220"/>
          </a:xfrm>
          <a:prstGeom prst="rect">
            <a:avLst/>
          </a:prstGeom>
          <a:noFill/>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a:t>
            </a:r>
            <a:r>
              <a:rPr lang="vi-VN"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5s</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F69F519-B51F-4353-BAEC-CAAF1BC41B7E}"/>
              </a:ext>
            </a:extLst>
          </p:cNvPr>
          <p:cNvSpPr txBox="1"/>
          <p:nvPr/>
        </p:nvSpPr>
        <p:spPr>
          <a:xfrm>
            <a:off x="3076163" y="5845514"/>
            <a:ext cx="4871970" cy="523220"/>
          </a:xfrm>
          <a:prstGeom prst="rect">
            <a:avLst/>
          </a:prstGeom>
          <a:noFill/>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Tọa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lúc</a:t>
            </a:r>
            <a:r>
              <a:rPr lang="en-US" sz="2800" dirty="0">
                <a:solidFill>
                  <a:schemeClr val="bg1"/>
                </a:solidFill>
                <a:latin typeface="Times New Roman" panose="02020603050405020304" pitchFamily="18" charset="0"/>
                <a:cs typeface="Times New Roman" panose="02020603050405020304" pitchFamily="18" charset="0"/>
              </a:rPr>
              <a:t> t = 5s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D115FA38-B9CC-46BC-83A2-21701629912D}"/>
              </a:ext>
            </a:extLst>
          </p:cNvPr>
          <p:cNvSpPr txBox="1"/>
          <p:nvPr/>
        </p:nvSpPr>
        <p:spPr>
          <a:xfrm>
            <a:off x="3052607" y="6234891"/>
            <a:ext cx="4871970" cy="523220"/>
          </a:xfrm>
          <a:prstGeom prst="rect">
            <a:avLst/>
          </a:prstGeom>
          <a:noFill/>
        </p:spPr>
        <p:txBody>
          <a:bodyPr wrap="square">
            <a:spAutoFit/>
          </a:bodyPr>
          <a:lstStyle/>
          <a:p>
            <a:r>
              <a:rPr lang="en-US" sz="2800" dirty="0" err="1">
                <a:solidFill>
                  <a:schemeClr val="bg1"/>
                </a:solidFill>
                <a:latin typeface="Times New Roman" panose="02020603050405020304" pitchFamily="18" charset="0"/>
                <a:cs typeface="Times New Roman" panose="02020603050405020304" pitchFamily="18" charset="0"/>
              </a:rPr>
              <a:t>Quãng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8E8AD643-E410-4379-8C6A-28C8F9234B14}"/>
              </a:ext>
            </a:extLst>
          </p:cNvPr>
          <p:cNvGraphicFramePr>
            <a:graphicFrameLocks noChangeAspect="1"/>
          </p:cNvGraphicFramePr>
          <p:nvPr>
            <p:extLst>
              <p:ext uri="{D42A27DB-BD31-4B8C-83A1-F6EECF244321}">
                <p14:modId xmlns:p14="http://schemas.microsoft.com/office/powerpoint/2010/main" val="226603746"/>
              </p:ext>
            </p:extLst>
          </p:nvPr>
        </p:nvGraphicFramePr>
        <p:xfrm>
          <a:off x="7538354" y="6379991"/>
          <a:ext cx="3673740" cy="396447"/>
        </p:xfrm>
        <a:graphic>
          <a:graphicData uri="http://schemas.openxmlformats.org/presentationml/2006/ole">
            <mc:AlternateContent xmlns:mc="http://schemas.openxmlformats.org/markup-compatibility/2006">
              <mc:Choice xmlns:v="urn:schemas-microsoft-com:vml" Requires="v">
                <p:oleObj name="Equation" r:id="rId7" imgW="5295600" imgH="571320" progId="Equation.DSMT4">
                  <p:embed/>
                </p:oleObj>
              </mc:Choice>
              <mc:Fallback>
                <p:oleObj name="Equation" r:id="rId7" imgW="5295600" imgH="571320" progId="Equation.DSMT4">
                  <p:embed/>
                  <p:pic>
                    <p:nvPicPr>
                      <p:cNvPr id="4" name="Object 3">
                        <a:extLst>
                          <a:ext uri="{FF2B5EF4-FFF2-40B4-BE49-F238E27FC236}">
                            <a16:creationId xmlns:a16="http://schemas.microsoft.com/office/drawing/2014/main" id="{8E8AD643-E410-4379-8C6A-28C8F9234B14}"/>
                          </a:ext>
                        </a:extLst>
                      </p:cNvPr>
                      <p:cNvPicPr/>
                      <p:nvPr/>
                    </p:nvPicPr>
                    <p:blipFill>
                      <a:blip r:embed="rId8"/>
                      <a:stretch>
                        <a:fillRect/>
                      </a:stretch>
                    </p:blipFill>
                    <p:spPr>
                      <a:xfrm>
                        <a:off x="7538354" y="6379991"/>
                        <a:ext cx="3673740" cy="396447"/>
                      </a:xfrm>
                      <a:prstGeom prst="rect">
                        <a:avLst/>
                      </a:prstGeom>
                    </p:spPr>
                  </p:pic>
                </p:oleObj>
              </mc:Fallback>
            </mc:AlternateContent>
          </a:graphicData>
        </a:graphic>
      </p:graphicFrame>
    </p:spTree>
    <p:extLst>
      <p:ext uri="{BB962C8B-B14F-4D97-AF65-F5344CB8AC3E}">
        <p14:creationId xmlns:p14="http://schemas.microsoft.com/office/powerpoint/2010/main" val="36789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2" grpId="0"/>
      <p:bldP spid="44" grpId="0"/>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6174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VII/ VẬN DỤNG</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Text Box 6">
            <a:extLst>
              <a:ext uri="{FF2B5EF4-FFF2-40B4-BE49-F238E27FC236}">
                <a16:creationId xmlns:a16="http://schemas.microsoft.com/office/drawing/2014/main" id="{C19911F2-E7FB-4860-BEEA-419DEF78E329}"/>
              </a:ext>
            </a:extLst>
          </p:cNvPr>
          <p:cNvSpPr txBox="1">
            <a:spLocks noChangeArrowheads="1"/>
          </p:cNvSpPr>
          <p:nvPr/>
        </p:nvSpPr>
        <p:spPr bwMode="auto">
          <a:xfrm>
            <a:off x="124088" y="1236457"/>
            <a:ext cx="1150374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800" dirty="0" err="1">
                <a:solidFill>
                  <a:srgbClr val="FFFF00"/>
                </a:solidFill>
                <a:latin typeface="Times New Roman" pitchFamily="18" charset="0"/>
              </a:rPr>
              <a:t>Câu</a:t>
            </a:r>
            <a:r>
              <a:rPr lang="en-US" sz="2800" dirty="0">
                <a:solidFill>
                  <a:srgbClr val="FFFF00"/>
                </a:solidFill>
                <a:latin typeface="Times New Roman" pitchFamily="18" charset="0"/>
              </a:rPr>
              <a:t> 2</a:t>
            </a:r>
            <a:r>
              <a:rPr lang="en-GB" sz="2800" dirty="0">
                <a:solidFill>
                  <a:srgbClr val="FFFF00"/>
                </a:solidFill>
                <a:latin typeface="Times New Roman" pitchFamily="18" charset="0"/>
              </a:rPr>
              <a:t>: </a:t>
            </a:r>
            <a:r>
              <a:rPr lang="vi-VN" sz="2800" dirty="0">
                <a:solidFill>
                  <a:schemeClr val="bg1"/>
                </a:solidFill>
                <a:latin typeface="Times New Roman" pitchFamily="18" charset="0"/>
              </a:rPr>
              <a:t>Lúc 8h sáng, một người đi xe máy khởi hành từ A chuyển động thẳng đều với vận tốc 40km/h.</a:t>
            </a:r>
          </a:p>
          <a:p>
            <a:pPr algn="just" eaLnBrk="1" hangingPunct="1"/>
            <a:r>
              <a:rPr lang="vi-VN" sz="2800" dirty="0">
                <a:solidFill>
                  <a:schemeClr val="bg1"/>
                </a:solidFill>
                <a:latin typeface="Times New Roman" pitchFamily="18" charset="0"/>
              </a:rPr>
              <a:t>a/ Viết phương trình chuyển động.                                      </a:t>
            </a:r>
          </a:p>
          <a:p>
            <a:pPr algn="just" eaLnBrk="1" hangingPunct="1"/>
            <a:r>
              <a:rPr lang="vi-VN" sz="2800" dirty="0">
                <a:solidFill>
                  <a:schemeClr val="bg1"/>
                </a:solidFill>
                <a:latin typeface="Times New Roman" pitchFamily="18" charset="0"/>
              </a:rPr>
              <a:t>b/ Sau khi chuyển động 30ph, người đó ở đâu?</a:t>
            </a:r>
          </a:p>
          <a:p>
            <a:pPr algn="just" eaLnBrk="1" hangingPunct="1"/>
            <a:r>
              <a:rPr lang="vi-VN" sz="2800" dirty="0">
                <a:solidFill>
                  <a:schemeClr val="bg1"/>
                </a:solidFill>
                <a:latin typeface="Times New Roman" pitchFamily="18" charset="0"/>
              </a:rPr>
              <a:t>c/ Người đó cách A 60km vào lúc mấy giờ?</a:t>
            </a:r>
          </a:p>
        </p:txBody>
      </p:sp>
      <p:sp>
        <p:nvSpPr>
          <p:cNvPr id="36" name="Rectangle 35">
            <a:extLst>
              <a:ext uri="{FF2B5EF4-FFF2-40B4-BE49-F238E27FC236}">
                <a16:creationId xmlns:a16="http://schemas.microsoft.com/office/drawing/2014/main" id="{EEDC9F99-1491-431C-A64E-57817ADCE902}"/>
              </a:ext>
            </a:extLst>
          </p:cNvPr>
          <p:cNvSpPr/>
          <p:nvPr/>
        </p:nvSpPr>
        <p:spPr>
          <a:xfrm>
            <a:off x="124088" y="1152398"/>
            <a:ext cx="11751987" cy="239068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ED647B3-B92D-4AE8-A417-5D60DCDDA78C}"/>
              </a:ext>
            </a:extLst>
          </p:cNvPr>
          <p:cNvSpPr txBox="1"/>
          <p:nvPr/>
        </p:nvSpPr>
        <p:spPr>
          <a:xfrm>
            <a:off x="5128206" y="3536222"/>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latin typeface="+mj-lt"/>
                <a:ea typeface="Arial" panose="020B0604020202020204" pitchFamily="34" charset="0"/>
                <a:cs typeface="Times New Roman" panose="02020603050405020304" pitchFamily="18" charset="0"/>
              </a:rPr>
              <a:t>Hướng dẫn giải</a:t>
            </a:r>
            <a:r>
              <a:rPr lang="vi-VN" sz="2800" b="1" u="sng" dirty="0">
                <a:solidFill>
                  <a:srgbClr val="00FF00"/>
                </a:solidFill>
                <a:effectLst/>
                <a:latin typeface="+mj-lt"/>
                <a:ea typeface="Arial" panose="020B0604020202020204" pitchFamily="34" charset="0"/>
                <a:cs typeface="Times New Roman" panose="02020603050405020304" pitchFamily="18" charset="0"/>
              </a:rPr>
              <a:t>:</a:t>
            </a:r>
          </a:p>
        </p:txBody>
      </p:sp>
      <p:sp>
        <p:nvSpPr>
          <p:cNvPr id="38" name="TextBox 37">
            <a:extLst>
              <a:ext uri="{FF2B5EF4-FFF2-40B4-BE49-F238E27FC236}">
                <a16:creationId xmlns:a16="http://schemas.microsoft.com/office/drawing/2014/main" id="{6FF8D4D8-D33C-4E03-B03B-182FE64951EC}"/>
              </a:ext>
            </a:extLst>
          </p:cNvPr>
          <p:cNvSpPr txBox="1"/>
          <p:nvPr/>
        </p:nvSpPr>
        <p:spPr>
          <a:xfrm>
            <a:off x="344433" y="3601626"/>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39" name="TextBox 38">
            <a:extLst>
              <a:ext uri="{FF2B5EF4-FFF2-40B4-BE49-F238E27FC236}">
                <a16:creationId xmlns:a16="http://schemas.microsoft.com/office/drawing/2014/main" id="{84772CFD-2FC9-4DD0-B105-E11A4081ABA3}"/>
              </a:ext>
            </a:extLst>
          </p:cNvPr>
          <p:cNvSpPr txBox="1"/>
          <p:nvPr/>
        </p:nvSpPr>
        <p:spPr>
          <a:xfrm>
            <a:off x="124088" y="5482317"/>
            <a:ext cx="2841740"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x</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 Km</a:t>
            </a:r>
          </a:p>
          <a:p>
            <a:r>
              <a:rPr lang="en-US" sz="2800" b="1" dirty="0">
                <a:solidFill>
                  <a:schemeClr val="bg1"/>
                </a:solidFill>
                <a:latin typeface="Times New Roman" panose="02020603050405020304" pitchFamily="18" charset="0"/>
                <a:cs typeface="Times New Roman" panose="02020603050405020304" pitchFamily="18" charset="0"/>
              </a:rPr>
              <a:t>t = 30 </a:t>
            </a:r>
            <a:r>
              <a:rPr lang="en-US" sz="2800" b="1" dirty="0" err="1">
                <a:solidFill>
                  <a:schemeClr val="bg1"/>
                </a:solidFill>
                <a:latin typeface="Times New Roman" panose="02020603050405020304" pitchFamily="18" charset="0"/>
                <a:cs typeface="Times New Roman" panose="02020603050405020304" pitchFamily="18" charset="0"/>
              </a:rPr>
              <a:t>ph</a:t>
            </a:r>
            <a:r>
              <a:rPr lang="en-US" sz="2800" b="1" dirty="0">
                <a:solidFill>
                  <a:schemeClr val="bg1"/>
                </a:solidFill>
                <a:latin typeface="Times New Roman" panose="02020603050405020304" pitchFamily="18" charset="0"/>
                <a:cs typeface="Times New Roman" panose="02020603050405020304" pitchFamily="18" charset="0"/>
              </a:rPr>
              <a:t> = 0,5h</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A83E8BF0-7939-4259-A1D8-EB44FB7C360B}"/>
              </a:ext>
            </a:extLst>
          </p:cNvPr>
          <p:cNvSpPr txBox="1"/>
          <p:nvPr/>
        </p:nvSpPr>
        <p:spPr>
          <a:xfrm>
            <a:off x="61164" y="6291372"/>
            <a:ext cx="2398935"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x </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60km</a:t>
            </a:r>
            <a:r>
              <a:rPr lang="en-US" sz="2800" b="1"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879E0D99-334C-493E-AC31-902750B8303F}"/>
              </a:ext>
            </a:extLst>
          </p:cNvPr>
          <p:cNvCxnSpPr/>
          <p:nvPr/>
        </p:nvCxnSpPr>
        <p:spPr>
          <a:xfrm>
            <a:off x="2816776" y="3815669"/>
            <a:ext cx="0" cy="2981325"/>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64CA52F-0743-4D9A-97EC-E9570D01D4A7}"/>
              </a:ext>
            </a:extLst>
          </p:cNvPr>
          <p:cNvSpPr txBox="1"/>
          <p:nvPr/>
        </p:nvSpPr>
        <p:spPr>
          <a:xfrm>
            <a:off x="2932251" y="3943164"/>
            <a:ext cx="8199893"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a:t>
            </a:r>
            <a:r>
              <a:rPr lang="vi-VN" sz="2800" b="1" dirty="0">
                <a:solidFill>
                  <a:schemeClr val="bg1"/>
                </a:solidFill>
                <a:latin typeface="Times New Roman" panose="02020603050405020304" pitchFamily="18" charset="0"/>
                <a:cs typeface="Times New Roman" panose="02020603050405020304" pitchFamily="18" charset="0"/>
              </a:rPr>
              <a:t> Chọn chiều dương là chiều chuyển động của xe, gốc tọa độ tại vị trí A, gốc thời gian là lúc 8h sáng.</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3" name="Object 42">
            <a:extLst>
              <a:ext uri="{FF2B5EF4-FFF2-40B4-BE49-F238E27FC236}">
                <a16:creationId xmlns:a16="http://schemas.microsoft.com/office/drawing/2014/main" id="{6F8BCD63-9800-4D91-AA68-6DD9291DED57}"/>
              </a:ext>
            </a:extLst>
          </p:cNvPr>
          <p:cNvGraphicFramePr>
            <a:graphicFrameLocks noChangeAspect="1"/>
          </p:cNvGraphicFramePr>
          <p:nvPr>
            <p:extLst>
              <p:ext uri="{D42A27DB-BD31-4B8C-83A1-F6EECF244321}">
                <p14:modId xmlns:p14="http://schemas.microsoft.com/office/powerpoint/2010/main" val="2340949233"/>
              </p:ext>
            </p:extLst>
          </p:nvPr>
        </p:nvGraphicFramePr>
        <p:xfrm>
          <a:off x="8876197" y="5782320"/>
          <a:ext cx="2826450" cy="364876"/>
        </p:xfrm>
        <a:graphic>
          <a:graphicData uri="http://schemas.openxmlformats.org/presentationml/2006/ole">
            <mc:AlternateContent xmlns:mc="http://schemas.openxmlformats.org/markup-compatibility/2006">
              <mc:Choice xmlns:v="urn:schemas-microsoft-com:vml" Requires="v">
                <p:oleObj name="Equation" r:id="rId3" imgW="4533840" imgH="583920" progId="Equation.DSMT4">
                  <p:embed/>
                </p:oleObj>
              </mc:Choice>
              <mc:Fallback>
                <p:oleObj name="Equation" r:id="rId3" imgW="4533840" imgH="583920" progId="Equation.DSMT4">
                  <p:embed/>
                  <p:pic>
                    <p:nvPicPr>
                      <p:cNvPr id="43" name="Object 42">
                        <a:extLst>
                          <a:ext uri="{FF2B5EF4-FFF2-40B4-BE49-F238E27FC236}">
                            <a16:creationId xmlns:a16="http://schemas.microsoft.com/office/drawing/2014/main" id="{6F8BCD63-9800-4D91-AA68-6DD9291DED57}"/>
                          </a:ext>
                        </a:extLst>
                      </p:cNvPr>
                      <p:cNvPicPr/>
                      <p:nvPr/>
                    </p:nvPicPr>
                    <p:blipFill>
                      <a:blip r:embed="rId4"/>
                      <a:stretch>
                        <a:fillRect/>
                      </a:stretch>
                    </p:blipFill>
                    <p:spPr>
                      <a:xfrm>
                        <a:off x="8876197" y="5782320"/>
                        <a:ext cx="2826450" cy="364876"/>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05D6F58A-27A5-4BB3-83A8-B9CF5FA908B7}"/>
              </a:ext>
            </a:extLst>
          </p:cNvPr>
          <p:cNvGraphicFramePr>
            <a:graphicFrameLocks noChangeAspect="1"/>
          </p:cNvGraphicFramePr>
          <p:nvPr>
            <p:extLst>
              <p:ext uri="{D42A27DB-BD31-4B8C-83A1-F6EECF244321}">
                <p14:modId xmlns:p14="http://schemas.microsoft.com/office/powerpoint/2010/main" val="828287197"/>
              </p:ext>
            </p:extLst>
          </p:nvPr>
        </p:nvGraphicFramePr>
        <p:xfrm>
          <a:off x="214313" y="4149725"/>
          <a:ext cx="2184400" cy="530225"/>
        </p:xfrm>
        <a:graphic>
          <a:graphicData uri="http://schemas.openxmlformats.org/presentationml/2006/ole">
            <mc:AlternateContent xmlns:mc="http://schemas.openxmlformats.org/markup-compatibility/2006">
              <mc:Choice xmlns:v="urn:schemas-microsoft-com:vml" Requires="v">
                <p:oleObj name="Equation" r:id="rId5" imgW="838080" imgH="203040" progId="Equation.DSMT4">
                  <p:embed/>
                </p:oleObj>
              </mc:Choice>
              <mc:Fallback>
                <p:oleObj name="Equation" r:id="rId5" imgW="838080" imgH="203040" progId="Equation.DSMT4">
                  <p:embed/>
                  <p:pic>
                    <p:nvPicPr>
                      <p:cNvPr id="2" name="Object 1">
                        <a:extLst>
                          <a:ext uri="{FF2B5EF4-FFF2-40B4-BE49-F238E27FC236}">
                            <a16:creationId xmlns:a16="http://schemas.microsoft.com/office/drawing/2014/main" id="{05D6F58A-27A5-4BB3-83A8-B9CF5FA908B7}"/>
                          </a:ext>
                        </a:extLst>
                      </p:cNvPr>
                      <p:cNvPicPr/>
                      <p:nvPr/>
                    </p:nvPicPr>
                    <p:blipFill>
                      <a:blip r:embed="rId6"/>
                      <a:stretch>
                        <a:fillRect/>
                      </a:stretch>
                    </p:blipFill>
                    <p:spPr>
                      <a:xfrm>
                        <a:off x="214313" y="4149725"/>
                        <a:ext cx="2184400" cy="530225"/>
                      </a:xfrm>
                      <a:prstGeom prst="rect">
                        <a:avLst/>
                      </a:prstGeom>
                    </p:spPr>
                  </p:pic>
                </p:oleObj>
              </mc:Fallback>
            </mc:AlternateContent>
          </a:graphicData>
        </a:graphic>
      </p:graphicFrame>
      <p:sp>
        <p:nvSpPr>
          <p:cNvPr id="44" name="TextBox 43">
            <a:extLst>
              <a:ext uri="{FF2B5EF4-FFF2-40B4-BE49-F238E27FC236}">
                <a16:creationId xmlns:a16="http://schemas.microsoft.com/office/drawing/2014/main" id="{9E720B62-3D83-477B-B868-9C2FFD31AA89}"/>
              </a:ext>
            </a:extLst>
          </p:cNvPr>
          <p:cNvSpPr txBox="1"/>
          <p:nvPr/>
        </p:nvSpPr>
        <p:spPr>
          <a:xfrm>
            <a:off x="121676" y="4576467"/>
            <a:ext cx="2717938"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Viết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trình</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22EF6A43-F424-4421-95BB-6E64C2825DF2}"/>
              </a:ext>
            </a:extLst>
          </p:cNvPr>
          <p:cNvSpPr txBox="1"/>
          <p:nvPr/>
        </p:nvSpPr>
        <p:spPr>
          <a:xfrm>
            <a:off x="2048405" y="6327392"/>
            <a:ext cx="1191528"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F69F519-B51F-4353-BAEC-CAAF1BC41B7E}"/>
              </a:ext>
            </a:extLst>
          </p:cNvPr>
          <p:cNvSpPr txBox="1"/>
          <p:nvPr/>
        </p:nvSpPr>
        <p:spPr>
          <a:xfrm>
            <a:off x="3046328" y="5655010"/>
            <a:ext cx="5905740"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Vị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30 </a:t>
            </a:r>
            <a:r>
              <a:rPr lang="en-US" sz="2800" b="1" dirty="0" err="1">
                <a:solidFill>
                  <a:schemeClr val="bg1"/>
                </a:solidFill>
                <a:latin typeface="Times New Roman" panose="02020603050405020304" pitchFamily="18" charset="0"/>
                <a:cs typeface="Times New Roman" panose="02020603050405020304" pitchFamily="18" charset="0"/>
              </a:rPr>
              <a:t>phút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D115FA38-B9CC-46BC-83A2-21701629912D}"/>
              </a:ext>
            </a:extLst>
          </p:cNvPr>
          <p:cNvSpPr txBox="1"/>
          <p:nvPr/>
        </p:nvSpPr>
        <p:spPr>
          <a:xfrm>
            <a:off x="3118728" y="6137928"/>
            <a:ext cx="8684496"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cs typeface="Times New Roman" panose="02020603050405020304" pitchFamily="18" charset="0"/>
              </a:rPr>
              <a:t>Vậy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30 </a:t>
            </a:r>
            <a:r>
              <a:rPr lang="en-US" sz="2800" b="1" dirty="0" err="1">
                <a:solidFill>
                  <a:schemeClr val="bg1"/>
                </a:solidFill>
                <a:latin typeface="Times New Roman" panose="02020603050405020304" pitchFamily="18" charset="0"/>
                <a:cs typeface="Times New Roman" panose="02020603050405020304" pitchFamily="18" charset="0"/>
              </a:rPr>
              <a:t>phút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cs typeface="Times New Roman" panose="02020603050405020304" pitchFamily="18" charset="0"/>
              </a:rPr>
              <a:t> A 20km. </a:t>
            </a:r>
            <a:endParaRPr lang="vi-VN"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FC60828-B17E-4D43-A2A7-21D4C369E500}"/>
              </a:ext>
            </a:extLst>
          </p:cNvPr>
          <p:cNvGraphicFramePr>
            <a:graphicFrameLocks noChangeAspect="1"/>
          </p:cNvGraphicFramePr>
          <p:nvPr>
            <p:extLst>
              <p:ext uri="{D42A27DB-BD31-4B8C-83A1-F6EECF244321}">
                <p14:modId xmlns:p14="http://schemas.microsoft.com/office/powerpoint/2010/main" val="1289313336"/>
              </p:ext>
            </p:extLst>
          </p:nvPr>
        </p:nvGraphicFramePr>
        <p:xfrm>
          <a:off x="3196291" y="4823479"/>
          <a:ext cx="2548563" cy="540000"/>
        </p:xfrm>
        <a:graphic>
          <a:graphicData uri="http://schemas.openxmlformats.org/presentationml/2006/ole">
            <mc:AlternateContent xmlns:mc="http://schemas.openxmlformats.org/markup-compatibility/2006">
              <mc:Choice xmlns:v="urn:schemas-microsoft-com:vml" Requires="v">
                <p:oleObj name="Equation" r:id="rId7" imgW="1079280" imgH="228600" progId="Equation.DSMT4">
                  <p:embed/>
                </p:oleObj>
              </mc:Choice>
              <mc:Fallback>
                <p:oleObj name="Equation" r:id="rId7" imgW="1079280" imgH="228600" progId="Equation.DSMT4">
                  <p:embed/>
                  <p:pic>
                    <p:nvPicPr>
                      <p:cNvPr id="6" name="Object 5">
                        <a:extLst>
                          <a:ext uri="{FF2B5EF4-FFF2-40B4-BE49-F238E27FC236}">
                            <a16:creationId xmlns:a16="http://schemas.microsoft.com/office/drawing/2014/main" id="{8FC60828-B17E-4D43-A2A7-21D4C369E500}"/>
                          </a:ext>
                        </a:extLst>
                      </p:cNvPr>
                      <p:cNvPicPr/>
                      <p:nvPr/>
                    </p:nvPicPr>
                    <p:blipFill>
                      <a:blip r:embed="rId8"/>
                      <a:stretch>
                        <a:fillRect/>
                      </a:stretch>
                    </p:blipFill>
                    <p:spPr>
                      <a:xfrm>
                        <a:off x="3196291" y="4823479"/>
                        <a:ext cx="2548563" cy="5400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F8419A09-3577-4C8D-9971-71730B6C1105}"/>
              </a:ext>
            </a:extLst>
          </p:cNvPr>
          <p:cNvSpPr txBox="1"/>
          <p:nvPr/>
        </p:nvSpPr>
        <p:spPr>
          <a:xfrm>
            <a:off x="2839614" y="5194014"/>
            <a:ext cx="8199893"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Ta có phương trình chuyển động của xe: </a:t>
            </a:r>
          </a:p>
        </p:txBody>
      </p:sp>
      <p:graphicFrame>
        <p:nvGraphicFramePr>
          <p:cNvPr id="7" name="Object 6">
            <a:extLst>
              <a:ext uri="{FF2B5EF4-FFF2-40B4-BE49-F238E27FC236}">
                <a16:creationId xmlns:a16="http://schemas.microsoft.com/office/drawing/2014/main" id="{BE48D7DA-CD08-48CE-A5E1-13C3B042603A}"/>
              </a:ext>
            </a:extLst>
          </p:cNvPr>
          <p:cNvGraphicFramePr>
            <a:graphicFrameLocks noChangeAspect="1"/>
          </p:cNvGraphicFramePr>
          <p:nvPr>
            <p:extLst>
              <p:ext uri="{D42A27DB-BD31-4B8C-83A1-F6EECF244321}">
                <p14:modId xmlns:p14="http://schemas.microsoft.com/office/powerpoint/2010/main" val="962899855"/>
              </p:ext>
            </p:extLst>
          </p:nvPr>
        </p:nvGraphicFramePr>
        <p:xfrm>
          <a:off x="9375224" y="5290200"/>
          <a:ext cx="1939589" cy="396000"/>
        </p:xfrm>
        <a:graphic>
          <a:graphicData uri="http://schemas.openxmlformats.org/presentationml/2006/ole">
            <mc:AlternateContent xmlns:mc="http://schemas.openxmlformats.org/markup-compatibility/2006">
              <mc:Choice xmlns:v="urn:schemas-microsoft-com:vml" Requires="v">
                <p:oleObj name="Equation" r:id="rId9" imgW="3047760" imgH="622080" progId="Equation.DSMT4">
                  <p:embed/>
                </p:oleObj>
              </mc:Choice>
              <mc:Fallback>
                <p:oleObj name="Equation" r:id="rId9" imgW="3047760" imgH="622080" progId="Equation.DSMT4">
                  <p:embed/>
                  <p:pic>
                    <p:nvPicPr>
                      <p:cNvPr id="7" name="Object 6">
                        <a:extLst>
                          <a:ext uri="{FF2B5EF4-FFF2-40B4-BE49-F238E27FC236}">
                            <a16:creationId xmlns:a16="http://schemas.microsoft.com/office/drawing/2014/main" id="{BE48D7DA-CD08-48CE-A5E1-13C3B042603A}"/>
                          </a:ext>
                        </a:extLst>
                      </p:cNvPr>
                      <p:cNvPicPr/>
                      <p:nvPr/>
                    </p:nvPicPr>
                    <p:blipFill>
                      <a:blip r:embed="rId10"/>
                      <a:stretch>
                        <a:fillRect/>
                      </a:stretch>
                    </p:blipFill>
                    <p:spPr>
                      <a:xfrm>
                        <a:off x="9375224" y="5290200"/>
                        <a:ext cx="1939589" cy="396000"/>
                      </a:xfrm>
                      <a:prstGeom prst="rect">
                        <a:avLst/>
                      </a:prstGeom>
                    </p:spPr>
                  </p:pic>
                </p:oleObj>
              </mc:Fallback>
            </mc:AlternateContent>
          </a:graphicData>
        </a:graphic>
      </p:graphicFrame>
    </p:spTree>
    <p:extLst>
      <p:ext uri="{BB962C8B-B14F-4D97-AF65-F5344CB8AC3E}">
        <p14:creationId xmlns:p14="http://schemas.microsoft.com/office/powerpoint/2010/main" val="4596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53" presetClass="entr" presetSubtype="0" fill="hold" nodeType="withEffect">
                                  <p:stCondLst>
                                    <p:cond delay="0"/>
                                  </p:stCondLst>
                                  <p:childTnLst>
                                    <p:set>
                                      <p:cBhvr>
                                        <p:cTn id="13" dur="1" fill="hold">
                                          <p:stCondLst>
                                            <p:cond delay="0"/>
                                          </p:stCondLst>
                                        </p:cTn>
                                        <p:tgtEl>
                                          <p:spTgt spid="35">
                                            <p:txEl>
                                              <p:pRg st="1" end="1"/>
                                            </p:txEl>
                                          </p:spTgt>
                                        </p:tgtEl>
                                        <p:attrNameLst>
                                          <p:attrName>style.visibility</p:attrName>
                                        </p:attrNameLst>
                                      </p:cBhvr>
                                      <p:to>
                                        <p:strVal val="visible"/>
                                      </p:to>
                                    </p:set>
                                    <p:anim calcmode="lin" valueType="num">
                                      <p:cBhvr>
                                        <p:cTn id="14" dur="500" fill="hold"/>
                                        <p:tgtEl>
                                          <p:spTgt spid="3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5">
                                            <p:txEl>
                                              <p:pRg st="1" end="1"/>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anim calcmode="lin" valueType="num">
                                      <p:cBhvr>
                                        <p:cTn id="19" dur="500" fill="hold"/>
                                        <p:tgtEl>
                                          <p:spTgt spid="3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5">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5">
                                            <p:txEl>
                                              <p:pRg st="3" end="3"/>
                                            </p:txEl>
                                          </p:spTgt>
                                        </p:tgtEl>
                                        <p:attrNameLst>
                                          <p:attrName>style.visibility</p:attrName>
                                        </p:attrNameLst>
                                      </p:cBhvr>
                                      <p:to>
                                        <p:strVal val="visible"/>
                                      </p:to>
                                    </p:set>
                                    <p:anim calcmode="lin" valueType="num">
                                      <p:cBhvr>
                                        <p:cTn id="24" dur="500" fill="hold"/>
                                        <p:tgtEl>
                                          <p:spTgt spid="35">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5">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heel(1)">
                                      <p:cBhvr>
                                        <p:cTn id="36" dur="2000"/>
                                        <p:tgtEl>
                                          <p:spTgt spid="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arn(inVertical)">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barn(inVertical)">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circle(in)">
                                      <p:cBhvr>
                                        <p:cTn id="63" dur="20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randombar(horizontal)">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arn(inVertical)">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randombar(horizontal)">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barn(inVertical)">
                                      <p:cBhvr>
                                        <p:cTn id="8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p:bldP spid="40" grpId="0"/>
      <p:bldP spid="42" grpId="0"/>
      <p:bldP spid="44" grpId="0"/>
      <p:bldP spid="45" grpId="0"/>
      <p:bldP spid="46" grpId="0"/>
      <p:bldP spid="4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617421"/>
            <a:ext cx="11943823"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VII/ VẬN DỤNG</a:t>
            </a: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35" name="Text Box 6">
            <a:extLst>
              <a:ext uri="{FF2B5EF4-FFF2-40B4-BE49-F238E27FC236}">
                <a16:creationId xmlns:a16="http://schemas.microsoft.com/office/drawing/2014/main" id="{C19911F2-E7FB-4860-BEEA-419DEF78E329}"/>
              </a:ext>
            </a:extLst>
          </p:cNvPr>
          <p:cNvSpPr txBox="1">
            <a:spLocks noChangeArrowheads="1"/>
          </p:cNvSpPr>
          <p:nvPr/>
        </p:nvSpPr>
        <p:spPr bwMode="auto">
          <a:xfrm>
            <a:off x="124088" y="1236457"/>
            <a:ext cx="1150374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en-US" sz="2800" dirty="0" err="1">
                <a:solidFill>
                  <a:srgbClr val="FFFF00"/>
                </a:solidFill>
                <a:latin typeface="Times New Roman" pitchFamily="18" charset="0"/>
              </a:rPr>
              <a:t>Câu</a:t>
            </a:r>
            <a:r>
              <a:rPr lang="en-US" sz="2800">
                <a:solidFill>
                  <a:srgbClr val="FFFF00"/>
                </a:solidFill>
                <a:latin typeface="Times New Roman" pitchFamily="18" charset="0"/>
              </a:rPr>
              <a:t> 3</a:t>
            </a:r>
            <a:r>
              <a:rPr lang="en-GB" sz="2800">
                <a:solidFill>
                  <a:srgbClr val="FFFF00"/>
                </a:solidFill>
                <a:latin typeface="Times New Roman" pitchFamily="18" charset="0"/>
              </a:rPr>
              <a:t>: </a:t>
            </a:r>
            <a:r>
              <a:rPr lang="vi-VN" sz="2800" dirty="0">
                <a:solidFill>
                  <a:schemeClr val="bg1"/>
                </a:solidFill>
                <a:latin typeface="Times New Roman" pitchFamily="18" charset="0"/>
              </a:rPr>
              <a:t>Lúc 8h sáng, một người đi xe máy khởi hành từ A chuyển động thẳng đều với vận tốc 40km/h.</a:t>
            </a:r>
          </a:p>
          <a:p>
            <a:pPr algn="just" eaLnBrk="1" hangingPunct="1"/>
            <a:r>
              <a:rPr lang="vi-VN" sz="2800" dirty="0">
                <a:solidFill>
                  <a:schemeClr val="bg1"/>
                </a:solidFill>
                <a:latin typeface="Times New Roman" pitchFamily="18" charset="0"/>
              </a:rPr>
              <a:t>a/ Viết phương trình chuyển động.                                      </a:t>
            </a:r>
          </a:p>
          <a:p>
            <a:pPr algn="just" eaLnBrk="1" hangingPunct="1"/>
            <a:r>
              <a:rPr lang="vi-VN" sz="2800" dirty="0">
                <a:solidFill>
                  <a:schemeClr val="bg1"/>
                </a:solidFill>
                <a:latin typeface="Times New Roman" pitchFamily="18" charset="0"/>
              </a:rPr>
              <a:t>b/ Sau khi chuyển động 30ph, người đó ở đâu?</a:t>
            </a:r>
          </a:p>
          <a:p>
            <a:pPr algn="just" eaLnBrk="1" hangingPunct="1"/>
            <a:r>
              <a:rPr lang="vi-VN" sz="2800" dirty="0">
                <a:solidFill>
                  <a:schemeClr val="bg1"/>
                </a:solidFill>
                <a:latin typeface="Times New Roman" pitchFamily="18" charset="0"/>
              </a:rPr>
              <a:t>c/ Người đó cách A 60km vào lúc mấy giờ?</a:t>
            </a:r>
          </a:p>
        </p:txBody>
      </p:sp>
      <p:sp>
        <p:nvSpPr>
          <p:cNvPr id="36" name="Rectangle 35">
            <a:extLst>
              <a:ext uri="{FF2B5EF4-FFF2-40B4-BE49-F238E27FC236}">
                <a16:creationId xmlns:a16="http://schemas.microsoft.com/office/drawing/2014/main" id="{EEDC9F99-1491-431C-A64E-57817ADCE902}"/>
              </a:ext>
            </a:extLst>
          </p:cNvPr>
          <p:cNvSpPr/>
          <p:nvPr/>
        </p:nvSpPr>
        <p:spPr>
          <a:xfrm>
            <a:off x="124088" y="1152398"/>
            <a:ext cx="11751987" cy="239068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ED647B3-B92D-4AE8-A417-5D60DCDDA78C}"/>
              </a:ext>
            </a:extLst>
          </p:cNvPr>
          <p:cNvSpPr txBox="1"/>
          <p:nvPr/>
        </p:nvSpPr>
        <p:spPr>
          <a:xfrm>
            <a:off x="5128206" y="3536222"/>
            <a:ext cx="3076575"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latin typeface="+mj-lt"/>
                <a:ea typeface="Arial" panose="020B0604020202020204" pitchFamily="34" charset="0"/>
                <a:cs typeface="Times New Roman" panose="02020603050405020304" pitchFamily="18" charset="0"/>
              </a:rPr>
              <a:t>Hướng dẫn giải</a:t>
            </a:r>
            <a:r>
              <a:rPr lang="vi-VN" sz="2800" b="1" u="sng" dirty="0">
                <a:solidFill>
                  <a:srgbClr val="00FF00"/>
                </a:solidFill>
                <a:effectLst/>
                <a:latin typeface="+mj-lt"/>
                <a:ea typeface="Arial" panose="020B0604020202020204" pitchFamily="34" charset="0"/>
                <a:cs typeface="Times New Roman" panose="02020603050405020304" pitchFamily="18" charset="0"/>
              </a:rPr>
              <a:t>:</a:t>
            </a:r>
          </a:p>
        </p:txBody>
      </p:sp>
      <p:sp>
        <p:nvSpPr>
          <p:cNvPr id="38" name="TextBox 37">
            <a:extLst>
              <a:ext uri="{FF2B5EF4-FFF2-40B4-BE49-F238E27FC236}">
                <a16:creationId xmlns:a16="http://schemas.microsoft.com/office/drawing/2014/main" id="{6FF8D4D8-D33C-4E03-B03B-182FE64951EC}"/>
              </a:ext>
            </a:extLst>
          </p:cNvPr>
          <p:cNvSpPr txBox="1"/>
          <p:nvPr/>
        </p:nvSpPr>
        <p:spPr>
          <a:xfrm>
            <a:off x="344433" y="3601626"/>
            <a:ext cx="1771650" cy="548099"/>
          </a:xfrm>
          <a:prstGeom prst="rect">
            <a:avLst/>
          </a:prstGeom>
          <a:noFill/>
        </p:spPr>
        <p:txBody>
          <a:bodyPr wrap="square">
            <a:spAutoFit/>
          </a:bodyPr>
          <a:lstStyle/>
          <a:p>
            <a:pPr indent="179705">
              <a:lnSpc>
                <a:spcPct val="115000"/>
              </a:lnSpc>
              <a:spcAft>
                <a:spcPts val="1000"/>
              </a:spcAft>
              <a:tabLst>
                <a:tab pos="179705" algn="l"/>
                <a:tab pos="3420110" algn="l"/>
                <a:tab pos="5039995" algn="l"/>
              </a:tabLst>
            </a:pPr>
            <a:r>
              <a:rPr lang="vi-VN" sz="2800" b="1" u="sng" dirty="0">
                <a:solidFill>
                  <a:srgbClr val="00FF00"/>
                </a:solidFill>
                <a:effectLst/>
                <a:latin typeface="+mj-lt"/>
                <a:ea typeface="Arial" panose="020B0604020202020204" pitchFamily="34" charset="0"/>
                <a:cs typeface="Times New Roman" panose="02020603050405020304" pitchFamily="18" charset="0"/>
              </a:rPr>
              <a:t>Tóm tắt:</a:t>
            </a:r>
          </a:p>
        </p:txBody>
      </p:sp>
      <p:sp>
        <p:nvSpPr>
          <p:cNvPr id="39" name="TextBox 38">
            <a:extLst>
              <a:ext uri="{FF2B5EF4-FFF2-40B4-BE49-F238E27FC236}">
                <a16:creationId xmlns:a16="http://schemas.microsoft.com/office/drawing/2014/main" id="{84772CFD-2FC9-4DD0-B105-E11A4081ABA3}"/>
              </a:ext>
            </a:extLst>
          </p:cNvPr>
          <p:cNvSpPr txBox="1"/>
          <p:nvPr/>
        </p:nvSpPr>
        <p:spPr>
          <a:xfrm>
            <a:off x="124088" y="5482317"/>
            <a:ext cx="2841740"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x</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 Km</a:t>
            </a:r>
          </a:p>
          <a:p>
            <a:r>
              <a:rPr lang="en-US" sz="2800" b="1" dirty="0">
                <a:solidFill>
                  <a:schemeClr val="bg1"/>
                </a:solidFill>
                <a:latin typeface="Times New Roman" panose="02020603050405020304" pitchFamily="18" charset="0"/>
                <a:cs typeface="Times New Roman" panose="02020603050405020304" pitchFamily="18" charset="0"/>
              </a:rPr>
              <a:t>t = 30 </a:t>
            </a:r>
            <a:r>
              <a:rPr lang="en-US" sz="2800" b="1" dirty="0" err="1">
                <a:solidFill>
                  <a:schemeClr val="bg1"/>
                </a:solidFill>
                <a:latin typeface="Times New Roman" panose="02020603050405020304" pitchFamily="18" charset="0"/>
                <a:cs typeface="Times New Roman" panose="02020603050405020304" pitchFamily="18" charset="0"/>
              </a:rPr>
              <a:t>ph</a:t>
            </a:r>
            <a:r>
              <a:rPr lang="en-US" sz="2800" b="1" dirty="0">
                <a:solidFill>
                  <a:schemeClr val="bg1"/>
                </a:solidFill>
                <a:latin typeface="Times New Roman" panose="02020603050405020304" pitchFamily="18" charset="0"/>
                <a:cs typeface="Times New Roman" panose="02020603050405020304" pitchFamily="18" charset="0"/>
              </a:rPr>
              <a:t> = 0,5h</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A83E8BF0-7939-4259-A1D8-EB44FB7C360B}"/>
              </a:ext>
            </a:extLst>
          </p:cNvPr>
          <p:cNvSpPr txBox="1"/>
          <p:nvPr/>
        </p:nvSpPr>
        <p:spPr>
          <a:xfrm>
            <a:off x="61164" y="6291372"/>
            <a:ext cx="2398935"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x </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60km</a:t>
            </a:r>
            <a:r>
              <a:rPr lang="en-US" sz="2800" b="1"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879E0D99-334C-493E-AC31-902750B8303F}"/>
              </a:ext>
            </a:extLst>
          </p:cNvPr>
          <p:cNvCxnSpPr/>
          <p:nvPr/>
        </p:nvCxnSpPr>
        <p:spPr>
          <a:xfrm>
            <a:off x="2816776" y="3815669"/>
            <a:ext cx="0" cy="2981325"/>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64CA52F-0743-4D9A-97EC-E9570D01D4A7}"/>
              </a:ext>
            </a:extLst>
          </p:cNvPr>
          <p:cNvSpPr txBox="1"/>
          <p:nvPr/>
        </p:nvSpPr>
        <p:spPr>
          <a:xfrm>
            <a:off x="2932251" y="3943164"/>
            <a:ext cx="8199893"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a:t>
            </a:r>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Khi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cs typeface="Times New Roman" panose="02020603050405020304" pitchFamily="18" charset="0"/>
              </a:rPr>
              <a:t> A 60 km ta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x = 60km</a:t>
            </a:r>
          </a:p>
        </p:txBody>
      </p:sp>
      <p:graphicFrame>
        <p:nvGraphicFramePr>
          <p:cNvPr id="2" name="Object 1">
            <a:extLst>
              <a:ext uri="{FF2B5EF4-FFF2-40B4-BE49-F238E27FC236}">
                <a16:creationId xmlns:a16="http://schemas.microsoft.com/office/drawing/2014/main" id="{05D6F58A-27A5-4BB3-83A8-B9CF5FA908B7}"/>
              </a:ext>
            </a:extLst>
          </p:cNvPr>
          <p:cNvGraphicFramePr>
            <a:graphicFrameLocks noChangeAspect="1"/>
          </p:cNvGraphicFramePr>
          <p:nvPr/>
        </p:nvGraphicFramePr>
        <p:xfrm>
          <a:off x="214313" y="4149725"/>
          <a:ext cx="2184400" cy="530225"/>
        </p:xfrm>
        <a:graphic>
          <a:graphicData uri="http://schemas.openxmlformats.org/presentationml/2006/ole">
            <mc:AlternateContent xmlns:mc="http://schemas.openxmlformats.org/markup-compatibility/2006">
              <mc:Choice xmlns:v="urn:schemas-microsoft-com:vml" Requires="v">
                <p:oleObj name="Equation" r:id="rId3" imgW="838080" imgH="203040" progId="Equation.DSMT4">
                  <p:embed/>
                </p:oleObj>
              </mc:Choice>
              <mc:Fallback>
                <p:oleObj name="Equation" r:id="rId3" imgW="838080" imgH="203040" progId="Equation.DSMT4">
                  <p:embed/>
                  <p:pic>
                    <p:nvPicPr>
                      <p:cNvPr id="2" name="Object 1">
                        <a:extLst>
                          <a:ext uri="{FF2B5EF4-FFF2-40B4-BE49-F238E27FC236}">
                            <a16:creationId xmlns:a16="http://schemas.microsoft.com/office/drawing/2014/main" id="{05D6F58A-27A5-4BB3-83A8-B9CF5FA908B7}"/>
                          </a:ext>
                        </a:extLst>
                      </p:cNvPr>
                      <p:cNvPicPr/>
                      <p:nvPr/>
                    </p:nvPicPr>
                    <p:blipFill>
                      <a:blip r:embed="rId4"/>
                      <a:stretch>
                        <a:fillRect/>
                      </a:stretch>
                    </p:blipFill>
                    <p:spPr>
                      <a:xfrm>
                        <a:off x="214313" y="4149725"/>
                        <a:ext cx="2184400" cy="530225"/>
                      </a:xfrm>
                      <a:prstGeom prst="rect">
                        <a:avLst/>
                      </a:prstGeom>
                    </p:spPr>
                  </p:pic>
                </p:oleObj>
              </mc:Fallback>
            </mc:AlternateContent>
          </a:graphicData>
        </a:graphic>
      </p:graphicFrame>
      <p:sp>
        <p:nvSpPr>
          <p:cNvPr id="44" name="TextBox 43">
            <a:extLst>
              <a:ext uri="{FF2B5EF4-FFF2-40B4-BE49-F238E27FC236}">
                <a16:creationId xmlns:a16="http://schemas.microsoft.com/office/drawing/2014/main" id="{9E720B62-3D83-477B-B868-9C2FFD31AA89}"/>
              </a:ext>
            </a:extLst>
          </p:cNvPr>
          <p:cNvSpPr txBox="1"/>
          <p:nvPr/>
        </p:nvSpPr>
        <p:spPr>
          <a:xfrm>
            <a:off x="121676" y="4576467"/>
            <a:ext cx="2717938" cy="954107"/>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Viết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trình</a:t>
            </a:r>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22EF6A43-F424-4421-95BB-6E64C2825DF2}"/>
              </a:ext>
            </a:extLst>
          </p:cNvPr>
          <p:cNvSpPr txBox="1"/>
          <p:nvPr/>
        </p:nvSpPr>
        <p:spPr>
          <a:xfrm>
            <a:off x="2048405" y="6327392"/>
            <a:ext cx="1191528" cy="523220"/>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a:t>
            </a:r>
            <a:r>
              <a:rPr lang="vi-VN"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FC60828-B17E-4D43-A2A7-21D4C369E500}"/>
              </a:ext>
            </a:extLst>
          </p:cNvPr>
          <p:cNvGraphicFramePr>
            <a:graphicFrameLocks noChangeAspect="1"/>
          </p:cNvGraphicFramePr>
          <p:nvPr>
            <p:extLst>
              <p:ext uri="{D42A27DB-BD31-4B8C-83A1-F6EECF244321}">
                <p14:modId xmlns:p14="http://schemas.microsoft.com/office/powerpoint/2010/main" val="2723395411"/>
              </p:ext>
            </p:extLst>
          </p:nvPr>
        </p:nvGraphicFramePr>
        <p:xfrm>
          <a:off x="3196291" y="4311890"/>
          <a:ext cx="4346575" cy="931863"/>
        </p:xfrm>
        <a:graphic>
          <a:graphicData uri="http://schemas.openxmlformats.org/presentationml/2006/ole">
            <mc:AlternateContent xmlns:mc="http://schemas.openxmlformats.org/markup-compatibility/2006">
              <mc:Choice xmlns:v="urn:schemas-microsoft-com:vml" Requires="v">
                <p:oleObj name="Equation" r:id="rId5" imgW="1841400" imgH="393480" progId="Equation.DSMT4">
                  <p:embed/>
                </p:oleObj>
              </mc:Choice>
              <mc:Fallback>
                <p:oleObj name="Equation" r:id="rId5" imgW="1841400" imgH="393480" progId="Equation.DSMT4">
                  <p:embed/>
                  <p:pic>
                    <p:nvPicPr>
                      <p:cNvPr id="6" name="Object 5">
                        <a:extLst>
                          <a:ext uri="{FF2B5EF4-FFF2-40B4-BE49-F238E27FC236}">
                            <a16:creationId xmlns:a16="http://schemas.microsoft.com/office/drawing/2014/main" id="{8FC60828-B17E-4D43-A2A7-21D4C369E500}"/>
                          </a:ext>
                        </a:extLst>
                      </p:cNvPr>
                      <p:cNvPicPr/>
                      <p:nvPr/>
                    </p:nvPicPr>
                    <p:blipFill>
                      <a:blip r:embed="rId6"/>
                      <a:stretch>
                        <a:fillRect/>
                      </a:stretch>
                    </p:blipFill>
                    <p:spPr>
                      <a:xfrm>
                        <a:off x="3196291" y="4311890"/>
                        <a:ext cx="4346575" cy="931863"/>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F8419A09-3577-4C8D-9971-71730B6C1105}"/>
              </a:ext>
            </a:extLst>
          </p:cNvPr>
          <p:cNvSpPr txBox="1"/>
          <p:nvPr/>
        </p:nvSpPr>
        <p:spPr>
          <a:xfrm>
            <a:off x="2839614" y="5194014"/>
            <a:ext cx="819989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cs typeface="Times New Roman" panose="02020603050405020304" pitchFamily="18" charset="0"/>
              </a:rPr>
              <a:t>Vậy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lúc</a:t>
            </a:r>
            <a:r>
              <a:rPr lang="en-US" sz="2800" b="1" dirty="0">
                <a:solidFill>
                  <a:schemeClr val="bg1"/>
                </a:solidFill>
                <a:latin typeface="Times New Roman" panose="02020603050405020304" pitchFamily="18" charset="0"/>
                <a:cs typeface="Times New Roman" panose="02020603050405020304" pitchFamily="18" charset="0"/>
              </a:rPr>
              <a:t> 9h30 </a:t>
            </a:r>
            <a:r>
              <a:rPr lang="en-US" sz="2800" b="1" dirty="0" err="1">
                <a:solidFill>
                  <a:schemeClr val="bg1"/>
                </a:solidFill>
                <a:latin typeface="Times New Roman" panose="02020603050405020304" pitchFamily="18" charset="0"/>
                <a:cs typeface="Times New Roman" panose="02020603050405020304" pitchFamily="18" charset="0"/>
              </a:rPr>
              <a:t>sáng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cs typeface="Times New Roman" panose="02020603050405020304" pitchFamily="18" charset="0"/>
              </a:rPr>
              <a:t> A 1 </a:t>
            </a:r>
            <a:r>
              <a:rPr lang="en-US" sz="2800" b="1" dirty="0" err="1">
                <a:solidFill>
                  <a:schemeClr val="bg1"/>
                </a:solidFill>
                <a:latin typeface="Times New Roman" panose="02020603050405020304" pitchFamily="18" charset="0"/>
                <a:cs typeface="Times New Roman" panose="02020603050405020304" pitchFamily="18" charset="0"/>
              </a:rPr>
              <a:t>đoạn</a:t>
            </a:r>
            <a:r>
              <a:rPr lang="en-US" sz="2800" b="1" dirty="0">
                <a:solidFill>
                  <a:schemeClr val="bg1"/>
                </a:solidFill>
                <a:latin typeface="Times New Roman" panose="02020603050405020304" pitchFamily="18" charset="0"/>
                <a:cs typeface="Times New Roman" panose="02020603050405020304" pitchFamily="18" charset="0"/>
              </a:rPr>
              <a:t> 60 km</a:t>
            </a:r>
            <a:endParaRPr lang="vi-VN"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9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9" y="812121"/>
            <a:ext cx="7471042"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CHUYỂN ĐỘNG CƠ – CHẤT ĐIỂM</a:t>
            </a:r>
          </a:p>
        </p:txBody>
      </p:sp>
      <p:sp>
        <p:nvSpPr>
          <p:cNvPr id="6" name="Content Placeholder 2">
            <a:extLst>
              <a:ext uri="{FF2B5EF4-FFF2-40B4-BE49-F238E27FC236}">
                <a16:creationId xmlns:a16="http://schemas.microsoft.com/office/drawing/2014/main" id="{D648D746-F689-4D2B-98D9-B434A43ECEE6}"/>
              </a:ext>
            </a:extLst>
          </p:cNvPr>
          <p:cNvSpPr>
            <a:spLocks noGrp="1"/>
          </p:cNvSpPr>
          <p:nvPr>
            <p:ph idx="1"/>
          </p:nvPr>
        </p:nvSpPr>
        <p:spPr>
          <a:xfrm>
            <a:off x="285881" y="2016809"/>
            <a:ext cx="11555396" cy="1021031"/>
          </a:xfrm>
        </p:spPr>
        <p:txBody>
          <a:bodyPr>
            <a:noAutofit/>
          </a:bodyPr>
          <a:lstStyle/>
          <a:p>
            <a:pPr marL="0" indent="0" algn="ctr">
              <a:lnSpc>
                <a:spcPct val="120000"/>
              </a:lnSpc>
              <a:buNone/>
              <a:defRPr/>
            </a:pPr>
            <a:r>
              <a:rPr lang="vi-VN" b="1" dirty="0">
                <a:solidFill>
                  <a:schemeClr val="bg1"/>
                </a:solidFill>
                <a:latin typeface="Times New Roman" panose="02020603050405020304" pitchFamily="18" charset="0"/>
                <a:cs typeface="Times New Roman" panose="02020603050405020304" pitchFamily="18" charset="0"/>
              </a:rPr>
              <a:t>Chuyển động cơ của một vật (gọi tắt là chuyển động) là sự thay đổi vị trí của vật đó so với vật khác theo thời gian.</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dirty="0" err="1">
                <a:solidFill>
                  <a:srgbClr val="FFFF00"/>
                </a:solidFill>
                <a:latin typeface="Times New Roman" panose="02020603050405020304" pitchFamily="18" charset="0"/>
                <a:cs typeface="Times New Roman" panose="02020603050405020304" pitchFamily="18" charset="0"/>
              </a:rPr>
              <a:t>Chuyển</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động</a:t>
            </a:r>
            <a:r>
              <a:rPr lang="en-US" altLang="en-US" sz="2800" b="1" dirty="0">
                <a:solidFill>
                  <a:srgbClr val="FFFF00"/>
                </a:solidFill>
                <a:latin typeface="Times New Roman" panose="02020603050405020304" pitchFamily="18" charset="0"/>
                <a:cs typeface="Times New Roman" panose="02020603050405020304" pitchFamily="18" charset="0"/>
              </a:rPr>
              <a:t> </a:t>
            </a:r>
            <a:r>
              <a:rPr lang="en-US" altLang="en-US" sz="2800" b="1" dirty="0" err="1">
                <a:solidFill>
                  <a:srgbClr val="FFFF00"/>
                </a:solidFill>
                <a:latin typeface="Times New Roman" panose="02020603050405020304" pitchFamily="18" charset="0"/>
                <a:cs typeface="Times New Roman" panose="02020603050405020304" pitchFamily="18" charset="0"/>
              </a:rPr>
              <a:t>cơ</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pic>
        <p:nvPicPr>
          <p:cNvPr id="19" name="Picture 18">
            <a:extLst>
              <a:ext uri="{FF2B5EF4-FFF2-40B4-BE49-F238E27FC236}">
                <a16:creationId xmlns:a16="http://schemas.microsoft.com/office/drawing/2014/main" id="{FA709E81-94EC-4E45-8943-DD145FFD6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533" y="3328051"/>
            <a:ext cx="6620933" cy="3352800"/>
          </a:xfrm>
          <a:prstGeom prst="rect">
            <a:avLst/>
          </a:prstGeom>
          <a:ln>
            <a:noFill/>
          </a:ln>
          <a:effectLst>
            <a:softEdge rad="112500"/>
          </a:effectLst>
        </p:spPr>
      </p:pic>
    </p:spTree>
    <p:extLst>
      <p:ext uri="{BB962C8B-B14F-4D97-AF65-F5344CB8AC3E}">
        <p14:creationId xmlns:p14="http://schemas.microsoft.com/office/powerpoint/2010/main" val="353440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diamond(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pic>
        <p:nvPicPr>
          <p:cNvPr id="10" name="Picture 2" descr="http://images.tutorvista.com/content/force-laws-motion/object-downwards-movement.jpeg">
            <a:extLst>
              <a:ext uri="{FF2B5EF4-FFF2-40B4-BE49-F238E27FC236}">
                <a16:creationId xmlns:a16="http://schemas.microsoft.com/office/drawing/2014/main" id="{44BE0CB2-EBC6-4837-8208-541E66176D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rcRect/>
          <a:stretch>
            <a:fillRect/>
          </a:stretch>
        </p:blipFill>
        <p:spPr bwMode="auto">
          <a:xfrm>
            <a:off x="116838" y="3987800"/>
            <a:ext cx="4084320" cy="2743200"/>
          </a:xfrm>
          <a:prstGeom prst="rect">
            <a:avLst/>
          </a:prstGeom>
          <a:noFill/>
        </p:spPr>
      </p:pic>
      <p:sp>
        <p:nvSpPr>
          <p:cNvPr id="11" name="TextBox 10">
            <a:extLst>
              <a:ext uri="{FF2B5EF4-FFF2-40B4-BE49-F238E27FC236}">
                <a16:creationId xmlns:a16="http://schemas.microsoft.com/office/drawing/2014/main" id="{11E16270-5F7A-4902-8EAC-945C4DA5D6EB}"/>
              </a:ext>
            </a:extLst>
          </p:cNvPr>
          <p:cNvSpPr txBox="1"/>
          <p:nvPr/>
        </p:nvSpPr>
        <p:spPr>
          <a:xfrm>
            <a:off x="116838" y="2162314"/>
            <a:ext cx="3810001" cy="707886"/>
          </a:xfrm>
          <a:prstGeom prst="rect">
            <a:avLst/>
          </a:prstGeom>
          <a:noFill/>
        </p:spPr>
        <p:txBody>
          <a:bodyPr wrap="square">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a:t>
            </a:r>
            <a:r>
              <a:rPr lang="en-US" sz="4000" b="1" dirty="0" err="1">
                <a:solidFill>
                  <a:schemeClr val="bg1"/>
                </a:solidFill>
                <a:latin typeface="Times New Roman" panose="02020603050405020304" pitchFamily="18" charset="0"/>
                <a:cs typeface="Times New Roman" panose="02020603050405020304" pitchFamily="18" charset="0"/>
              </a:rPr>
              <a:t>Chất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endParaRPr lang="vi-VN" sz="4000" dirty="0">
              <a:solidFill>
                <a:schemeClr val="bg1"/>
              </a:solidFill>
            </a:endParaRPr>
          </a:p>
        </p:txBody>
      </p:sp>
      <p:pic>
        <p:nvPicPr>
          <p:cNvPr id="12" name="Content Placeholder 5" descr="Chat diem - xe tren duong.jpg">
            <a:extLst>
              <a:ext uri="{FF2B5EF4-FFF2-40B4-BE49-F238E27FC236}">
                <a16:creationId xmlns:a16="http://schemas.microsoft.com/office/drawing/2014/main" id="{394D9996-8C38-4594-B44E-2E73914932AC}"/>
              </a:ext>
            </a:extLst>
          </p:cNvPr>
          <p:cNvPicPr>
            <a:picLocks noGrp="1" noChangeAspect="1"/>
          </p:cNvPicPr>
          <p:nvPr>
            <p:ph idx="1"/>
          </p:nvPr>
        </p:nvPicPr>
        <p:blipFill>
          <a:blip r:embed="rId4"/>
          <a:stretch>
            <a:fillRect/>
          </a:stretch>
        </p:blipFill>
        <p:spPr>
          <a:xfrm>
            <a:off x="4343401" y="3987800"/>
            <a:ext cx="3779519" cy="2743200"/>
          </a:xfrm>
        </p:spPr>
      </p:pic>
      <p:pic>
        <p:nvPicPr>
          <p:cNvPr id="13" name="Picture 2" descr="http://4.bp.blogspot.com/-6t6Luuy7g0c/UFd-ZJs5_fI/AAAAAAAADD4/yWqxC6tsImk/s1600/MoonOrbitEarth.jpg">
            <a:extLst>
              <a:ext uri="{FF2B5EF4-FFF2-40B4-BE49-F238E27FC236}">
                <a16:creationId xmlns:a16="http://schemas.microsoft.com/office/drawing/2014/main" id="{0E67118F-6BC3-474B-82C9-A9791E8E9DF0}"/>
              </a:ext>
            </a:extLst>
          </p:cNvPr>
          <p:cNvPicPr>
            <a:picLocks noChangeAspect="1" noChangeArrowheads="1"/>
          </p:cNvPicPr>
          <p:nvPr/>
        </p:nvPicPr>
        <p:blipFill>
          <a:blip r:embed="rId5"/>
          <a:srcRect/>
          <a:stretch>
            <a:fillRect/>
          </a:stretch>
        </p:blipFill>
        <p:spPr bwMode="auto">
          <a:xfrm>
            <a:off x="8265163" y="3987800"/>
            <a:ext cx="3810000" cy="2743200"/>
          </a:xfrm>
          <a:prstGeom prst="rect">
            <a:avLst/>
          </a:prstGeom>
          <a:noFill/>
        </p:spPr>
      </p:pic>
      <p:pic>
        <p:nvPicPr>
          <p:cNvPr id="14" name="Picture 2" descr="http://www.nps.gov/laro/photosmultimedia/images/PIA12114_NASA.jpg">
            <a:extLst>
              <a:ext uri="{FF2B5EF4-FFF2-40B4-BE49-F238E27FC236}">
                <a16:creationId xmlns:a16="http://schemas.microsoft.com/office/drawing/2014/main" id="{8A0BB9DF-9437-4897-A13A-2E89BA0CB0AF}"/>
              </a:ext>
            </a:extLst>
          </p:cNvPr>
          <p:cNvPicPr>
            <a:picLocks noChangeAspect="1" noChangeArrowheads="1"/>
          </p:cNvPicPr>
          <p:nvPr/>
        </p:nvPicPr>
        <p:blipFill>
          <a:blip r:embed="rId6"/>
          <a:srcRect b="15026"/>
          <a:stretch>
            <a:fillRect/>
          </a:stretch>
        </p:blipFill>
        <p:spPr bwMode="auto">
          <a:xfrm>
            <a:off x="8265162" y="860286"/>
            <a:ext cx="3810000" cy="2949714"/>
          </a:xfrm>
          <a:prstGeom prst="rect">
            <a:avLst/>
          </a:prstGeom>
          <a:noFill/>
        </p:spPr>
      </p:pic>
      <p:pic>
        <p:nvPicPr>
          <p:cNvPr id="15" name="Picture 2" descr="http://www.themotorreport.com.au/content/image/2/0/2012_toyota_camry_atara_sx_review_01-0228.jpg">
            <a:extLst>
              <a:ext uri="{FF2B5EF4-FFF2-40B4-BE49-F238E27FC236}">
                <a16:creationId xmlns:a16="http://schemas.microsoft.com/office/drawing/2014/main" id="{D0CABDB3-31B7-40C6-9C9A-2DF247D45C32}"/>
              </a:ext>
            </a:extLst>
          </p:cNvPr>
          <p:cNvPicPr>
            <a:picLocks noChangeAspect="1" noChangeArrowheads="1"/>
          </p:cNvPicPr>
          <p:nvPr/>
        </p:nvPicPr>
        <p:blipFill>
          <a:blip r:embed="rId7"/>
          <a:srcRect/>
          <a:stretch>
            <a:fillRect/>
          </a:stretch>
        </p:blipFill>
        <p:spPr bwMode="auto">
          <a:xfrm>
            <a:off x="4312920" y="860286"/>
            <a:ext cx="3810000" cy="2949714"/>
          </a:xfrm>
          <a:prstGeom prst="rect">
            <a:avLst/>
          </a:prstGeom>
          <a:noFill/>
        </p:spPr>
      </p:pic>
    </p:spTree>
    <p:extLst>
      <p:ext uri="{BB962C8B-B14F-4D97-AF65-F5344CB8AC3E}">
        <p14:creationId xmlns:p14="http://schemas.microsoft.com/office/powerpoint/2010/main" val="394204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9" y="812121"/>
            <a:ext cx="7471042"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CHUYỂN ĐỘNG CƠ – CHẤT ĐIỂM</a:t>
            </a:r>
          </a:p>
        </p:txBody>
      </p:sp>
      <p:sp>
        <p:nvSpPr>
          <p:cNvPr id="6" name="Content Placeholder 2">
            <a:extLst>
              <a:ext uri="{FF2B5EF4-FFF2-40B4-BE49-F238E27FC236}">
                <a16:creationId xmlns:a16="http://schemas.microsoft.com/office/drawing/2014/main" id="{D648D746-F689-4D2B-98D9-B434A43ECEE6}"/>
              </a:ext>
            </a:extLst>
          </p:cNvPr>
          <p:cNvSpPr>
            <a:spLocks noGrp="1"/>
          </p:cNvSpPr>
          <p:nvPr>
            <p:ph idx="1"/>
          </p:nvPr>
        </p:nvSpPr>
        <p:spPr>
          <a:xfrm>
            <a:off x="180315" y="1952923"/>
            <a:ext cx="11855942" cy="1033413"/>
          </a:xfrm>
        </p:spPr>
        <p:txBody>
          <a:bodyPr>
            <a:noAutofit/>
          </a:bodyPr>
          <a:lstStyle/>
          <a:p>
            <a:pPr marL="0" indent="0" algn="just">
              <a:lnSpc>
                <a:spcPct val="120000"/>
              </a:lnSpc>
              <a:buNone/>
              <a:defRPr/>
            </a:pPr>
            <a:r>
              <a:rPr lang="en-US"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a:solidFill>
                  <a:schemeClr val="bg1"/>
                </a:solidFill>
                <a:latin typeface="Times New Roman" panose="02020603050405020304" pitchFamily="18" charset="0"/>
                <a:cs typeface="Times New Roman" panose="02020603050405020304" pitchFamily="18" charset="0"/>
              </a:rPr>
              <a:t>Một vật chuyển động được coi là một chất điểm khi kích thước của vật rất nhỏ so với độ dài đường đi (hoặc so với những khoảng cách được đề cập).</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lang="en-US" altLang="en-US" sz="2800" b="1" noProof="0" dirty="0" err="1">
                <a:solidFill>
                  <a:srgbClr val="FFFF00"/>
                </a:solidFill>
                <a:latin typeface="Times New Roman" panose="02020603050405020304" pitchFamily="18" charset="0"/>
                <a:cs typeface="Times New Roman" panose="02020603050405020304" pitchFamily="18" charset="0"/>
              </a:rPr>
              <a:t>Chất</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điểm</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1959CEC6-A084-4EF6-A24B-3E47FBC3D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640" y="3026976"/>
            <a:ext cx="6515100" cy="3674924"/>
          </a:xfrm>
          <a:prstGeom prst="rect">
            <a:avLst/>
          </a:prstGeom>
        </p:spPr>
      </p:pic>
    </p:spTree>
    <p:extLst>
      <p:ext uri="{BB962C8B-B14F-4D97-AF65-F5344CB8AC3E}">
        <p14:creationId xmlns:p14="http://schemas.microsoft.com/office/powerpoint/2010/main" val="8187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diamond(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DEE6A8B-E1FB-42D4-9078-126BA8A0C989}"/>
              </a:ext>
            </a:extLst>
          </p:cNvPr>
          <p:cNvPicPr>
            <a:picLocks noChangeAspect="1"/>
          </p:cNvPicPr>
          <p:nvPr/>
        </p:nvPicPr>
        <p:blipFill>
          <a:blip r:embed="rId2"/>
          <a:stretch>
            <a:fillRect/>
          </a:stretch>
        </p:blipFill>
        <p:spPr>
          <a:xfrm>
            <a:off x="6096000" y="2491300"/>
            <a:ext cx="6053429" cy="3178423"/>
          </a:xfrm>
          <a:prstGeom prst="rect">
            <a:avLst/>
          </a:prstGeom>
          <a:ln>
            <a:noFill/>
          </a:ln>
          <a:effectLst>
            <a:softEdge rad="112500"/>
          </a:effectLst>
        </p:spPr>
      </p:pic>
      <p:sp>
        <p:nvSpPr>
          <p:cNvPr id="5" name="TextBox 4">
            <a:extLst>
              <a:ext uri="{FF2B5EF4-FFF2-40B4-BE49-F238E27FC236}">
                <a16:creationId xmlns:a16="http://schemas.microsoft.com/office/drawing/2014/main" id="{98AB960C-2306-470E-BFE9-5E009B6B9A28}"/>
              </a:ext>
            </a:extLst>
          </p:cNvPr>
          <p:cNvSpPr txBox="1"/>
          <p:nvPr/>
        </p:nvSpPr>
        <p:spPr>
          <a:xfrm>
            <a:off x="124089" y="812121"/>
            <a:ext cx="7471042"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CHUYỂN ĐỘNG CƠ – CHẤT ĐIỂM</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 </a:t>
            </a:r>
            <a:r>
              <a:rPr lang="en-US" altLang="en-US" sz="2800" b="1" noProof="0" dirty="0" err="1">
                <a:solidFill>
                  <a:srgbClr val="FFFF00"/>
                </a:solidFill>
                <a:latin typeface="Times New Roman" panose="02020603050405020304" pitchFamily="18" charset="0"/>
                <a:cs typeface="Times New Roman" panose="02020603050405020304" pitchFamily="18" charset="0"/>
              </a:rPr>
              <a:t>Quỹ</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đạo</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11" name="Oval 7">
            <a:extLst>
              <a:ext uri="{FF2B5EF4-FFF2-40B4-BE49-F238E27FC236}">
                <a16:creationId xmlns:a16="http://schemas.microsoft.com/office/drawing/2014/main" id="{B11D4E3D-7F7E-4CC4-ADA1-1DE8B74EB95F}"/>
              </a:ext>
            </a:extLst>
          </p:cNvPr>
          <p:cNvSpPr>
            <a:spLocks noChangeArrowheads="1"/>
          </p:cNvSpPr>
          <p:nvPr/>
        </p:nvSpPr>
        <p:spPr bwMode="auto">
          <a:xfrm>
            <a:off x="7119588" y="6207213"/>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FFFF"/>
              </a:solidFill>
            </a:endParaRPr>
          </a:p>
        </p:txBody>
      </p:sp>
      <p:sp>
        <p:nvSpPr>
          <p:cNvPr id="12" name="Text Box 8">
            <a:extLst>
              <a:ext uri="{FF2B5EF4-FFF2-40B4-BE49-F238E27FC236}">
                <a16:creationId xmlns:a16="http://schemas.microsoft.com/office/drawing/2014/main" id="{1009ECFA-CBAD-4C47-A067-3E8C8264F610}"/>
              </a:ext>
            </a:extLst>
          </p:cNvPr>
          <p:cNvSpPr txBox="1">
            <a:spLocks noChangeArrowheads="1"/>
          </p:cNvSpPr>
          <p:nvPr/>
        </p:nvSpPr>
        <p:spPr bwMode="auto">
          <a:xfrm>
            <a:off x="6029530" y="2065541"/>
            <a:ext cx="28503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err="1">
                <a:solidFill>
                  <a:srgbClr val="00FFFF"/>
                </a:solidFill>
                <a:latin typeface="Times New Roman" panose="02020603050405020304" pitchFamily="18" charset="0"/>
                <a:cs typeface="Times New Roman" panose="02020603050405020304" pitchFamily="18" charset="0"/>
              </a:rPr>
              <a:t>Buôn</a:t>
            </a:r>
            <a:r>
              <a:rPr lang="en-US" altLang="en-US" sz="2800" dirty="0">
                <a:solidFill>
                  <a:srgbClr val="00FFFF"/>
                </a:solidFill>
                <a:latin typeface="Times New Roman" panose="02020603050405020304" pitchFamily="18" charset="0"/>
                <a:cs typeface="Times New Roman" panose="02020603050405020304" pitchFamily="18" charset="0"/>
              </a:rPr>
              <a:t> Ma </a:t>
            </a:r>
            <a:r>
              <a:rPr lang="en-US" altLang="en-US" sz="2800" dirty="0" err="1">
                <a:solidFill>
                  <a:srgbClr val="00FFFF"/>
                </a:solidFill>
                <a:latin typeface="Times New Roman" panose="02020603050405020304" pitchFamily="18" charset="0"/>
                <a:cs typeface="Times New Roman" panose="02020603050405020304" pitchFamily="18" charset="0"/>
              </a:rPr>
              <a:t>Thuột</a:t>
            </a:r>
            <a:endParaRPr lang="en-US" altLang="en-US" sz="2800" dirty="0">
              <a:solidFill>
                <a:srgbClr val="00FFFF"/>
              </a:solidFill>
              <a:latin typeface="Times New Roman" panose="02020603050405020304" pitchFamily="18" charset="0"/>
              <a:cs typeface="Times New Roman" panose="02020603050405020304" pitchFamily="18" charset="0"/>
            </a:endParaRPr>
          </a:p>
        </p:txBody>
      </p:sp>
      <p:sp>
        <p:nvSpPr>
          <p:cNvPr id="13" name="Text Box 9">
            <a:extLst>
              <a:ext uri="{FF2B5EF4-FFF2-40B4-BE49-F238E27FC236}">
                <a16:creationId xmlns:a16="http://schemas.microsoft.com/office/drawing/2014/main" id="{7EDF752F-6432-4F64-A4AF-A827B409F433}"/>
              </a:ext>
            </a:extLst>
          </p:cNvPr>
          <p:cNvSpPr txBox="1">
            <a:spLocks noChangeArrowheads="1"/>
          </p:cNvSpPr>
          <p:nvPr/>
        </p:nvSpPr>
        <p:spPr bwMode="auto">
          <a:xfrm>
            <a:off x="10437469" y="5572262"/>
            <a:ext cx="17119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err="1">
                <a:solidFill>
                  <a:srgbClr val="00FFFF"/>
                </a:solidFill>
                <a:latin typeface="Times New Roman" panose="02020603050405020304" pitchFamily="18" charset="0"/>
                <a:cs typeface="Times New Roman" panose="02020603050405020304" pitchFamily="18" charset="0"/>
              </a:rPr>
              <a:t>Nha</a:t>
            </a:r>
            <a:r>
              <a:rPr lang="en-US" altLang="en-US" sz="2800" dirty="0">
                <a:solidFill>
                  <a:srgbClr val="00FFFF"/>
                </a:solidFill>
                <a:latin typeface="Times New Roman" panose="02020603050405020304" pitchFamily="18" charset="0"/>
                <a:cs typeface="Times New Roman" panose="02020603050405020304" pitchFamily="18" charset="0"/>
              </a:rPr>
              <a:t> Trang</a:t>
            </a:r>
          </a:p>
        </p:txBody>
      </p:sp>
      <p:sp>
        <p:nvSpPr>
          <p:cNvPr id="14" name="Oval 10">
            <a:extLst>
              <a:ext uri="{FF2B5EF4-FFF2-40B4-BE49-F238E27FC236}">
                <a16:creationId xmlns:a16="http://schemas.microsoft.com/office/drawing/2014/main" id="{DDBF03BF-6BC9-48DE-9460-412ABB173054}"/>
              </a:ext>
            </a:extLst>
          </p:cNvPr>
          <p:cNvSpPr>
            <a:spLocks noChangeArrowheads="1"/>
          </p:cNvSpPr>
          <p:nvPr/>
        </p:nvSpPr>
        <p:spPr bwMode="auto">
          <a:xfrm>
            <a:off x="1220438" y="2016213"/>
            <a:ext cx="4267200" cy="4267200"/>
          </a:xfrm>
          <a:prstGeom prst="ellipse">
            <a:avLst/>
          </a:prstGeom>
          <a:noFill/>
          <a:ln w="1587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solidFill>
                <a:schemeClr val="bg1"/>
              </a:solidFill>
            </a:endParaRPr>
          </a:p>
        </p:txBody>
      </p:sp>
      <p:sp>
        <p:nvSpPr>
          <p:cNvPr id="15" name="Oval 11">
            <a:extLst>
              <a:ext uri="{FF2B5EF4-FFF2-40B4-BE49-F238E27FC236}">
                <a16:creationId xmlns:a16="http://schemas.microsoft.com/office/drawing/2014/main" id="{77CBDAFA-2938-4A59-BF0C-4C9ACE5FE89B}"/>
              </a:ext>
            </a:extLst>
          </p:cNvPr>
          <p:cNvSpPr>
            <a:spLocks noChangeArrowheads="1"/>
          </p:cNvSpPr>
          <p:nvPr/>
        </p:nvSpPr>
        <p:spPr bwMode="auto">
          <a:xfrm>
            <a:off x="1578261" y="5394763"/>
            <a:ext cx="185736" cy="179345"/>
          </a:xfrm>
          <a:prstGeom prst="ellipse">
            <a:avLst/>
          </a:prstGeom>
          <a:solidFill>
            <a:srgbClr val="FFFF00"/>
          </a:solidFill>
          <a:ln w="9525">
            <a:solidFill>
              <a:schemeClr val="tx1"/>
            </a:solidFill>
            <a:round/>
            <a:headEnd/>
            <a:tailEnd/>
          </a:ln>
          <a:effec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solidFill>
                <a:srgbClr val="FFFF00"/>
              </a:solidFill>
            </a:endParaRPr>
          </a:p>
        </p:txBody>
      </p:sp>
      <p:sp>
        <p:nvSpPr>
          <p:cNvPr id="16" name="AutoShape 12">
            <a:extLst>
              <a:ext uri="{FF2B5EF4-FFF2-40B4-BE49-F238E27FC236}">
                <a16:creationId xmlns:a16="http://schemas.microsoft.com/office/drawing/2014/main" id="{01099303-1FDF-454D-9BB2-B2BE02C1CB0A}"/>
              </a:ext>
            </a:extLst>
          </p:cNvPr>
          <p:cNvSpPr>
            <a:spLocks noChangeArrowheads="1"/>
          </p:cNvSpPr>
          <p:nvPr/>
        </p:nvSpPr>
        <p:spPr bwMode="auto">
          <a:xfrm>
            <a:off x="3061938" y="4086313"/>
            <a:ext cx="304800" cy="304800"/>
          </a:xfrm>
          <a:prstGeom prst="star32">
            <a:avLst>
              <a:gd name="adj" fmla="val 37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chemeClr val="bg1"/>
              </a:solidFill>
            </a:endParaRPr>
          </a:p>
        </p:txBody>
      </p:sp>
      <p:sp>
        <p:nvSpPr>
          <p:cNvPr id="17" name="Line 13">
            <a:extLst>
              <a:ext uri="{FF2B5EF4-FFF2-40B4-BE49-F238E27FC236}">
                <a16:creationId xmlns:a16="http://schemas.microsoft.com/office/drawing/2014/main" id="{31201559-440D-47E4-A69A-57889D99D765}"/>
              </a:ext>
            </a:extLst>
          </p:cNvPr>
          <p:cNvSpPr>
            <a:spLocks noChangeShapeType="1"/>
          </p:cNvSpPr>
          <p:nvPr/>
        </p:nvSpPr>
        <p:spPr bwMode="auto">
          <a:xfrm flipH="1">
            <a:off x="1677638" y="4254588"/>
            <a:ext cx="1524000" cy="121920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dirty="0">
              <a:solidFill>
                <a:schemeClr val="bg1"/>
              </a:solidFill>
            </a:endParaRPr>
          </a:p>
        </p:txBody>
      </p:sp>
      <p:sp>
        <p:nvSpPr>
          <p:cNvPr id="19" name="Text Box 14">
            <a:extLst>
              <a:ext uri="{FF2B5EF4-FFF2-40B4-BE49-F238E27FC236}">
                <a16:creationId xmlns:a16="http://schemas.microsoft.com/office/drawing/2014/main" id="{3E5103AE-9857-411C-B0CA-A8BE662019A5}"/>
              </a:ext>
            </a:extLst>
          </p:cNvPr>
          <p:cNvSpPr txBox="1">
            <a:spLocks noChangeArrowheads="1"/>
          </p:cNvSpPr>
          <p:nvPr/>
        </p:nvSpPr>
        <p:spPr bwMode="auto">
          <a:xfrm rot="-2282823">
            <a:off x="1838850" y="432412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dirty="0">
                <a:solidFill>
                  <a:schemeClr val="bg1"/>
                </a:solidFill>
              </a:rPr>
              <a:t>15 cm</a:t>
            </a:r>
          </a:p>
        </p:txBody>
      </p:sp>
    </p:spTree>
    <p:extLst>
      <p:ext uri="{BB962C8B-B14F-4D97-AF65-F5344CB8AC3E}">
        <p14:creationId xmlns:p14="http://schemas.microsoft.com/office/powerpoint/2010/main" val="22665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repeatCount="indefinite" accel="50000" decel="50000" fill="hold" grpId="0" nodeType="withEffect">
                                  <p:stCondLst>
                                    <p:cond delay="0"/>
                                  </p:stCondLst>
                                  <p:childTnLst>
                                    <p:animMotion origin="layout" path="M -0.0349 -0.38866 C -0.03464 -0.39352 -0.01992 -0.37871 -0.01862 -0.39352 C -0.01797 -0.40972 0.02539 -0.39861 0.02734 -0.42037 C 0.03021 -0.44167 0.07852 -0.40417 0.08216 -0.42662 C 0.08437 -0.44954 0.10846 -0.46968 0.11615 -0.4882 C 0.18906 -0.49167 0.1918 -0.45579 0.20039 -0.47616 C 0.22461 -0.46296 0.24271 -0.38773 0.25625 -0.38959 C 0.25417 -0.35509 0.26536 -0.33588 0.27279 -0.3206 C 0.27891 -0.30371 0.28828 -0.31644 0.29375 -0.31227 C 0.29909 -0.30834 0.29766 -0.30278 0.30508 -0.29653 C 0.31081 -0.32431 0.33346 -0.21945 0.33724 -0.25185 C 0.33906 -0.28334 0.372 -0.20949 0.37396 -0.22986 C 0.38034 -0.22593 0.37174 -0.24421 0.37513 -0.22361 C 0.40977 -0.19398 0.39219 -0.12662 0.39583 -0.10509 " pathEditMode="relative" rAng="0" ptsTypes="AAAAAAAAAAAAAA">
                                      <p:cBhvr>
                                        <p:cTn id="11" dur="20000" fill="hold"/>
                                        <p:tgtEl>
                                          <p:spTgt spid="11"/>
                                        </p:tgtEl>
                                        <p:attrNameLst>
                                          <p:attrName>ppt_x</p:attrName>
                                          <p:attrName>ppt_y</p:attrName>
                                        </p:attrNameLst>
                                      </p:cBhvr>
                                      <p:rCtr x="21589" y="9167"/>
                                    </p:animMotion>
                                  </p:childTnLst>
                                </p:cTn>
                              </p:par>
                            </p:childTnLst>
                          </p:cTn>
                        </p:par>
                      </p:childTnLst>
                    </p:cTn>
                  </p:par>
                  <p:par>
                    <p:cTn id="12" fill="hold">
                      <p:stCondLst>
                        <p:cond delay="indefinite"/>
                      </p:stCondLst>
                      <p:childTnLst>
                        <p:par>
                          <p:cTn id="13" fill="hold">
                            <p:stCondLst>
                              <p:cond delay="0"/>
                            </p:stCondLst>
                            <p:childTnLst>
                              <p:par>
                                <p:cTn id="14" presetID="1" presetClass="path" presetSubtype="0" accel="50000" decel="50000" fill="hold" grpId="0" nodeType="clickEffect">
                                  <p:stCondLst>
                                    <p:cond delay="0"/>
                                  </p:stCondLst>
                                  <p:childTnLst>
                                    <p:animMotion origin="layout" path="M 0.13789 -0.50556 C 0.23398 -0.50556 0.31211 -0.36667 0.31211 -0.19514 C 0.31211 -0.02338 0.23398 0.11666 0.13789 0.11666 C 0.04206 0.11666 -0.03529 -0.02338 -0.03529 -0.19514 C -0.03529 -0.36667 0.04206 -0.50556 0.13789 -0.50556 Z " pathEditMode="relative" rAng="0" ptsTypes="AAAAA">
                                      <p:cBhvr>
                                        <p:cTn id="15" dur="5000" fill="hold"/>
                                        <p:tgtEl>
                                          <p:spTgt spid="15"/>
                                        </p:tgtEl>
                                        <p:attrNameLst>
                                          <p:attrName>ppt_x</p:attrName>
                                          <p:attrName>ppt_y</p:attrName>
                                        </p:attrNameLst>
                                      </p:cBhvr>
                                      <p:rCtr x="52" y="31111"/>
                                    </p:animMotion>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1" nodeType="clickEffect">
                                  <p:stCondLst>
                                    <p:cond delay="0"/>
                                  </p:stCondLst>
                                  <p:childTnLst>
                                    <p:animEffect transition="out" filter="wheel(1)">
                                      <p:cBhvr>
                                        <p:cTn id="19" dur="2000"/>
                                        <p:tgtEl>
                                          <p:spTgt spid="11"/>
                                        </p:tgtEl>
                                      </p:cBhvr>
                                    </p:animEffect>
                                    <p:set>
                                      <p:cBhvr>
                                        <p:cTn id="20" dur="1" fill="hold">
                                          <p:stCondLst>
                                            <p:cond delay="1999"/>
                                          </p:stCondLst>
                                        </p:cTn>
                                        <p:tgtEl>
                                          <p:spTgt spid="11"/>
                                        </p:tgtEl>
                                        <p:attrNameLst>
                                          <p:attrName>style.visibility</p:attrName>
                                        </p:attrNameLst>
                                      </p:cBhvr>
                                      <p:to>
                                        <p:strVal val="hidden"/>
                                      </p:to>
                                    </p:set>
                                  </p:childTnLst>
                                </p:cTn>
                              </p:par>
                              <p:par>
                                <p:cTn id="21" presetID="21" presetClass="exit" presetSubtype="1" fill="hold" grpId="1" nodeType="withEffect">
                                  <p:stCondLst>
                                    <p:cond delay="0"/>
                                  </p:stCondLst>
                                  <p:childTnLst>
                                    <p:animEffect transition="out" filter="wheel(1)">
                                      <p:cBhvr>
                                        <p:cTn id="22" dur="2000"/>
                                        <p:tgtEl>
                                          <p:spTgt spid="15"/>
                                        </p:tgtEl>
                                      </p:cBhvr>
                                    </p:animEffect>
                                    <p:set>
                                      <p:cBhvr>
                                        <p:cTn id="23" dur="1" fill="hold">
                                          <p:stCondLst>
                                            <p:cond delay="1999"/>
                                          </p:stCondLst>
                                        </p:cTn>
                                        <p:tgtEl>
                                          <p:spTgt spid="15"/>
                                        </p:tgtEl>
                                        <p:attrNameLst>
                                          <p:attrName>style.visibility</p:attrName>
                                        </p:attrNameLst>
                                      </p:cBhvr>
                                      <p:to>
                                        <p:strVal val="hidden"/>
                                      </p:to>
                                    </p:set>
                                  </p:childTnLst>
                                </p:cTn>
                              </p:par>
                              <p:par>
                                <p:cTn id="24" presetID="21" presetClass="exit" presetSubtype="1" fill="hold" grpId="0" nodeType="withEffect">
                                  <p:stCondLst>
                                    <p:cond delay="0"/>
                                  </p:stCondLst>
                                  <p:childTnLst>
                                    <p:animEffect transition="out" filter="wheel(1)">
                                      <p:cBhvr>
                                        <p:cTn id="25" dur="2000"/>
                                        <p:tgtEl>
                                          <p:spTgt spid="12"/>
                                        </p:tgtEl>
                                      </p:cBhvr>
                                    </p:animEffect>
                                    <p:set>
                                      <p:cBhvr>
                                        <p:cTn id="26" dur="1" fill="hold">
                                          <p:stCondLst>
                                            <p:cond delay="1999"/>
                                          </p:stCondLst>
                                        </p:cTn>
                                        <p:tgtEl>
                                          <p:spTgt spid="12"/>
                                        </p:tgtEl>
                                        <p:attrNameLst>
                                          <p:attrName>style.visibility</p:attrName>
                                        </p:attrNameLst>
                                      </p:cBhvr>
                                      <p:to>
                                        <p:strVal val="hidden"/>
                                      </p:to>
                                    </p:set>
                                  </p:childTnLst>
                                </p:cTn>
                              </p:par>
                              <p:par>
                                <p:cTn id="27" presetID="21" presetClass="exit" presetSubtype="1" fill="hold" grpId="0" nodeType="withEffect">
                                  <p:stCondLst>
                                    <p:cond delay="0"/>
                                  </p:stCondLst>
                                  <p:childTnLst>
                                    <p:animEffect transition="out" filter="wheel(1)">
                                      <p:cBhvr>
                                        <p:cTn id="28" dur="2000"/>
                                        <p:tgtEl>
                                          <p:spTgt spid="13"/>
                                        </p:tgtEl>
                                      </p:cBhvr>
                                    </p:animEffect>
                                    <p:set>
                                      <p:cBhvr>
                                        <p:cTn id="29" dur="1" fill="hold">
                                          <p:stCondLst>
                                            <p:cond delay="1999"/>
                                          </p:stCondLst>
                                        </p:cTn>
                                        <p:tgtEl>
                                          <p:spTgt spid="13"/>
                                        </p:tgtEl>
                                        <p:attrNameLst>
                                          <p:attrName>style.visibility</p:attrName>
                                        </p:attrNameLst>
                                      </p:cBhvr>
                                      <p:to>
                                        <p:strVal val="hidden"/>
                                      </p:to>
                                    </p:set>
                                  </p:childTnLst>
                                </p:cTn>
                              </p:par>
                              <p:par>
                                <p:cTn id="30" presetID="21" presetClass="exit" presetSubtype="1" fill="hold" grpId="0" nodeType="withEffect">
                                  <p:stCondLst>
                                    <p:cond delay="0"/>
                                  </p:stCondLst>
                                  <p:childTnLst>
                                    <p:animEffect transition="out" filter="wheel(1)">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par>
                                <p:cTn id="33" presetID="21" presetClass="exit" presetSubtype="1" fill="hold" grpId="0" nodeType="withEffect">
                                  <p:stCondLst>
                                    <p:cond delay="0"/>
                                  </p:stCondLst>
                                  <p:childTnLst>
                                    <p:animEffect transition="out" filter="wheel(1)">
                                      <p:cBhvr>
                                        <p:cTn id="34" dur="2000"/>
                                        <p:tgtEl>
                                          <p:spTgt spid="16"/>
                                        </p:tgtEl>
                                      </p:cBhvr>
                                    </p:animEffect>
                                    <p:set>
                                      <p:cBhvr>
                                        <p:cTn id="35" dur="1" fill="hold">
                                          <p:stCondLst>
                                            <p:cond delay="1999"/>
                                          </p:stCondLst>
                                        </p:cTn>
                                        <p:tgtEl>
                                          <p:spTgt spid="16"/>
                                        </p:tgtEl>
                                        <p:attrNameLst>
                                          <p:attrName>style.visibility</p:attrName>
                                        </p:attrNameLst>
                                      </p:cBhvr>
                                      <p:to>
                                        <p:strVal val="hidden"/>
                                      </p:to>
                                    </p:set>
                                  </p:childTnLst>
                                </p:cTn>
                              </p:par>
                              <p:par>
                                <p:cTn id="36" presetID="21" presetClass="exit" presetSubtype="1" fill="hold" grpId="0" nodeType="withEffect">
                                  <p:stCondLst>
                                    <p:cond delay="0"/>
                                  </p:stCondLst>
                                  <p:childTnLst>
                                    <p:animEffect transition="out" filter="wheel(1)">
                                      <p:cBhvr>
                                        <p:cTn id="37" dur="2000"/>
                                        <p:tgtEl>
                                          <p:spTgt spid="17"/>
                                        </p:tgtEl>
                                      </p:cBhvr>
                                    </p:animEffect>
                                    <p:set>
                                      <p:cBhvr>
                                        <p:cTn id="38" dur="1" fill="hold">
                                          <p:stCondLst>
                                            <p:cond delay="1999"/>
                                          </p:stCondLst>
                                        </p:cTn>
                                        <p:tgtEl>
                                          <p:spTgt spid="17"/>
                                        </p:tgtEl>
                                        <p:attrNameLst>
                                          <p:attrName>style.visibility</p:attrName>
                                        </p:attrNameLst>
                                      </p:cBhvr>
                                      <p:to>
                                        <p:strVal val="hidden"/>
                                      </p:to>
                                    </p:set>
                                  </p:childTnLst>
                                </p:cTn>
                              </p:par>
                              <p:par>
                                <p:cTn id="39" presetID="21" presetClass="exit" presetSubtype="1" fill="hold" grpId="0" nodeType="withEffect">
                                  <p:stCondLst>
                                    <p:cond delay="0"/>
                                  </p:stCondLst>
                                  <p:childTnLst>
                                    <p:animEffect transition="out" filter="wheel(1)">
                                      <p:cBhvr>
                                        <p:cTn id="40" dur="2000"/>
                                        <p:tgtEl>
                                          <p:spTgt spid="19"/>
                                        </p:tgtEl>
                                      </p:cBhvr>
                                    </p:animEffect>
                                    <p:set>
                                      <p:cBhvr>
                                        <p:cTn id="41"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2" grpId="0"/>
      <p:bldP spid="13" grpId="0"/>
      <p:bldP spid="14" grpId="0" animBg="1"/>
      <p:bldP spid="15" grpId="0" animBg="1"/>
      <p:bldP spid="15" grpId="1" animBg="1"/>
      <p:bldP spid="16" grpId="0" animBg="1"/>
      <p:bldP spid="17"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912328-994A-4447-A814-CDBC61B14A1A}"/>
              </a:ext>
            </a:extLst>
          </p:cNvPr>
          <p:cNvPicPr>
            <a:picLocks noChangeAspect="1"/>
          </p:cNvPicPr>
          <p:nvPr/>
        </p:nvPicPr>
        <p:blipFill>
          <a:blip r:embed="rId2"/>
          <a:stretch>
            <a:fillRect/>
          </a:stretch>
        </p:blipFill>
        <p:spPr>
          <a:xfrm>
            <a:off x="812307" y="2651785"/>
            <a:ext cx="9438640" cy="3979613"/>
          </a:xfrm>
          <a:prstGeom prst="rect">
            <a:avLst/>
          </a:prstGeom>
        </p:spPr>
      </p:pic>
      <p:sp>
        <p:nvSpPr>
          <p:cNvPr id="5" name="TextBox 4">
            <a:extLst>
              <a:ext uri="{FF2B5EF4-FFF2-40B4-BE49-F238E27FC236}">
                <a16:creationId xmlns:a16="http://schemas.microsoft.com/office/drawing/2014/main" id="{98AB960C-2306-470E-BFE9-5E009B6B9A28}"/>
              </a:ext>
            </a:extLst>
          </p:cNvPr>
          <p:cNvSpPr txBox="1"/>
          <p:nvPr/>
        </p:nvSpPr>
        <p:spPr>
          <a:xfrm>
            <a:off x="124089" y="812121"/>
            <a:ext cx="7471042"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 CHUYỂN ĐỘNG CƠ – CHẤT ĐIỂM</a:t>
            </a:r>
          </a:p>
        </p:txBody>
      </p:sp>
      <p:sp>
        <p:nvSpPr>
          <p:cNvPr id="8" name="Rectangle 160">
            <a:extLst>
              <a:ext uri="{FF2B5EF4-FFF2-40B4-BE49-F238E27FC236}">
                <a16:creationId xmlns:a16="http://schemas.microsoft.com/office/drawing/2014/main" id="{436B6762-3AC8-4B50-BFF8-E4A65D5B8D7B}"/>
              </a:ext>
            </a:extLst>
          </p:cNvPr>
          <p:cNvSpPr>
            <a:spLocks noChangeArrowheads="1"/>
          </p:cNvSpPr>
          <p:nvPr/>
        </p:nvSpPr>
        <p:spPr bwMode="auto">
          <a:xfrm>
            <a:off x="124089" y="1373231"/>
            <a:ext cx="3411539"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3/ </a:t>
            </a:r>
            <a:r>
              <a:rPr lang="en-US" altLang="en-US" sz="2800" b="1" noProof="0" dirty="0" err="1">
                <a:solidFill>
                  <a:srgbClr val="FFFF00"/>
                </a:solidFill>
                <a:latin typeface="Times New Roman" panose="02020603050405020304" pitchFamily="18" charset="0"/>
                <a:cs typeface="Times New Roman" panose="02020603050405020304" pitchFamily="18" charset="0"/>
              </a:rPr>
              <a:t>Quỹ</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đạo</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20" name="Content Placeholder 2">
            <a:extLst>
              <a:ext uri="{FF2B5EF4-FFF2-40B4-BE49-F238E27FC236}">
                <a16:creationId xmlns:a16="http://schemas.microsoft.com/office/drawing/2014/main" id="{389A1CE0-9CD7-44E7-BFAD-701F08598E8D}"/>
              </a:ext>
            </a:extLst>
          </p:cNvPr>
          <p:cNvSpPr>
            <a:spLocks noGrp="1"/>
          </p:cNvSpPr>
          <p:nvPr>
            <p:ph idx="1"/>
          </p:nvPr>
        </p:nvSpPr>
        <p:spPr>
          <a:xfrm>
            <a:off x="318301" y="1993563"/>
            <a:ext cx="11555396" cy="1206837"/>
          </a:xfrm>
        </p:spPr>
        <p:txBody>
          <a:bodyPr>
            <a:noAutofit/>
          </a:bodyPr>
          <a:lstStyle/>
          <a:p>
            <a:pPr marL="0" indent="0" algn="just">
              <a:lnSpc>
                <a:spcPct val="120000"/>
              </a:lnSpc>
              <a:buNone/>
              <a:defRPr/>
            </a:pPr>
            <a:r>
              <a:rPr lang="en-US"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a:solidFill>
                  <a:schemeClr val="bg1"/>
                </a:solidFill>
                <a:latin typeface="Times New Roman" panose="02020603050405020304" pitchFamily="18" charset="0"/>
                <a:cs typeface="Times New Roman" panose="02020603050405020304" pitchFamily="18" charset="0"/>
              </a:rPr>
              <a:t>Tập hợp tất cả các vị trí của một chất điểm chuyển động tạo ra một đường nhất định. Đường đó gọi là quỹ đạo của chuyển động.</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30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diamond(in)">
                                      <p:cBhvr>
                                        <p:cTn id="7" dur="2000"/>
                                        <p:tgtEl>
                                          <p:spTgt spid="20">
                                            <p:txEl>
                                              <p:pRg st="0" end="0"/>
                                            </p:txEl>
                                          </p:spTgt>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AB960C-2306-470E-BFE9-5E009B6B9A28}"/>
              </a:ext>
            </a:extLst>
          </p:cNvPr>
          <p:cNvSpPr txBox="1"/>
          <p:nvPr/>
        </p:nvSpPr>
        <p:spPr>
          <a:xfrm>
            <a:off x="124088" y="812121"/>
            <a:ext cx="11844391" cy="523220"/>
          </a:xfrm>
          <a:prstGeom prst="rect">
            <a:avLst/>
          </a:prstGeom>
          <a:noFill/>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II/ CÁCH</a:t>
            </a:r>
            <a:r>
              <a:rPr kumimoji="0" lang="en-US" altLang="en-US" sz="2800" b="1" i="0" u="none" strike="noStrike" kern="1200" cap="none" spc="0" normalizeH="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rPr>
              <a:t> XÁC ĐỊNH VỊ TRÍ CỦA VẬT TRONG KHÔNG GIAN</a:t>
            </a:r>
            <a:endParaRPr kumimoji="0" lang="en-US" altLang="en-US" sz="2800" b="1" i="0" u="none" strike="noStrike" kern="1200" cap="none" spc="0" normalizeH="0" baseline="0" noProof="0" dirty="0">
              <a:ln>
                <a:noFill/>
              </a:ln>
              <a:solidFill>
                <a:srgbClr val="66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graphicFrame>
        <p:nvGraphicFramePr>
          <p:cNvPr id="30" name="Diagram 29">
            <a:extLst>
              <a:ext uri="{FF2B5EF4-FFF2-40B4-BE49-F238E27FC236}">
                <a16:creationId xmlns:a16="http://schemas.microsoft.com/office/drawing/2014/main" id="{432AFF5A-0C3F-4A0E-A031-36069E00CA41}"/>
              </a:ext>
            </a:extLst>
          </p:cNvPr>
          <p:cNvGraphicFramePr/>
          <p:nvPr>
            <p:extLst>
              <p:ext uri="{D42A27DB-BD31-4B8C-83A1-F6EECF244321}">
                <p14:modId xmlns:p14="http://schemas.microsoft.com/office/powerpoint/2010/main" val="3386008666"/>
              </p:ext>
            </p:extLst>
          </p:nvPr>
        </p:nvGraphicFramePr>
        <p:xfrm>
          <a:off x="-1603112" y="1590202"/>
          <a:ext cx="98967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60">
            <a:extLst>
              <a:ext uri="{FF2B5EF4-FFF2-40B4-BE49-F238E27FC236}">
                <a16:creationId xmlns:a16="http://schemas.microsoft.com/office/drawing/2014/main" id="{AC31721D-AF75-46BC-B849-0F72EAC2282D}"/>
              </a:ext>
            </a:extLst>
          </p:cNvPr>
          <p:cNvSpPr>
            <a:spLocks noChangeArrowheads="1"/>
          </p:cNvSpPr>
          <p:nvPr/>
        </p:nvSpPr>
        <p:spPr bwMode="auto">
          <a:xfrm>
            <a:off x="124089" y="1373231"/>
            <a:ext cx="2923911" cy="62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9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lang="en-US" altLang="en-US" sz="2800" b="1" noProof="0" dirty="0" err="1">
                <a:solidFill>
                  <a:srgbClr val="FFFF00"/>
                </a:solidFill>
                <a:latin typeface="Times New Roman" panose="02020603050405020304" pitchFamily="18" charset="0"/>
                <a:cs typeface="Times New Roman" panose="02020603050405020304" pitchFamily="18" charset="0"/>
              </a:rPr>
              <a:t>Cơ</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sở</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xác</a:t>
            </a:r>
            <a:r>
              <a:rPr lang="en-US" altLang="en-US" sz="2800" b="1" noProof="0" dirty="0">
                <a:solidFill>
                  <a:srgbClr val="FFFF00"/>
                </a:solidFill>
                <a:latin typeface="Times New Roman" panose="02020603050405020304" pitchFamily="18" charset="0"/>
                <a:cs typeface="Times New Roman" panose="02020603050405020304" pitchFamily="18" charset="0"/>
              </a:rPr>
              <a:t> </a:t>
            </a:r>
            <a:r>
              <a:rPr lang="en-US" altLang="en-US" sz="2800" b="1" noProof="0" dirty="0" err="1">
                <a:solidFill>
                  <a:srgbClr val="FFFF00"/>
                </a:solidFill>
                <a:latin typeface="Times New Roman" panose="02020603050405020304" pitchFamily="18" charset="0"/>
                <a:cs typeface="Times New Roman" panose="02020603050405020304" pitchFamily="18" charset="0"/>
              </a:rPr>
              <a:t>định</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3DD12F4-EA55-4C2C-ABA9-9B6607B3B40F}"/>
              </a:ext>
            </a:extLst>
          </p:cNvPr>
          <p:cNvSpPr txBox="1"/>
          <p:nvPr/>
        </p:nvSpPr>
        <p:spPr>
          <a:xfrm>
            <a:off x="6603999" y="2398763"/>
            <a:ext cx="5242559" cy="954107"/>
          </a:xfrm>
          <a:prstGeom prst="rect">
            <a:avLst/>
          </a:prstGeom>
          <a:noFill/>
        </p:spPr>
        <p:txBody>
          <a:bodyPr wrap="square">
            <a:spAutoFit/>
          </a:bodyPr>
          <a:lstStyle/>
          <a:p>
            <a:pPr algn="just"/>
            <a:r>
              <a:rPr lang="vi-VN" sz="2800" b="1" i="1" dirty="0">
                <a:solidFill>
                  <a:schemeClr val="accent4">
                    <a:lumMod val="20000"/>
                    <a:lumOff val="80000"/>
                  </a:schemeClr>
                </a:solidFill>
                <a:effectLst/>
                <a:latin typeface="+mj-lt"/>
                <a:cs typeface="Times New Roman" panose="02020603050405020304" pitchFamily="18" charset="0"/>
                <a:sym typeface="Wingdings" panose="05000000000000000000" pitchFamily="2" charset="2"/>
              </a:rPr>
              <a:t>l</a:t>
            </a:r>
            <a:r>
              <a:rPr lang="vi-VN" sz="2800" b="1" i="1" dirty="0">
                <a:solidFill>
                  <a:schemeClr val="accent4">
                    <a:lumMod val="20000"/>
                    <a:lumOff val="80000"/>
                  </a:schemeClr>
                </a:solidFill>
                <a:effectLst/>
                <a:latin typeface="+mj-lt"/>
              </a:rPr>
              <a:t>à vật mà ta chọn cho nó cố định để so với các vật khác.</a:t>
            </a:r>
            <a:endParaRPr lang="vi-VN" sz="2800" b="1" i="1" dirty="0">
              <a:solidFill>
                <a:schemeClr val="accent4">
                  <a:lumMod val="20000"/>
                  <a:lumOff val="80000"/>
                </a:schemeClr>
              </a:solidFill>
              <a:latin typeface="+mj-lt"/>
            </a:endParaRPr>
          </a:p>
        </p:txBody>
      </p:sp>
      <p:sp>
        <p:nvSpPr>
          <p:cNvPr id="10" name="TextBox 9">
            <a:extLst>
              <a:ext uri="{FF2B5EF4-FFF2-40B4-BE49-F238E27FC236}">
                <a16:creationId xmlns:a16="http://schemas.microsoft.com/office/drawing/2014/main" id="{160FBAB9-E138-4335-8983-8168FAF27DCC}"/>
              </a:ext>
            </a:extLst>
          </p:cNvPr>
          <p:cNvSpPr txBox="1"/>
          <p:nvPr/>
        </p:nvSpPr>
        <p:spPr>
          <a:xfrm>
            <a:off x="7274561" y="4161431"/>
            <a:ext cx="4693918" cy="954107"/>
          </a:xfrm>
          <a:prstGeom prst="rect">
            <a:avLst/>
          </a:prstGeom>
          <a:noFill/>
        </p:spPr>
        <p:txBody>
          <a:bodyPr wrap="square">
            <a:spAutoFit/>
          </a:bodyPr>
          <a:lstStyle/>
          <a:p>
            <a:pPr algn="just"/>
            <a:r>
              <a:rPr lang="vi-VN" sz="2800" b="1" i="1" dirty="0">
                <a:solidFill>
                  <a:schemeClr val="accent4">
                    <a:lumMod val="20000"/>
                    <a:lumOff val="80000"/>
                  </a:schemeClr>
                </a:solidFill>
                <a:latin typeface="Times New Roman" panose="02020603050405020304" pitchFamily="18" charset="0"/>
                <a:cs typeface="Times New Roman" panose="02020603050405020304" pitchFamily="18" charset="0"/>
                <a:sym typeface="Wingdings" panose="05000000000000000000" pitchFamily="2" charset="2"/>
              </a:rPr>
              <a:t>d</a:t>
            </a:r>
            <a:r>
              <a:rPr lang="vi-VN" sz="2800" b="1" i="1" dirty="0">
                <a:solidFill>
                  <a:schemeClr val="accent4">
                    <a:lumMod val="20000"/>
                    <a:lumOff val="80000"/>
                  </a:schemeClr>
                </a:solidFill>
                <a:effectLst/>
                <a:latin typeface="Times New Roman" panose="02020603050405020304" pitchFamily="18" charset="0"/>
                <a:cs typeface="Times New Roman" panose="02020603050405020304" pitchFamily="18" charset="0"/>
                <a:sym typeface="Wingdings" panose="05000000000000000000" pitchFamily="2" charset="2"/>
              </a:rPr>
              <a:t>ùng đ</a:t>
            </a:r>
            <a:r>
              <a:rPr lang="vi-VN" sz="2800" b="1" i="1" dirty="0">
                <a:solidFill>
                  <a:schemeClr val="accent4">
                    <a:lumMod val="20000"/>
                    <a:lumOff val="80000"/>
                  </a:schemeClr>
                </a:solidFill>
                <a:effectLst/>
                <a:latin typeface="+mj-lt"/>
              </a:rPr>
              <a:t>ể đo chiều dài đoạn đường từ vật làm mốc đến vật.</a:t>
            </a:r>
            <a:endParaRPr lang="vi-VN" sz="2800" b="1" i="1" dirty="0">
              <a:solidFill>
                <a:schemeClr val="accent4">
                  <a:lumMod val="20000"/>
                  <a:lumOff val="80000"/>
                </a:schemeClr>
              </a:solidFill>
              <a:latin typeface="+mj-lt"/>
            </a:endParaRPr>
          </a:p>
        </p:txBody>
      </p:sp>
    </p:spTree>
    <p:extLst>
      <p:ext uri="{BB962C8B-B14F-4D97-AF65-F5344CB8AC3E}">
        <p14:creationId xmlns:p14="http://schemas.microsoft.com/office/powerpoint/2010/main" val="30193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BE5A69-7959-4DC5-89F5-DD0DB2B8B442}"/>
              </a:ext>
            </a:extLst>
          </p:cNvPr>
          <p:cNvSpPr/>
          <p:nvPr/>
        </p:nvSpPr>
        <p:spPr>
          <a:xfrm>
            <a:off x="17755" y="34040"/>
            <a:ext cx="1589104"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Tahoma" panose="020B0604030504040204" pitchFamily="34" charset="0"/>
                <a:cs typeface="Tahoma" panose="020B0604030504040204" pitchFamily="34" charset="0"/>
              </a:rPr>
              <a:t>CHỦ ĐỀ:</a:t>
            </a:r>
            <a:endParaRPr kumimoji="0" lang="en-US" sz="1800" b="0" i="0" u="none" strike="noStrike" kern="1200" cap="none" spc="0" normalizeH="0" baseline="0" noProof="0" dirty="0">
              <a:ln>
                <a:solidFill>
                  <a:srgbClr val="002060"/>
                </a:solidFill>
              </a:ln>
              <a:solidFill>
                <a:srgbClr val="FFFF00"/>
              </a:solidFill>
              <a:effectLst/>
              <a:uLnTx/>
              <a:uFillTx/>
              <a:latin typeface="UTM Aurora"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AEA83201-A504-4D16-98C0-29C1D9893D1B}"/>
              </a:ext>
            </a:extLst>
          </p:cNvPr>
          <p:cNvSpPr/>
          <p:nvPr/>
        </p:nvSpPr>
        <p:spPr>
          <a:xfrm>
            <a:off x="1653206" y="34040"/>
            <a:ext cx="10529917" cy="523220"/>
          </a:xfrm>
          <a:prstGeom prst="roundRect">
            <a:avLst/>
          </a:prstGeom>
          <a:ln w="1905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CHUYỂN ĐỘNG THẲNG ĐỀU</a:t>
            </a:r>
            <a:endParaRPr kumimoji="0" lang="en-US" sz="1800" b="0"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endParaRPr>
          </a:p>
        </p:txBody>
      </p:sp>
      <p:sp>
        <p:nvSpPr>
          <p:cNvPr id="9" name="Title 1">
            <a:extLst>
              <a:ext uri="{FF2B5EF4-FFF2-40B4-BE49-F238E27FC236}">
                <a16:creationId xmlns:a16="http://schemas.microsoft.com/office/drawing/2014/main" id="{655D1DAF-6CD1-4827-8218-C8285B976CDE}"/>
              </a:ext>
            </a:extLst>
          </p:cNvPr>
          <p:cNvSpPr>
            <a:spLocks noGrp="1"/>
          </p:cNvSpPr>
          <p:nvPr>
            <p:ph type="title"/>
          </p:nvPr>
        </p:nvSpPr>
        <p:spPr>
          <a:xfrm>
            <a:off x="448123" y="1121296"/>
            <a:ext cx="10972800" cy="685802"/>
          </a:xfrm>
        </p:spPr>
        <p:txBody>
          <a:bodyPr>
            <a:normAutofit/>
          </a:bodyPr>
          <a:lstStyle/>
          <a:p>
            <a:pPr algn="ctr"/>
            <a:r>
              <a:rPr lang="en-US" sz="4000" b="1" dirty="0">
                <a:solidFill>
                  <a:srgbClr val="FFFF00"/>
                </a:solidFill>
                <a:latin typeface="Times New Roman" panose="02020603050405020304" pitchFamily="18" charset="0"/>
                <a:cs typeface="Times New Roman" panose="02020603050405020304" pitchFamily="18" charset="0"/>
              </a:rPr>
              <a:t>HỆ TỌA ĐỘ</a:t>
            </a:r>
            <a:endParaRPr lang="vi-VN" sz="4000" b="1" dirty="0">
              <a:solidFill>
                <a:srgbClr val="FFFF00"/>
              </a:solidFill>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66C9DBC8-5E68-432D-9D19-C197EBDC87D3}"/>
              </a:ext>
            </a:extLst>
          </p:cNvPr>
          <p:cNvSpPr>
            <a:spLocks noGrp="1"/>
          </p:cNvSpPr>
          <p:nvPr>
            <p:ph idx="1"/>
          </p:nvPr>
        </p:nvSpPr>
        <p:spPr>
          <a:xfrm>
            <a:off x="4974603" y="2683065"/>
            <a:ext cx="7117080" cy="3126817"/>
          </a:xfrm>
        </p:spPr>
        <p:txBody>
          <a:bodyPr/>
          <a:lstStyle/>
          <a:p>
            <a:pPr marL="0" indent="0">
              <a:buNone/>
            </a:pPr>
            <a:r>
              <a:rPr lang="en-US" b="1" dirty="0">
                <a:solidFill>
                  <a:schemeClr val="bg1"/>
                </a:solidFill>
                <a:latin typeface="Times New Roman" panose="02020603050405020304" pitchFamily="18" charset="0"/>
                <a:cs typeface="Times New Roman" panose="02020603050405020304" pitchFamily="18" charset="0"/>
              </a:rPr>
              <a:t>NGƯỜI PHÁT MINH:</a:t>
            </a:r>
          </a:p>
          <a:p>
            <a:pPr marL="0" indent="0">
              <a:buNone/>
            </a:pPr>
            <a:r>
              <a:rPr lang="en-US" dirty="0">
                <a:solidFill>
                  <a:schemeClr val="bg1"/>
                </a:solidFill>
                <a:latin typeface="Times New Roman" panose="02020603050405020304" pitchFamily="18" charset="0"/>
                <a:cs typeface="Times New Roman" panose="02020603050405020304" pitchFamily="18" charset="0"/>
              </a:rPr>
              <a:t> Nhà toán học người Pháp Descartes</a:t>
            </a:r>
          </a:p>
          <a:p>
            <a:pPr marL="0" indent="0">
              <a:buNone/>
            </a:pPr>
            <a:r>
              <a:rPr lang="en-US" dirty="0">
                <a:solidFill>
                  <a:schemeClr val="bg1"/>
                </a:solidFill>
                <a:latin typeface="Times New Roman" panose="02020603050405020304" pitchFamily="18" charset="0"/>
                <a:cs typeface="Times New Roman" panose="02020603050405020304" pitchFamily="18" charset="0"/>
              </a:rPr>
              <a:t> Ngày sinh: 31/3/1596</a:t>
            </a:r>
          </a:p>
          <a:p>
            <a:pPr marL="0" indent="0">
              <a:buNone/>
            </a:pPr>
            <a:r>
              <a:rPr lang="en-US" dirty="0">
                <a:solidFill>
                  <a:schemeClr val="bg1"/>
                </a:solidFill>
                <a:latin typeface="Times New Roman" panose="02020603050405020304" pitchFamily="18" charset="0"/>
                <a:cs typeface="Times New Roman" panose="02020603050405020304" pitchFamily="18" charset="0"/>
              </a:rPr>
              <a:t> Ngày mất: 11/2/1650</a:t>
            </a:r>
          </a:p>
          <a:p>
            <a:pPr marL="0" indent="0">
              <a:buNone/>
            </a:pPr>
            <a:r>
              <a:rPr lang="en-US" dirty="0">
                <a:solidFill>
                  <a:schemeClr val="bg1"/>
                </a:solidFill>
                <a:latin typeface="Times New Roman" panose="02020603050405020304" pitchFamily="18" charset="0"/>
                <a:cs typeface="Times New Roman" panose="02020603050405020304" pitchFamily="18" charset="0"/>
              </a:rPr>
              <a:t> Là nhà khoa học lỗi lạc của thế </a:t>
            </a:r>
            <a:r>
              <a:rPr lang="en-US" dirty="0" err="1">
                <a:solidFill>
                  <a:schemeClr val="bg1"/>
                </a:solidFill>
                <a:latin typeface="Times New Roman" panose="02020603050405020304" pitchFamily="18" charset="0"/>
                <a:cs typeface="Times New Roman" panose="02020603050405020304" pitchFamily="18" charset="0"/>
              </a:rPr>
              <a:t>kỉ</a:t>
            </a:r>
            <a:r>
              <a:rPr lang="en-US" dirty="0">
                <a:solidFill>
                  <a:schemeClr val="bg1"/>
                </a:solidFill>
                <a:latin typeface="Times New Roman" panose="02020603050405020304" pitchFamily="18" charset="0"/>
                <a:cs typeface="Times New Roman" panose="02020603050405020304" pitchFamily="18" charset="0"/>
              </a:rPr>
              <a:t> XVII</a:t>
            </a:r>
          </a:p>
        </p:txBody>
      </p:sp>
      <p:pic>
        <p:nvPicPr>
          <p:cNvPr id="11" name="Picture 10">
            <a:extLst>
              <a:ext uri="{FF2B5EF4-FFF2-40B4-BE49-F238E27FC236}">
                <a16:creationId xmlns:a16="http://schemas.microsoft.com/office/drawing/2014/main" id="{60833E72-CFDD-48B9-9F96-5433AFEF54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3880" y="1807097"/>
            <a:ext cx="4607560" cy="4128637"/>
          </a:xfrm>
          <a:prstGeom prst="rect">
            <a:avLst/>
          </a:prstGeom>
        </p:spPr>
      </p:pic>
    </p:spTree>
    <p:extLst>
      <p:ext uri="{BB962C8B-B14F-4D97-AF65-F5344CB8AC3E}">
        <p14:creationId xmlns:p14="http://schemas.microsoft.com/office/powerpoint/2010/main" val="33401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p:cTn id="19"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 calcmode="lin" valueType="num">
                                      <p:cBhvr>
                                        <p:cTn id="26"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p:cTn id="33"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 calcmode="lin" valueType="num">
                                      <p:cBhvr>
                                        <p:cTn id="40"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1177</TotalTime>
  <Words>1997</Words>
  <Application>Microsoft Office PowerPoint</Application>
  <PresentationFormat>Widescreen</PresentationFormat>
  <Paragraphs>297</Paragraphs>
  <Slides>28</Slides>
  <Notes>3</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1" baseType="lpstr">
      <vt:lpstr>Yu Gothic UI</vt:lpstr>
      <vt:lpstr>Arial</vt:lpstr>
      <vt:lpstr>Calibri</vt:lpstr>
      <vt:lpstr>Calibri Light</vt:lpstr>
      <vt:lpstr>Cambria Math</vt:lpstr>
      <vt:lpstr>Tahoma</vt:lpstr>
      <vt:lpstr>Times New Roman</vt:lpstr>
      <vt:lpstr>UTM Aurora</vt:lpstr>
      <vt:lpstr>UTM Avo</vt:lpstr>
      <vt:lpstr>UTM Facebook</vt:lpstr>
      <vt:lpstr>VNI-Helve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TỌA ĐỘ</vt:lpstr>
      <vt:lpstr>HỆ TỌA ĐỘ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dc:creator>
  <cp:lastModifiedBy>ĐIỀN NGUYỄN KIM</cp:lastModifiedBy>
  <cp:revision>100</cp:revision>
  <dcterms:created xsi:type="dcterms:W3CDTF">2021-05-20T09:29:58Z</dcterms:created>
  <dcterms:modified xsi:type="dcterms:W3CDTF">2021-09-03T09:52:57Z</dcterms:modified>
</cp:coreProperties>
</file>