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2" r:id="rId19"/>
    <p:sldId id="283" r:id="rId20"/>
    <p:sldId id="284" r:id="rId21"/>
    <p:sldId id="285" r:id="rId22"/>
    <p:sldId id="287" r:id="rId23"/>
    <p:sldId id="288" r:id="rId24"/>
    <p:sldId id="289" r:id="rId25"/>
    <p:sldId id="290" r:id="rId26"/>
    <p:sldId id="291" r:id="rId27"/>
    <p:sldId id="292" r:id="rId28"/>
    <p:sldId id="294" r:id="rId29"/>
    <p:sldId id="295" r:id="rId30"/>
    <p:sldId id="296" r:id="rId31"/>
    <p:sldId id="297" r:id="rId32"/>
    <p:sldId id="302" r:id="rId33"/>
    <p:sldId id="303" r:id="rId34"/>
    <p:sldId id="304" r:id="rId35"/>
    <p:sldId id="306" r:id="rId36"/>
    <p:sldId id="307" r:id="rId37"/>
    <p:sldId id="308" r:id="rId38"/>
    <p:sldId id="309" r:id="rId39"/>
    <p:sldId id="310" r:id="rId40"/>
    <p:sldId id="305" r:id="rId41"/>
    <p:sldId id="299" r:id="rId42"/>
    <p:sldId id="300" r:id="rId43"/>
    <p:sldId id="301" r:id="rId44"/>
    <p:sldId id="298" r:id="rId45"/>
    <p:sldId id="281" r:id="rId46"/>
    <p:sldId id="278" r:id="rId47"/>
    <p:sldId id="279" r:id="rId48"/>
    <p:sldId id="26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B92C64-913A-4EF7-BD48-95E80E3CC668}"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98401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92C64-913A-4EF7-BD48-95E80E3CC668}"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354668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92C64-913A-4EF7-BD48-95E80E3CC668}"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221301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92C64-913A-4EF7-BD48-95E80E3CC668}"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209712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B92C64-913A-4EF7-BD48-95E80E3CC668}"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249169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B92C64-913A-4EF7-BD48-95E80E3CC668}"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228629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B92C64-913A-4EF7-BD48-95E80E3CC668}"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34998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B92C64-913A-4EF7-BD48-95E80E3CC668}"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857906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92C64-913A-4EF7-BD48-95E80E3CC668}"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53320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92C64-913A-4EF7-BD48-95E80E3CC668}"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338936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92C64-913A-4EF7-BD48-95E80E3CC668}"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F43B-0E96-4F41-AA30-DDC46DD47C83}" type="slidenum">
              <a:rPr lang="en-US" smtClean="0"/>
              <a:t>‹#›</a:t>
            </a:fld>
            <a:endParaRPr lang="en-US"/>
          </a:p>
        </p:txBody>
      </p:sp>
    </p:spTree>
    <p:extLst>
      <p:ext uri="{BB962C8B-B14F-4D97-AF65-F5344CB8AC3E}">
        <p14:creationId xmlns:p14="http://schemas.microsoft.com/office/powerpoint/2010/main" val="396177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92C64-913A-4EF7-BD48-95E80E3CC668}"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8F43B-0E96-4F41-AA30-DDC46DD47C83}" type="slidenum">
              <a:rPr lang="en-US" smtClean="0"/>
              <a:t>‹#›</a:t>
            </a:fld>
            <a:endParaRPr lang="en-US"/>
          </a:p>
        </p:txBody>
      </p:sp>
    </p:spTree>
    <p:extLst>
      <p:ext uri="{BB962C8B-B14F-4D97-AF65-F5344CB8AC3E}">
        <p14:creationId xmlns:p14="http://schemas.microsoft.com/office/powerpoint/2010/main" val="144206673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86800" cy="4524315"/>
          </a:xfrm>
          <a:prstGeom prst="rect">
            <a:avLst/>
          </a:prstGeom>
          <a:noFill/>
        </p:spPr>
        <p:txBody>
          <a:bodyPr wrap="square" rtlCol="0">
            <a:spAutoFit/>
          </a:bodyPr>
          <a:lstStyle/>
          <a:p>
            <a:r>
              <a:rPr lang="en-US" sz="2400" b="1" dirty="0"/>
              <a:t>Question 1:</a:t>
            </a:r>
            <a:r>
              <a:rPr lang="en-US" sz="2400" dirty="0"/>
              <a:t> </a:t>
            </a:r>
            <a:r>
              <a:rPr lang="en-US" sz="2400" dirty="0" err="1"/>
              <a:t>Lan</a:t>
            </a:r>
            <a:r>
              <a:rPr lang="en-US" sz="2400" dirty="0"/>
              <a:t> wants to learn English because it is an____________ language.</a:t>
            </a:r>
          </a:p>
          <a:p>
            <a:r>
              <a:rPr lang="en-US" sz="2400" b="1" dirty="0"/>
              <a:t>	A.</a:t>
            </a:r>
            <a:r>
              <a:rPr lang="en-US" sz="2400" dirty="0"/>
              <a:t> internationally	</a:t>
            </a:r>
            <a:r>
              <a:rPr lang="en-US" sz="2400" b="1" dirty="0"/>
              <a:t>B.</a:t>
            </a:r>
            <a:r>
              <a:rPr lang="en-US" sz="2400" dirty="0"/>
              <a:t> international	</a:t>
            </a:r>
            <a:endParaRPr lang="en-US" sz="2400" dirty="0" smtClean="0"/>
          </a:p>
          <a:p>
            <a:r>
              <a:rPr lang="en-US" sz="2400" b="1" dirty="0"/>
              <a:t>	</a:t>
            </a:r>
            <a:r>
              <a:rPr lang="en-US" sz="2400" b="1" dirty="0" smtClean="0"/>
              <a:t>C</a:t>
            </a:r>
            <a:r>
              <a:rPr lang="en-US" sz="2400" b="1" dirty="0"/>
              <a:t>.</a:t>
            </a:r>
            <a:r>
              <a:rPr lang="en-US" sz="2400" dirty="0"/>
              <a:t> internationalize	</a:t>
            </a:r>
            <a:r>
              <a:rPr lang="en-US" sz="2400" b="1" dirty="0"/>
              <a:t>D.</a:t>
            </a:r>
            <a:r>
              <a:rPr lang="en-US" sz="2400" dirty="0"/>
              <a:t> internationalism</a:t>
            </a:r>
          </a:p>
          <a:p>
            <a:endParaRPr lang="en-US" sz="2400" b="1" dirty="0" smtClean="0"/>
          </a:p>
          <a:p>
            <a:r>
              <a:rPr lang="en-US" sz="2400" dirty="0" smtClean="0"/>
              <a:t>A</a:t>
            </a:r>
            <a:r>
              <a:rPr lang="en-US" sz="2400" dirty="0"/>
              <a:t>. Internationally /</a:t>
            </a:r>
            <a:r>
              <a:rPr lang="en-US" sz="2400" dirty="0" err="1"/>
              <a:t>inte’næ∫nəli</a:t>
            </a:r>
            <a:r>
              <a:rPr lang="en-US" sz="2400" dirty="0"/>
              <a:t>/ (</a:t>
            </a:r>
            <a:r>
              <a:rPr lang="en-US" sz="2400" dirty="0" err="1"/>
              <a:t>adv</a:t>
            </a:r>
            <a:r>
              <a:rPr lang="en-US" sz="2400" dirty="0"/>
              <a:t>): </a:t>
            </a:r>
            <a:r>
              <a:rPr lang="en-US" sz="2400" dirty="0" err="1"/>
              <a:t>cấp</a:t>
            </a:r>
            <a:r>
              <a:rPr lang="en-US" sz="2400" dirty="0"/>
              <a:t> </a:t>
            </a:r>
            <a:r>
              <a:rPr lang="en-US" sz="2400" dirty="0" err="1"/>
              <a:t>độ</a:t>
            </a:r>
            <a:r>
              <a:rPr lang="en-US" sz="2400" dirty="0"/>
              <a:t> </a:t>
            </a:r>
            <a:r>
              <a:rPr lang="en-US" sz="2400" dirty="0" err="1"/>
              <a:t>toàn</a:t>
            </a:r>
            <a:r>
              <a:rPr lang="en-US" sz="2400" dirty="0"/>
              <a:t> </a:t>
            </a:r>
            <a:r>
              <a:rPr lang="en-US" sz="2400" dirty="0" err="1"/>
              <a:t>thế</a:t>
            </a:r>
            <a:r>
              <a:rPr lang="en-US" sz="2400" dirty="0"/>
              <a:t> </a:t>
            </a:r>
            <a:r>
              <a:rPr lang="en-US" sz="2400" dirty="0" err="1"/>
              <a:t>giới</a:t>
            </a:r>
            <a:r>
              <a:rPr lang="en-US" sz="2400" dirty="0"/>
              <a:t/>
            </a:r>
            <a:br>
              <a:rPr lang="en-US" sz="2400" dirty="0"/>
            </a:br>
            <a:r>
              <a:rPr lang="en-US" sz="2400" dirty="0"/>
              <a:t>B. International /,</a:t>
            </a:r>
            <a:r>
              <a:rPr lang="en-US" sz="2400" dirty="0" err="1"/>
              <a:t>intə’næ∫nəl</a:t>
            </a:r>
            <a:r>
              <a:rPr lang="en-US" sz="2400" dirty="0"/>
              <a:t>/ (a): </a:t>
            </a:r>
            <a:r>
              <a:rPr lang="en-US" sz="2400" dirty="0" err="1"/>
              <a:t>thuộc</a:t>
            </a:r>
            <a:r>
              <a:rPr lang="en-US" sz="2400" dirty="0"/>
              <a:t> </a:t>
            </a:r>
            <a:r>
              <a:rPr lang="en-US" sz="2400" dirty="0" err="1"/>
              <a:t>về</a:t>
            </a:r>
            <a:r>
              <a:rPr lang="en-US" sz="2400" dirty="0"/>
              <a:t> </a:t>
            </a:r>
            <a:r>
              <a:rPr lang="en-US" sz="2400" dirty="0" err="1"/>
              <a:t>quốc</a:t>
            </a:r>
            <a:r>
              <a:rPr lang="en-US" sz="2400" dirty="0"/>
              <a:t> </a:t>
            </a:r>
            <a:r>
              <a:rPr lang="en-US" sz="2400" dirty="0" err="1"/>
              <a:t>tế</a:t>
            </a:r>
            <a:r>
              <a:rPr lang="en-US" sz="2400" dirty="0"/>
              <a:t/>
            </a:r>
            <a:br>
              <a:rPr lang="en-US" sz="2400" dirty="0"/>
            </a:br>
            <a:r>
              <a:rPr lang="en-US" sz="2400" dirty="0"/>
              <a:t>C. Internationalize /</a:t>
            </a:r>
            <a:r>
              <a:rPr lang="en-US" sz="2400" dirty="0" err="1"/>
              <a:t>intə’næʃnəlaiz</a:t>
            </a:r>
            <a:r>
              <a:rPr lang="en-US" sz="2400" dirty="0"/>
              <a:t>/ (v): </a:t>
            </a:r>
            <a:r>
              <a:rPr lang="en-US" sz="2400" dirty="0" err="1"/>
              <a:t>quốc</a:t>
            </a:r>
            <a:r>
              <a:rPr lang="en-US" sz="2400" dirty="0"/>
              <a:t> </a:t>
            </a:r>
            <a:r>
              <a:rPr lang="en-US" sz="2400" dirty="0" err="1"/>
              <a:t>tế</a:t>
            </a:r>
            <a:r>
              <a:rPr lang="en-US" sz="2400" dirty="0"/>
              <a:t> </a:t>
            </a:r>
            <a:r>
              <a:rPr lang="en-US" sz="2400" dirty="0" err="1"/>
              <a:t>hóa</a:t>
            </a:r>
            <a:r>
              <a:rPr lang="en-US" sz="2400" dirty="0"/>
              <a:t/>
            </a:r>
            <a:br>
              <a:rPr lang="en-US" sz="2400" dirty="0"/>
            </a:br>
            <a:r>
              <a:rPr lang="en-US" sz="2400" dirty="0"/>
              <a:t>D. Internationalism /</a:t>
            </a:r>
            <a:r>
              <a:rPr lang="en-US" sz="2400" dirty="0" err="1"/>
              <a:t>intə’næ∫nəlizəm</a:t>
            </a:r>
            <a:r>
              <a:rPr lang="en-US" sz="2400" dirty="0"/>
              <a:t>/ (n): </a:t>
            </a:r>
            <a:r>
              <a:rPr lang="en-US" sz="2400" dirty="0" err="1"/>
              <a:t>chủ</a:t>
            </a:r>
            <a:r>
              <a:rPr lang="en-US" sz="2400" dirty="0"/>
              <a:t> </a:t>
            </a:r>
            <a:r>
              <a:rPr lang="en-US" sz="2400" dirty="0" err="1"/>
              <a:t>nghĩa</a:t>
            </a:r>
            <a:r>
              <a:rPr lang="en-US" sz="2400" dirty="0"/>
              <a:t> </a:t>
            </a:r>
            <a:r>
              <a:rPr lang="en-US" sz="2400" dirty="0" err="1"/>
              <a:t>quốc</a:t>
            </a:r>
            <a:r>
              <a:rPr lang="en-US" sz="2400" dirty="0"/>
              <a:t> </a:t>
            </a:r>
            <a:r>
              <a:rPr lang="en-US" sz="2400" dirty="0" err="1"/>
              <a:t>tế</a:t>
            </a:r>
            <a:endParaRPr lang="en-US" sz="2400" dirty="0"/>
          </a:p>
          <a:p>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danh</a:t>
            </a:r>
            <a:r>
              <a:rPr lang="en-US" sz="2400" dirty="0"/>
              <a:t> </a:t>
            </a:r>
            <a:r>
              <a:rPr lang="en-US" sz="2400" dirty="0" err="1"/>
              <a:t>từ</a:t>
            </a:r>
            <a:r>
              <a:rPr lang="en-US" sz="2400" dirty="0"/>
              <a:t> “language” </a:t>
            </a:r>
            <a:r>
              <a:rPr lang="en-US" sz="2400" dirty="0" err="1"/>
              <a:t>thì</a:t>
            </a:r>
            <a:r>
              <a:rPr lang="en-US" sz="2400" dirty="0"/>
              <a:t> </a:t>
            </a:r>
            <a:r>
              <a:rPr lang="en-US" sz="2400" dirty="0" err="1"/>
              <a:t>vị</a:t>
            </a:r>
            <a:r>
              <a:rPr lang="en-US" sz="2400" dirty="0"/>
              <a:t> </a:t>
            </a:r>
            <a:r>
              <a:rPr lang="en-US" sz="2400" dirty="0" err="1"/>
              <a:t>trí</a:t>
            </a:r>
            <a:r>
              <a:rPr lang="en-US" sz="2400" dirty="0"/>
              <a:t> </a:t>
            </a:r>
            <a:r>
              <a:rPr lang="en-US" sz="2400" dirty="0" err="1"/>
              <a:t>còn</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tính</a:t>
            </a:r>
            <a:r>
              <a:rPr lang="en-US" sz="2400" dirty="0"/>
              <a:t> </a:t>
            </a:r>
            <a:r>
              <a:rPr lang="en-US" sz="2400" dirty="0" err="1"/>
              <a:t>từ</a:t>
            </a:r>
            <a:r>
              <a:rPr lang="en-US" sz="2400" dirty="0"/>
              <a:t> </a:t>
            </a:r>
            <a:r>
              <a:rPr lang="en-US" sz="2400" dirty="0" err="1"/>
              <a:t>để</a:t>
            </a:r>
            <a:r>
              <a:rPr lang="en-US" sz="2400" dirty="0"/>
              <a:t> </a:t>
            </a:r>
            <a:r>
              <a:rPr lang="en-US" sz="2400" dirty="0" err="1"/>
              <a:t>tạo</a:t>
            </a:r>
            <a:r>
              <a:rPr lang="en-US" sz="2400" dirty="0"/>
              <a:t> </a:t>
            </a:r>
            <a:r>
              <a:rPr lang="en-US" sz="2400" dirty="0" err="1"/>
              <a:t>thành</a:t>
            </a:r>
            <a:r>
              <a:rPr lang="en-US" sz="2400" dirty="0"/>
              <a:t> </a:t>
            </a:r>
            <a:r>
              <a:rPr lang="en-US" sz="2400" dirty="0" err="1"/>
              <a:t>một</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 Ta </a:t>
            </a:r>
            <a:r>
              <a:rPr lang="en-US" sz="2400" dirty="0" err="1"/>
              <a:t>loại</a:t>
            </a:r>
            <a:r>
              <a:rPr lang="en-US" sz="2400" dirty="0"/>
              <a:t> </a:t>
            </a:r>
            <a:r>
              <a:rPr lang="en-US" sz="2400" dirty="0" err="1"/>
              <a:t>được</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 C, D.</a:t>
            </a:r>
            <a:br>
              <a:rPr lang="en-US" sz="2400" dirty="0"/>
            </a:br>
            <a:endParaRPr lang="en-US" sz="2400" dirty="0"/>
          </a:p>
        </p:txBody>
      </p:sp>
      <p:sp>
        <p:nvSpPr>
          <p:cNvPr id="3" name="Oval 2"/>
          <p:cNvSpPr/>
          <p:nvPr/>
        </p:nvSpPr>
        <p:spPr>
          <a:xfrm>
            <a:off x="39624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2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wipe(down)">
                                      <p:cBhvr>
                                        <p:cTn id="10" dur="500"/>
                                        <p:tgtEl>
                                          <p:spTgt spid="2">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4893647"/>
          </a:xfrm>
          <a:prstGeom prst="rect">
            <a:avLst/>
          </a:prstGeom>
          <a:noFill/>
        </p:spPr>
        <p:txBody>
          <a:bodyPr wrap="square" rtlCol="0">
            <a:spAutoFit/>
          </a:bodyPr>
          <a:lstStyle/>
          <a:p>
            <a:r>
              <a:rPr lang="en-US" sz="2400" b="1" dirty="0"/>
              <a:t>Question 10: </a:t>
            </a:r>
            <a:r>
              <a:rPr lang="en-US" sz="2400" dirty="0"/>
              <a:t>She will have finished the preparations for the meeting _______.</a:t>
            </a:r>
          </a:p>
          <a:p>
            <a:r>
              <a:rPr lang="en-US" sz="2400" b="1" dirty="0" smtClean="0"/>
              <a:t>A</a:t>
            </a:r>
            <a:r>
              <a:rPr lang="en-US" sz="2400" b="1" dirty="0"/>
              <a:t>. </a:t>
            </a:r>
            <a:r>
              <a:rPr lang="en-US" sz="2400" dirty="0"/>
              <a:t>by the time her boss arrives	</a:t>
            </a:r>
            <a:r>
              <a:rPr lang="en-US" sz="2400" b="1" dirty="0"/>
              <a:t>B. </a:t>
            </a:r>
            <a:r>
              <a:rPr lang="en-US" sz="2400" dirty="0"/>
              <a:t>after her boss had arrived</a:t>
            </a:r>
          </a:p>
          <a:p>
            <a:r>
              <a:rPr lang="en-US" sz="2400" b="1" dirty="0" smtClean="0"/>
              <a:t>C</a:t>
            </a:r>
            <a:r>
              <a:rPr lang="en-US" sz="2400" b="1" dirty="0"/>
              <a:t>. </a:t>
            </a:r>
            <a:r>
              <a:rPr lang="en-US" sz="2400" dirty="0"/>
              <a:t>as soon as her boss had arrived	</a:t>
            </a:r>
            <a:r>
              <a:rPr lang="en-US" sz="2400" b="1" dirty="0"/>
              <a:t>D. </a:t>
            </a:r>
            <a:r>
              <a:rPr lang="en-US" sz="2400" dirty="0"/>
              <a:t>when her boss arrived</a:t>
            </a:r>
          </a:p>
          <a:p>
            <a:endParaRPr lang="en-US" sz="2400" b="1" dirty="0" smtClean="0"/>
          </a:p>
          <a:p>
            <a:r>
              <a:rPr lang="vi-VN" sz="2400" b="1" dirty="0" smtClean="0"/>
              <a:t>Kiến </a:t>
            </a:r>
            <a:r>
              <a:rPr lang="vi-VN" sz="2400" b="1" dirty="0"/>
              <a:t>thức: </a:t>
            </a:r>
            <a:r>
              <a:rPr lang="vi-VN" sz="2400" dirty="0"/>
              <a:t>Mệnh đề trạng ngữ chỉ thời gian</a:t>
            </a:r>
            <a:endParaRPr lang="en-US" sz="2400" dirty="0"/>
          </a:p>
          <a:p>
            <a:r>
              <a:rPr lang="vi-VN" sz="2400" b="1" dirty="0"/>
              <a:t>Giải thích:</a:t>
            </a:r>
            <a:endParaRPr lang="en-US" sz="2400" dirty="0"/>
          </a:p>
          <a:p>
            <a:r>
              <a:rPr lang="vi-VN" sz="2400" dirty="0"/>
              <a:t>Do mệnh đề chính thì tương lai nên mệnh đề trạng ngữ chỉ thời gian ở thì hiện tại =&gt; loại B, C, D (vì chia quá khứ).</a:t>
            </a:r>
            <a:endParaRPr lang="en-US" sz="2400" dirty="0"/>
          </a:p>
          <a:p>
            <a:r>
              <a:rPr lang="vi-VN" sz="2400" dirty="0"/>
              <a:t>Công thức: By the time S + V(s/es), S + will have Ved/V3.</a:t>
            </a:r>
            <a:endParaRPr lang="en-US" sz="2400" dirty="0"/>
          </a:p>
          <a:p>
            <a:r>
              <a:rPr lang="vi-VN" sz="2400" b="1" dirty="0"/>
              <a:t>Tạm dịch: </a:t>
            </a:r>
            <a:r>
              <a:rPr lang="vi-VN" sz="2400" dirty="0"/>
              <a:t>cô ta sẽ hoàn thành công việc chuẩn bị cho cuộc họp vào lúc sếp đến.</a:t>
            </a:r>
            <a:endParaRPr lang="en-US" sz="2400" dirty="0"/>
          </a:p>
          <a:p>
            <a:endParaRPr lang="en-US" sz="2400" dirty="0"/>
          </a:p>
        </p:txBody>
      </p:sp>
      <p:sp>
        <p:nvSpPr>
          <p:cNvPr id="3" name="Oval 2"/>
          <p:cNvSpPr/>
          <p:nvPr/>
        </p:nvSpPr>
        <p:spPr>
          <a:xfrm>
            <a:off x="2286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890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4154984"/>
          </a:xfrm>
          <a:prstGeom prst="rect">
            <a:avLst/>
          </a:prstGeom>
          <a:noFill/>
        </p:spPr>
        <p:txBody>
          <a:bodyPr wrap="square" rtlCol="0">
            <a:spAutoFit/>
          </a:bodyPr>
          <a:lstStyle/>
          <a:p>
            <a:r>
              <a:rPr lang="en-US" sz="2400" b="1" dirty="0"/>
              <a:t>Question 11:</a:t>
            </a:r>
            <a:r>
              <a:rPr lang="en-US" sz="2400" dirty="0"/>
              <a:t> The two </a:t>
            </a:r>
            <a:r>
              <a:rPr lang="en-US" sz="2400" dirty="0" err="1"/>
              <a:t>people________badminton</a:t>
            </a:r>
            <a:r>
              <a:rPr lang="en-US" sz="2400" dirty="0"/>
              <a:t> seemed to be at it quite intensely.</a:t>
            </a:r>
          </a:p>
          <a:p>
            <a:pPr marL="457200" indent="-457200">
              <a:buAutoNum type="alphaUcPeriod"/>
            </a:pPr>
            <a:r>
              <a:rPr lang="en-US" sz="2400" dirty="0" smtClean="0"/>
              <a:t>going</a:t>
            </a:r>
            <a:r>
              <a:rPr lang="en-US" sz="2400" dirty="0"/>
              <a:t>	</a:t>
            </a:r>
            <a:r>
              <a:rPr lang="en-US" sz="2400" b="1" dirty="0"/>
              <a:t>B. </a:t>
            </a:r>
            <a:r>
              <a:rPr lang="en-US" sz="2400" dirty="0"/>
              <a:t>playing	</a:t>
            </a:r>
            <a:r>
              <a:rPr lang="en-US" sz="2400" b="1" dirty="0"/>
              <a:t>C. </a:t>
            </a:r>
            <a:r>
              <a:rPr lang="en-US" sz="2400" dirty="0"/>
              <a:t>doing	</a:t>
            </a:r>
            <a:r>
              <a:rPr lang="en-US" sz="2400" b="1" dirty="0"/>
              <a:t>D. </a:t>
            </a:r>
            <a:r>
              <a:rPr lang="en-US" sz="2400" dirty="0" smtClean="0"/>
              <a:t>practicing</a:t>
            </a:r>
          </a:p>
          <a:p>
            <a:endParaRPr lang="en-US" sz="2400" dirty="0"/>
          </a:p>
          <a:p>
            <a:r>
              <a:rPr lang="en-US" sz="2400" dirty="0" smtClean="0"/>
              <a:t>A</a:t>
            </a:r>
            <a:r>
              <a:rPr lang="en-US" sz="2400" dirty="0"/>
              <a:t>. go /</a:t>
            </a:r>
            <a:r>
              <a:rPr lang="en-US" sz="2400" dirty="0" err="1"/>
              <a:t>gou</a:t>
            </a:r>
            <a:r>
              <a:rPr lang="en-US" sz="2400" dirty="0"/>
              <a:t>/ (v) </a:t>
            </a:r>
            <a:r>
              <a:rPr lang="en-US" sz="2400" dirty="0" err="1"/>
              <a:t>dùng</a:t>
            </a:r>
            <a:r>
              <a:rPr lang="en-US" sz="2400" dirty="0"/>
              <a:t> </a:t>
            </a:r>
            <a:r>
              <a:rPr lang="en-US" sz="2400" dirty="0" err="1"/>
              <a:t>trước</a:t>
            </a:r>
            <a:r>
              <a:rPr lang="en-US" sz="2400" dirty="0"/>
              <a:t> </a:t>
            </a:r>
            <a:r>
              <a:rPr lang="en-US" sz="2400" dirty="0" err="1"/>
              <a:t>tên</a:t>
            </a:r>
            <a:r>
              <a:rPr lang="en-US" sz="2400" dirty="0"/>
              <a:t> </a:t>
            </a:r>
            <a:r>
              <a:rPr lang="en-US" sz="2400" dirty="0" err="1"/>
              <a:t>của</a:t>
            </a:r>
            <a:r>
              <a:rPr lang="en-US" sz="2400" dirty="0"/>
              <a:t> </a:t>
            </a:r>
            <a:r>
              <a:rPr lang="en-US" sz="2400" dirty="0" err="1"/>
              <a:t>các</a:t>
            </a:r>
            <a:r>
              <a:rPr lang="en-US" sz="2400" dirty="0"/>
              <a:t> </a:t>
            </a:r>
            <a:r>
              <a:rPr lang="en-US" sz="2400" dirty="0" err="1"/>
              <a:t>môn</a:t>
            </a:r>
            <a:r>
              <a:rPr lang="en-US" sz="2400" dirty="0"/>
              <a:t> </a:t>
            </a:r>
            <a:r>
              <a:rPr lang="en-US" sz="2400" dirty="0" err="1"/>
              <a:t>thể</a:t>
            </a:r>
            <a:r>
              <a:rPr lang="en-US" sz="2400" dirty="0"/>
              <a:t> </a:t>
            </a:r>
            <a:r>
              <a:rPr lang="en-US" sz="2400" dirty="0" err="1"/>
              <a:t>thao</a:t>
            </a:r>
            <a:r>
              <a:rPr lang="en-US" sz="2400" dirty="0"/>
              <a:t> </a:t>
            </a:r>
            <a:r>
              <a:rPr lang="en-US" sz="2400" dirty="0" err="1"/>
              <a:t>thuờng</a:t>
            </a:r>
            <a:r>
              <a:rPr lang="en-US" sz="2400" dirty="0"/>
              <a:t> </a:t>
            </a:r>
            <a:r>
              <a:rPr lang="en-US" sz="2400" dirty="0" err="1"/>
              <a:t>có</a:t>
            </a:r>
            <a:r>
              <a:rPr lang="en-US" sz="2400" dirty="0"/>
              <a:t> dang "</a:t>
            </a:r>
            <a:r>
              <a:rPr lang="en-US" sz="2400" dirty="0" err="1"/>
              <a:t>Ving</a:t>
            </a:r>
            <a:r>
              <a:rPr lang="en-US" sz="2400" dirty="0"/>
              <a:t> </a:t>
            </a:r>
          </a:p>
          <a:p>
            <a:r>
              <a:rPr lang="en-US" sz="2400" dirty="0"/>
              <a:t>B. play /</a:t>
            </a:r>
            <a:r>
              <a:rPr lang="en-US" sz="2400" dirty="0" err="1"/>
              <a:t>pler</a:t>
            </a:r>
            <a:r>
              <a:rPr lang="en-US" sz="2400" dirty="0"/>
              <a:t>/ (v); </a:t>
            </a:r>
            <a:r>
              <a:rPr lang="en-US" sz="2400" dirty="0" err="1"/>
              <a:t>dùng</a:t>
            </a:r>
            <a:r>
              <a:rPr lang="en-US" sz="2400" dirty="0"/>
              <a:t> </a:t>
            </a:r>
            <a:r>
              <a:rPr lang="en-US" sz="2400" dirty="0" err="1"/>
              <a:t>trước</a:t>
            </a:r>
            <a:r>
              <a:rPr lang="en-US" sz="2400" dirty="0"/>
              <a:t> </a:t>
            </a:r>
            <a:r>
              <a:rPr lang="en-US" sz="2400" dirty="0" err="1"/>
              <a:t>tên</a:t>
            </a:r>
            <a:r>
              <a:rPr lang="en-US" sz="2400" dirty="0"/>
              <a:t> </a:t>
            </a:r>
            <a:r>
              <a:rPr lang="en-US" sz="2400" dirty="0" err="1"/>
              <a:t>của</a:t>
            </a:r>
            <a:r>
              <a:rPr lang="en-US" sz="2400" dirty="0"/>
              <a:t> </a:t>
            </a:r>
            <a:r>
              <a:rPr lang="en-US" sz="2400" dirty="0" err="1"/>
              <a:t>các</a:t>
            </a:r>
            <a:r>
              <a:rPr lang="en-US" sz="2400" dirty="0"/>
              <a:t> </a:t>
            </a:r>
            <a:r>
              <a:rPr lang="en-US" sz="2400" dirty="0" err="1"/>
              <a:t>môn</a:t>
            </a:r>
            <a:r>
              <a:rPr lang="en-US" sz="2400" dirty="0"/>
              <a:t> </a:t>
            </a:r>
            <a:r>
              <a:rPr lang="en-US" sz="2400" dirty="0" err="1"/>
              <a:t>thể</a:t>
            </a:r>
            <a:r>
              <a:rPr lang="en-US" sz="2400" dirty="0"/>
              <a:t> </a:t>
            </a:r>
            <a:r>
              <a:rPr lang="en-US" sz="2400" dirty="0" err="1"/>
              <a:t>thao</a:t>
            </a:r>
            <a:r>
              <a:rPr lang="en-US" sz="2400" dirty="0"/>
              <a:t> </a:t>
            </a:r>
            <a:r>
              <a:rPr lang="en-US" sz="2400" dirty="0" err="1"/>
              <a:t>đồng</a:t>
            </a:r>
            <a:r>
              <a:rPr lang="en-US" sz="2400" dirty="0"/>
              <a:t> </a:t>
            </a:r>
            <a:r>
              <a:rPr lang="en-US" sz="2400" dirty="0" err="1"/>
              <a:t>đội</a:t>
            </a:r>
            <a:r>
              <a:rPr lang="en-US" sz="2400" dirty="0"/>
              <a:t> </a:t>
            </a:r>
          </a:p>
          <a:p>
            <a:r>
              <a:rPr lang="en-US" sz="2400" dirty="0"/>
              <a:t>C. do /du / </a:t>
            </a:r>
            <a:r>
              <a:rPr lang="en-US" sz="2400" dirty="0" err="1"/>
              <a:t>dùng</a:t>
            </a:r>
            <a:r>
              <a:rPr lang="en-US" sz="2400" dirty="0"/>
              <a:t> </a:t>
            </a:r>
            <a:r>
              <a:rPr lang="en-US" sz="2400" dirty="0" err="1"/>
              <a:t>trước</a:t>
            </a:r>
            <a:r>
              <a:rPr lang="en-US" sz="2400" dirty="0"/>
              <a:t> </a:t>
            </a:r>
            <a:r>
              <a:rPr lang="en-US" sz="2400" dirty="0" err="1"/>
              <a:t>tên</a:t>
            </a:r>
            <a:r>
              <a:rPr lang="en-US" sz="2400" dirty="0"/>
              <a:t> </a:t>
            </a:r>
            <a:r>
              <a:rPr lang="en-US" sz="2400" dirty="0" err="1"/>
              <a:t>của</a:t>
            </a:r>
            <a:r>
              <a:rPr lang="en-US" sz="2400" dirty="0"/>
              <a:t> </a:t>
            </a:r>
            <a:r>
              <a:rPr lang="en-US" sz="2400" dirty="0" err="1"/>
              <a:t>các</a:t>
            </a:r>
            <a:r>
              <a:rPr lang="en-US" sz="2400" dirty="0"/>
              <a:t> </a:t>
            </a:r>
            <a:r>
              <a:rPr lang="en-US" sz="2400" dirty="0" err="1"/>
              <a:t>môn</a:t>
            </a:r>
            <a:r>
              <a:rPr lang="en-US" sz="2400" dirty="0"/>
              <a:t> </a:t>
            </a:r>
            <a:r>
              <a:rPr lang="en-US" sz="2400" dirty="0" err="1"/>
              <a:t>thể</a:t>
            </a:r>
            <a:r>
              <a:rPr lang="en-US" sz="2400" dirty="0"/>
              <a:t> </a:t>
            </a:r>
            <a:r>
              <a:rPr lang="en-US" sz="2400" dirty="0" err="1"/>
              <a:t>thao</a:t>
            </a:r>
            <a:r>
              <a:rPr lang="en-US" sz="2400" dirty="0"/>
              <a:t> </a:t>
            </a:r>
            <a:r>
              <a:rPr lang="en-US" sz="2400" dirty="0" err="1"/>
              <a:t>cá</a:t>
            </a:r>
            <a:r>
              <a:rPr lang="en-US" sz="2400" dirty="0"/>
              <a:t> </a:t>
            </a:r>
            <a:r>
              <a:rPr lang="en-US" sz="2400" dirty="0" err="1"/>
              <a:t>nhân</a:t>
            </a:r>
            <a:r>
              <a:rPr lang="en-US" sz="2400" dirty="0"/>
              <a:t> </a:t>
            </a:r>
          </a:p>
          <a:p>
            <a:r>
              <a:rPr lang="en-US" sz="2400" dirty="0"/>
              <a:t>D. </a:t>
            </a:r>
            <a:r>
              <a:rPr lang="en-US" sz="2400" dirty="0" err="1"/>
              <a:t>practise</a:t>
            </a:r>
            <a:r>
              <a:rPr lang="en-US" sz="2400" dirty="0"/>
              <a:t> / </a:t>
            </a:r>
            <a:r>
              <a:rPr lang="en-US" sz="2400" dirty="0" err="1"/>
              <a:t>præktıs</a:t>
            </a:r>
            <a:r>
              <a:rPr lang="en-US" sz="2400" dirty="0"/>
              <a:t>/ (v): </a:t>
            </a:r>
            <a:r>
              <a:rPr lang="en-US" sz="2400" dirty="0" err="1"/>
              <a:t>thực</a:t>
            </a:r>
            <a:r>
              <a:rPr lang="en-US" sz="2400" dirty="0"/>
              <a:t> </a:t>
            </a:r>
            <a:r>
              <a:rPr lang="en-US" sz="2400" dirty="0" err="1"/>
              <a:t>hành</a:t>
            </a:r>
            <a:r>
              <a:rPr lang="en-US" sz="2400" dirty="0"/>
              <a:t>, </a:t>
            </a:r>
            <a:r>
              <a:rPr lang="en-US" sz="2400" dirty="0" err="1"/>
              <a:t>luyện</a:t>
            </a:r>
            <a:r>
              <a:rPr lang="en-US" sz="2400" dirty="0"/>
              <a:t> </a:t>
            </a:r>
            <a:r>
              <a:rPr lang="en-US" sz="2400" dirty="0" err="1"/>
              <a:t>tập</a:t>
            </a:r>
            <a:r>
              <a:rPr lang="en-US" sz="2400" dirty="0"/>
              <a:t> </a:t>
            </a:r>
          </a:p>
          <a:p>
            <a:r>
              <a:rPr lang="en-US" sz="2400" b="1" dirty="0" err="1"/>
              <a:t>Tạm</a:t>
            </a:r>
            <a:r>
              <a:rPr lang="en-US" sz="2400" b="1" dirty="0"/>
              <a:t> </a:t>
            </a:r>
            <a:r>
              <a:rPr lang="en-US" sz="2400" b="1" dirty="0" err="1"/>
              <a:t>dịch</a:t>
            </a:r>
            <a:r>
              <a:rPr lang="en-US" sz="2400" b="1" dirty="0"/>
              <a:t>: </a:t>
            </a:r>
            <a:r>
              <a:rPr lang="en-US" sz="2400" b="1" dirty="0" err="1"/>
              <a:t>Hai</a:t>
            </a:r>
            <a:r>
              <a:rPr lang="en-US" sz="2400" b="1" dirty="0"/>
              <a:t> </a:t>
            </a:r>
            <a:r>
              <a:rPr lang="en-US" sz="2400" b="1" dirty="0" err="1"/>
              <a:t>người</a:t>
            </a:r>
            <a:r>
              <a:rPr lang="en-US" sz="2400" b="1" dirty="0"/>
              <a:t> </a:t>
            </a:r>
            <a:r>
              <a:rPr lang="en-US" sz="2400" b="1" dirty="0" err="1"/>
              <a:t>đang</a:t>
            </a:r>
            <a:r>
              <a:rPr lang="en-US" sz="2400" b="1" dirty="0"/>
              <a:t> </a:t>
            </a:r>
            <a:r>
              <a:rPr lang="en-US" sz="2400" b="1" dirty="0" err="1"/>
              <a:t>chơi</a:t>
            </a:r>
            <a:r>
              <a:rPr lang="en-US" sz="2400" b="1" dirty="0"/>
              <a:t> </a:t>
            </a:r>
            <a:r>
              <a:rPr lang="en-US" sz="2400" b="1" dirty="0" err="1"/>
              <a:t>cầu</a:t>
            </a:r>
            <a:r>
              <a:rPr lang="en-US" sz="2400" b="1" dirty="0"/>
              <a:t> </a:t>
            </a:r>
            <a:r>
              <a:rPr lang="en-US" sz="2400" b="1" dirty="0" err="1"/>
              <a:t>lông</a:t>
            </a:r>
            <a:r>
              <a:rPr lang="en-US" sz="2400" b="1" dirty="0"/>
              <a:t> ở </a:t>
            </a:r>
            <a:r>
              <a:rPr lang="en-US" sz="2400" b="1" dirty="0" err="1"/>
              <a:t>đó</a:t>
            </a:r>
            <a:r>
              <a:rPr lang="en-US" sz="2400" b="1" dirty="0"/>
              <a:t> </a:t>
            </a:r>
            <a:r>
              <a:rPr lang="en-US" sz="2400" b="1" dirty="0" err="1"/>
              <a:t>có</a:t>
            </a:r>
            <a:r>
              <a:rPr lang="en-US" sz="2400" b="1" dirty="0"/>
              <a:t> </a:t>
            </a:r>
            <a:r>
              <a:rPr lang="en-US" sz="2400" b="1" dirty="0" err="1"/>
              <a:t>vẻ</a:t>
            </a:r>
            <a:r>
              <a:rPr lang="en-US" sz="2400" b="1" dirty="0"/>
              <a:t> </a:t>
            </a:r>
            <a:r>
              <a:rPr lang="en-US" sz="2400" b="1" dirty="0" err="1"/>
              <a:t>khá</a:t>
            </a:r>
            <a:r>
              <a:rPr lang="en-US" sz="2400" b="1" dirty="0"/>
              <a:t> </a:t>
            </a:r>
            <a:r>
              <a:rPr lang="en-US" sz="2400" b="1" dirty="0" err="1"/>
              <a:t>mãnh</a:t>
            </a:r>
            <a:r>
              <a:rPr lang="en-US" sz="2400" b="1" dirty="0"/>
              <a:t> </a:t>
            </a:r>
            <a:r>
              <a:rPr lang="en-US" sz="2400" b="1" dirty="0" err="1"/>
              <a:t>liệt</a:t>
            </a:r>
            <a:r>
              <a:rPr lang="en-US" sz="2400" b="1" dirty="0"/>
              <a:t>.</a:t>
            </a:r>
            <a:endParaRPr lang="en-US" sz="2400" dirty="0"/>
          </a:p>
          <a:p>
            <a:endParaRPr lang="en-US" sz="2400" dirty="0"/>
          </a:p>
        </p:txBody>
      </p:sp>
      <p:sp>
        <p:nvSpPr>
          <p:cNvPr id="3" name="Oval 2"/>
          <p:cNvSpPr/>
          <p:nvPr/>
        </p:nvSpPr>
        <p:spPr>
          <a:xfrm>
            <a:off x="2057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026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5262979"/>
          </a:xfrm>
          <a:prstGeom prst="rect">
            <a:avLst/>
          </a:prstGeom>
          <a:noFill/>
        </p:spPr>
        <p:txBody>
          <a:bodyPr wrap="square" rtlCol="0">
            <a:spAutoFit/>
          </a:bodyPr>
          <a:lstStyle/>
          <a:p>
            <a:r>
              <a:rPr lang="en-US" sz="2400" b="1" dirty="0"/>
              <a:t>Question 12. </a:t>
            </a:r>
            <a:r>
              <a:rPr lang="en-US" sz="2400" dirty="0"/>
              <a:t>She is a kind of woman who does not care much of work but generally ________ meals, movies or late nights at a club with her colleagues.</a:t>
            </a:r>
          </a:p>
          <a:p>
            <a:r>
              <a:rPr lang="en-US" sz="2400" b="1" dirty="0"/>
              <a:t>	A. </a:t>
            </a:r>
            <a:r>
              <a:rPr lang="en-US" sz="2400" dirty="0"/>
              <a:t>supposes	</a:t>
            </a:r>
            <a:r>
              <a:rPr lang="en-US" sz="2400" b="1" dirty="0"/>
              <a:t>B. </a:t>
            </a:r>
            <a:r>
              <a:rPr lang="en-US" sz="2400" dirty="0"/>
              <a:t>discusses	</a:t>
            </a:r>
            <a:r>
              <a:rPr lang="en-US" sz="2400" b="1" dirty="0"/>
              <a:t>C. </a:t>
            </a:r>
            <a:r>
              <a:rPr lang="en-US" sz="2400" dirty="0"/>
              <a:t>attends	</a:t>
            </a:r>
            <a:r>
              <a:rPr lang="en-US" sz="2400" b="1" dirty="0"/>
              <a:t>D. </a:t>
            </a:r>
            <a:r>
              <a:rPr lang="en-US" sz="2400" dirty="0"/>
              <a:t>socializes</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vựng</a:t>
            </a:r>
            <a:endParaRPr lang="en-US" sz="2400" dirty="0"/>
          </a:p>
          <a:p>
            <a:r>
              <a:rPr lang="en-US" sz="2400" b="1" dirty="0"/>
              <a:t>A. </a:t>
            </a:r>
            <a:r>
              <a:rPr lang="en-US" sz="2400" dirty="0"/>
              <a:t>suppose (v): </a:t>
            </a:r>
            <a:r>
              <a:rPr lang="en-US" sz="2400" dirty="0" err="1"/>
              <a:t>giả</a:t>
            </a:r>
            <a:r>
              <a:rPr lang="en-US" sz="2400" dirty="0"/>
              <a:t> </a:t>
            </a:r>
            <a:r>
              <a:rPr lang="en-US" sz="2400" dirty="0" err="1"/>
              <a:t>sử</a:t>
            </a:r>
            <a:endParaRPr lang="en-US" sz="2400" dirty="0"/>
          </a:p>
          <a:p>
            <a:r>
              <a:rPr lang="en-US" sz="2400" b="1" dirty="0"/>
              <a:t>B. </a:t>
            </a:r>
            <a:r>
              <a:rPr lang="en-US" sz="2400" dirty="0"/>
              <a:t>discuss (v): </a:t>
            </a:r>
            <a:r>
              <a:rPr lang="en-US" sz="2400" dirty="0" err="1"/>
              <a:t>bàn</a:t>
            </a:r>
            <a:r>
              <a:rPr lang="en-US" sz="2400" dirty="0"/>
              <a:t> </a:t>
            </a:r>
            <a:r>
              <a:rPr lang="en-US" sz="2400" dirty="0" err="1"/>
              <a:t>luận</a:t>
            </a:r>
            <a:endParaRPr lang="en-US" sz="2400" dirty="0"/>
          </a:p>
          <a:p>
            <a:r>
              <a:rPr lang="en-US" sz="2400" b="1" dirty="0"/>
              <a:t>C. </a:t>
            </a:r>
            <a:r>
              <a:rPr lang="en-US" sz="2400" dirty="0"/>
              <a:t>attend (v): </a:t>
            </a:r>
            <a:r>
              <a:rPr lang="en-US" sz="2400" dirty="0" err="1"/>
              <a:t>tham</a:t>
            </a:r>
            <a:r>
              <a:rPr lang="en-US" sz="2400" dirty="0"/>
              <a:t> </a:t>
            </a:r>
            <a:r>
              <a:rPr lang="en-US" sz="2400" dirty="0" err="1"/>
              <a:t>dự</a:t>
            </a:r>
            <a:endParaRPr lang="en-US" sz="2400" dirty="0"/>
          </a:p>
          <a:p>
            <a:r>
              <a:rPr lang="en-US" sz="2400" b="1" dirty="0"/>
              <a:t>D. </a:t>
            </a:r>
            <a:r>
              <a:rPr lang="en-US" sz="2400" dirty="0"/>
              <a:t>socialize (v): </a:t>
            </a:r>
            <a:r>
              <a:rPr lang="en-US" sz="2400" dirty="0" err="1"/>
              <a:t>hoà</a:t>
            </a:r>
            <a:r>
              <a:rPr lang="en-US" sz="2400" dirty="0"/>
              <a:t> </a:t>
            </a:r>
            <a:r>
              <a:rPr lang="en-US" sz="2400" dirty="0" err="1"/>
              <a:t>nhập</a:t>
            </a:r>
            <a:r>
              <a:rPr lang="en-US" sz="2400" dirty="0"/>
              <a:t> </a:t>
            </a:r>
            <a:r>
              <a:rPr lang="en-US" sz="2400" dirty="0" err="1"/>
              <a:t>với</a:t>
            </a:r>
            <a:r>
              <a:rPr lang="en-US" sz="2400" dirty="0"/>
              <a:t> </a:t>
            </a:r>
            <a:r>
              <a:rPr lang="en-US" sz="2400" dirty="0" err="1"/>
              <a:t>ai</a:t>
            </a:r>
            <a:r>
              <a:rPr lang="en-US" sz="2400" dirty="0"/>
              <a:t> + with</a:t>
            </a:r>
          </a:p>
          <a:p>
            <a:r>
              <a:rPr lang="en-US" sz="2400" b="1" dirty="0" err="1"/>
              <a:t>Dịch</a:t>
            </a:r>
            <a:r>
              <a:rPr lang="en-US" sz="2400" b="1" dirty="0"/>
              <a:t>: </a:t>
            </a:r>
            <a:r>
              <a:rPr lang="en-US" sz="2400" i="1" dirty="0" err="1"/>
              <a:t>Cô</a:t>
            </a:r>
            <a:r>
              <a:rPr lang="en-US" sz="2400" i="1" dirty="0"/>
              <a:t> </a:t>
            </a:r>
            <a:r>
              <a:rPr lang="en-US" sz="2400" i="1" dirty="0" err="1"/>
              <a:t>ấy</a:t>
            </a:r>
            <a:r>
              <a:rPr lang="en-US" sz="2400" i="1" dirty="0"/>
              <a:t> </a:t>
            </a:r>
            <a:r>
              <a:rPr lang="en-US" sz="2400" i="1" dirty="0" err="1"/>
              <a:t>là</a:t>
            </a:r>
            <a:r>
              <a:rPr lang="en-US" sz="2400" i="1" dirty="0"/>
              <a:t> </a:t>
            </a:r>
            <a:r>
              <a:rPr lang="en-US" sz="2400" i="1" dirty="0" err="1"/>
              <a:t>kiểu</a:t>
            </a:r>
            <a:r>
              <a:rPr lang="en-US" sz="2400" i="1" dirty="0"/>
              <a:t> </a:t>
            </a:r>
            <a:r>
              <a:rPr lang="en-US" sz="2400" i="1" dirty="0" err="1"/>
              <a:t>phụ</a:t>
            </a:r>
            <a:r>
              <a:rPr lang="en-US" sz="2400" i="1" dirty="0"/>
              <a:t> </a:t>
            </a:r>
            <a:r>
              <a:rPr lang="en-US" sz="2400" i="1" dirty="0" err="1"/>
              <a:t>nữ</a:t>
            </a:r>
            <a:r>
              <a:rPr lang="en-US" sz="2400" i="1" dirty="0"/>
              <a:t> </a:t>
            </a:r>
            <a:r>
              <a:rPr lang="en-US" sz="2400" i="1" dirty="0" err="1"/>
              <a:t>không</a:t>
            </a:r>
            <a:r>
              <a:rPr lang="en-US" sz="2400" i="1" dirty="0"/>
              <a:t> </a:t>
            </a:r>
            <a:r>
              <a:rPr lang="en-US" sz="2400" i="1" dirty="0" err="1"/>
              <a:t>quan</a:t>
            </a:r>
            <a:r>
              <a:rPr lang="en-US" sz="2400" i="1" dirty="0"/>
              <a:t> </a:t>
            </a:r>
            <a:r>
              <a:rPr lang="en-US" sz="2400" i="1" dirty="0" err="1"/>
              <a:t>tâm</a:t>
            </a:r>
            <a:r>
              <a:rPr lang="en-US" sz="2400" i="1" dirty="0"/>
              <a:t> </a:t>
            </a:r>
            <a:r>
              <a:rPr lang="en-US" sz="2400" i="1" dirty="0" err="1"/>
              <a:t>nhiều</a:t>
            </a:r>
            <a:r>
              <a:rPr lang="en-US" sz="2400" i="1" dirty="0"/>
              <a:t> </a:t>
            </a:r>
            <a:r>
              <a:rPr lang="en-US" sz="2400" i="1" dirty="0" err="1"/>
              <a:t>đến</a:t>
            </a:r>
            <a:r>
              <a:rPr lang="en-US" sz="2400" i="1" dirty="0"/>
              <a:t> </a:t>
            </a:r>
            <a:r>
              <a:rPr lang="en-US" sz="2400" i="1" dirty="0" err="1"/>
              <a:t>công</a:t>
            </a:r>
            <a:r>
              <a:rPr lang="en-US" sz="2400" i="1" dirty="0"/>
              <a:t> </a:t>
            </a:r>
            <a:r>
              <a:rPr lang="en-US" sz="2400" i="1" dirty="0" err="1"/>
              <a:t>việc</a:t>
            </a:r>
            <a:r>
              <a:rPr lang="en-US" sz="2400" i="1" dirty="0"/>
              <a:t> </a:t>
            </a:r>
            <a:r>
              <a:rPr lang="en-US" sz="2400" i="1" dirty="0" err="1"/>
              <a:t>mà</a:t>
            </a:r>
            <a:r>
              <a:rPr lang="en-US" sz="2400" i="1" dirty="0"/>
              <a:t> </a:t>
            </a:r>
            <a:r>
              <a:rPr lang="en-US" sz="2400" i="1" dirty="0" err="1"/>
              <a:t>thường</a:t>
            </a:r>
            <a:r>
              <a:rPr lang="en-US" sz="2400" i="1" dirty="0"/>
              <a:t> </a:t>
            </a:r>
            <a:r>
              <a:rPr lang="en-US" sz="2400" i="1" dirty="0" err="1"/>
              <a:t>giao</a:t>
            </a:r>
            <a:r>
              <a:rPr lang="en-US" sz="2400" i="1" dirty="0"/>
              <a:t> </a:t>
            </a:r>
            <a:r>
              <a:rPr lang="en-US" sz="2400" i="1" dirty="0" err="1"/>
              <a:t>lưu</a:t>
            </a:r>
            <a:r>
              <a:rPr lang="en-US" sz="2400" i="1" dirty="0"/>
              <a:t> </a:t>
            </a:r>
            <a:r>
              <a:rPr lang="en-US" sz="2400" i="1" dirty="0" err="1"/>
              <a:t>ăn</a:t>
            </a:r>
            <a:r>
              <a:rPr lang="en-US" sz="2400" i="1" dirty="0"/>
              <a:t> </a:t>
            </a:r>
            <a:r>
              <a:rPr lang="en-US" sz="2400" i="1" dirty="0" err="1"/>
              <a:t>uống</a:t>
            </a:r>
            <a:r>
              <a:rPr lang="en-US" sz="2400" i="1" dirty="0"/>
              <a:t>, </a:t>
            </a:r>
            <a:r>
              <a:rPr lang="en-US" sz="2400" i="1" dirty="0" err="1"/>
              <a:t>xem</a:t>
            </a:r>
            <a:r>
              <a:rPr lang="en-US" sz="2400" i="1" dirty="0"/>
              <a:t> </a:t>
            </a:r>
            <a:r>
              <a:rPr lang="en-US" sz="2400" i="1" dirty="0" err="1"/>
              <a:t>phim</a:t>
            </a:r>
            <a:r>
              <a:rPr lang="en-US" sz="2400" i="1" dirty="0"/>
              <a:t> hay </a:t>
            </a:r>
            <a:r>
              <a:rPr lang="en-US" sz="2400" i="1" dirty="0" err="1"/>
              <a:t>đi</a:t>
            </a:r>
            <a:r>
              <a:rPr lang="en-US" sz="2400" i="1" dirty="0"/>
              <a:t> </a:t>
            </a:r>
            <a:r>
              <a:rPr lang="en-US" sz="2400" i="1" dirty="0" err="1"/>
              <a:t>ăn</a:t>
            </a:r>
            <a:r>
              <a:rPr lang="en-US" sz="2400" i="1" dirty="0"/>
              <a:t> </a:t>
            </a:r>
            <a:r>
              <a:rPr lang="en-US" sz="2400" i="1" dirty="0" err="1"/>
              <a:t>khuya</a:t>
            </a:r>
            <a:r>
              <a:rPr lang="en-US" sz="2400" i="1" dirty="0"/>
              <a:t> </a:t>
            </a:r>
            <a:r>
              <a:rPr lang="en-US" sz="2400" i="1" dirty="0" err="1"/>
              <a:t>tại</a:t>
            </a:r>
            <a:r>
              <a:rPr lang="en-US" sz="2400" i="1" dirty="0"/>
              <a:t> </a:t>
            </a:r>
            <a:r>
              <a:rPr lang="en-US" sz="2400" i="1" dirty="0" err="1"/>
              <a:t>câu</a:t>
            </a:r>
            <a:r>
              <a:rPr lang="en-US" sz="2400" i="1" dirty="0"/>
              <a:t> </a:t>
            </a:r>
            <a:r>
              <a:rPr lang="en-US" sz="2400" i="1" dirty="0" err="1"/>
              <a:t>lạc</a:t>
            </a:r>
            <a:r>
              <a:rPr lang="en-US" sz="2400" i="1" dirty="0"/>
              <a:t> </a:t>
            </a:r>
            <a:r>
              <a:rPr lang="en-US" sz="2400" i="1" dirty="0" err="1"/>
              <a:t>bộ</a:t>
            </a:r>
            <a:r>
              <a:rPr lang="en-US" sz="2400" i="1" dirty="0"/>
              <a:t> </a:t>
            </a:r>
            <a:r>
              <a:rPr lang="en-US" sz="2400" i="1" dirty="0" err="1"/>
              <a:t>với</a:t>
            </a:r>
            <a:r>
              <a:rPr lang="en-US" sz="2400" i="1" dirty="0"/>
              <a:t> </a:t>
            </a:r>
            <a:r>
              <a:rPr lang="en-US" sz="2400" i="1" dirty="0" err="1"/>
              <a:t>đồng</a:t>
            </a:r>
            <a:r>
              <a:rPr lang="en-US" sz="2400" i="1" dirty="0"/>
              <a:t> </a:t>
            </a:r>
            <a:r>
              <a:rPr lang="en-US" sz="2400" i="1" dirty="0" err="1"/>
              <a:t>nghiệp</a:t>
            </a:r>
            <a:r>
              <a:rPr lang="en-US" sz="2400" i="1" dirty="0"/>
              <a:t>.</a:t>
            </a:r>
            <a:endParaRPr lang="en-US" sz="2400" dirty="0"/>
          </a:p>
          <a:p>
            <a:endParaRPr lang="en-US" sz="2400" dirty="0"/>
          </a:p>
        </p:txBody>
      </p:sp>
      <p:sp>
        <p:nvSpPr>
          <p:cNvPr id="3" name="Oval 2"/>
          <p:cNvSpPr/>
          <p:nvPr/>
        </p:nvSpPr>
        <p:spPr>
          <a:xfrm>
            <a:off x="6705600" y="16002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393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circle(in)">
                                      <p:cBhvr>
                                        <p:cTn id="3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5262979"/>
          </a:xfrm>
          <a:prstGeom prst="rect">
            <a:avLst/>
          </a:prstGeom>
          <a:noFill/>
        </p:spPr>
        <p:txBody>
          <a:bodyPr wrap="square" rtlCol="0">
            <a:spAutoFit/>
          </a:bodyPr>
          <a:lstStyle/>
          <a:p>
            <a:r>
              <a:rPr lang="en-US" sz="2400" b="1" dirty="0"/>
              <a:t>Question 13:</a:t>
            </a:r>
            <a:r>
              <a:rPr lang="en-US" sz="2400" dirty="0"/>
              <a:t> Many people ______ against COVID-19 last year.</a:t>
            </a:r>
          </a:p>
          <a:p>
            <a:r>
              <a:rPr lang="en-US" sz="2400" b="1" dirty="0"/>
              <a:t>	A. </a:t>
            </a:r>
            <a:r>
              <a:rPr lang="en-US" sz="2400" dirty="0"/>
              <a:t>vaccinated	</a:t>
            </a:r>
            <a:r>
              <a:rPr lang="en-US" sz="2400" b="1" dirty="0"/>
              <a:t>B. </a:t>
            </a:r>
            <a:r>
              <a:rPr lang="en-US" sz="2400" dirty="0"/>
              <a:t>were vaccinating 	</a:t>
            </a:r>
            <a:r>
              <a:rPr lang="en-US" sz="2400" b="1" dirty="0"/>
              <a:t>C. </a:t>
            </a:r>
            <a:r>
              <a:rPr lang="en-US" sz="2400" dirty="0"/>
              <a:t>were vaccinated 	</a:t>
            </a:r>
            <a:r>
              <a:rPr lang="en-US" sz="2400" b="1" dirty="0"/>
              <a:t>D. </a:t>
            </a:r>
            <a:r>
              <a:rPr lang="en-US" sz="2400" dirty="0"/>
              <a:t>vaccinate</a:t>
            </a:r>
          </a:p>
          <a:p>
            <a:r>
              <a:rPr lang="vi-VN" sz="2400" b="1" dirty="0"/>
              <a:t>Kiến thức: </a:t>
            </a:r>
            <a:r>
              <a:rPr lang="vi-VN" sz="2400" dirty="0"/>
              <a:t>Câu bị động</a:t>
            </a:r>
            <a:endParaRPr lang="en-US" sz="2400" dirty="0"/>
          </a:p>
          <a:p>
            <a:r>
              <a:rPr lang="vi-VN" sz="2400" b="1" dirty="0"/>
              <a:t>Giải thích:</a:t>
            </a:r>
            <a:endParaRPr lang="en-US" sz="2400" dirty="0"/>
          </a:p>
          <a:p>
            <a:r>
              <a:rPr lang="vi-VN" sz="2400" dirty="0"/>
              <a:t>Người không thể tự thực hiện hành động “vaccinate” (tiêm vắc xin), mà là do bác sĩ tiêm =&gt; động từ ở dạng bị động =&gt; loại A, B, D</a:t>
            </a:r>
            <a:endParaRPr lang="en-US" sz="2400" dirty="0"/>
          </a:p>
          <a:p>
            <a:r>
              <a:rPr lang="vi-VN" sz="2400" dirty="0"/>
              <a:t>Câu bị động thì quá khứ đơn: S + was/were Ved/V3. </a:t>
            </a:r>
            <a:endParaRPr lang="en-US" sz="2400" dirty="0"/>
          </a:p>
          <a:p>
            <a:r>
              <a:rPr lang="vi-VN" sz="2400" dirty="0"/>
              <a:t>vaccinate =&gt; vaccinated</a:t>
            </a:r>
            <a:endParaRPr lang="en-US" sz="2400" dirty="0"/>
          </a:p>
          <a:p>
            <a:r>
              <a:rPr lang="vi-VN" sz="2400" b="1" dirty="0"/>
              <a:t>Tạm dịch: </a:t>
            </a:r>
            <a:r>
              <a:rPr lang="en-US" sz="2400" dirty="0" err="1"/>
              <a:t>Nhiều</a:t>
            </a:r>
            <a:r>
              <a:rPr lang="en-US" sz="2400" dirty="0"/>
              <a:t> </a:t>
            </a:r>
            <a:r>
              <a:rPr lang="en-US" sz="2400" dirty="0" err="1"/>
              <a:t>người</a:t>
            </a:r>
            <a:r>
              <a:rPr lang="en-US" sz="2400" dirty="0"/>
              <a:t> </a:t>
            </a:r>
            <a:r>
              <a:rPr lang="vi-VN" sz="2400" dirty="0"/>
              <a:t>đã được tiêm vắc xin phòng chống COVID-19 năm ngoái.</a:t>
            </a:r>
            <a:endParaRPr lang="en-US" sz="2400" dirty="0"/>
          </a:p>
          <a:p>
            <a:endParaRPr lang="en-US" sz="2400" b="1" dirty="0" smtClean="0"/>
          </a:p>
          <a:p>
            <a:endParaRPr lang="en-US" sz="2400" dirty="0"/>
          </a:p>
        </p:txBody>
      </p:sp>
      <p:sp>
        <p:nvSpPr>
          <p:cNvPr id="3" name="Oval 2"/>
          <p:cNvSpPr/>
          <p:nvPr/>
        </p:nvSpPr>
        <p:spPr>
          <a:xfrm>
            <a:off x="5715000" y="762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939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arn(inVertical)">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9067800" cy="7109639"/>
          </a:xfrm>
          <a:prstGeom prst="rect">
            <a:avLst/>
          </a:prstGeom>
          <a:noFill/>
        </p:spPr>
        <p:txBody>
          <a:bodyPr wrap="square" rtlCol="0">
            <a:spAutoFit/>
          </a:bodyPr>
          <a:lstStyle/>
          <a:p>
            <a:r>
              <a:rPr lang="en-US" sz="2400" b="1" dirty="0"/>
              <a:t>Question 14:</a:t>
            </a:r>
            <a:r>
              <a:rPr lang="en-US" sz="2400" dirty="0"/>
              <a:t> _______ all the exercises, I went out with my best friend.</a:t>
            </a:r>
          </a:p>
          <a:p>
            <a:r>
              <a:rPr lang="en-US" sz="2400" b="1" dirty="0" smtClean="0"/>
              <a:t>A</a:t>
            </a:r>
            <a:r>
              <a:rPr lang="en-US" sz="2400" b="1" dirty="0"/>
              <a:t>. </a:t>
            </a:r>
            <a:r>
              <a:rPr lang="en-US" sz="2400" dirty="0"/>
              <a:t>To do	</a:t>
            </a:r>
            <a:r>
              <a:rPr lang="en-US" sz="2400" b="1" dirty="0"/>
              <a:t>B. </a:t>
            </a:r>
            <a:r>
              <a:rPr lang="en-US" sz="2400" dirty="0"/>
              <a:t>Having done 	</a:t>
            </a:r>
            <a:r>
              <a:rPr lang="en-US" sz="2400" b="1" dirty="0"/>
              <a:t>C. </a:t>
            </a:r>
            <a:r>
              <a:rPr lang="en-US" sz="2400" dirty="0"/>
              <a:t>Being done	</a:t>
            </a:r>
            <a:r>
              <a:rPr lang="en-US" sz="2400" b="1" dirty="0"/>
              <a:t>D. </a:t>
            </a:r>
            <a:r>
              <a:rPr lang="en-US" sz="2400" dirty="0"/>
              <a:t>Had done</a:t>
            </a:r>
          </a:p>
          <a:p>
            <a:r>
              <a:rPr lang="vi-VN" sz="2400" b="1" dirty="0"/>
              <a:t>Kiến thức: </a:t>
            </a:r>
            <a:r>
              <a:rPr lang="vi-VN" sz="2400" dirty="0"/>
              <a:t>Rút gọn mệnh đề đồng ngữ</a:t>
            </a:r>
            <a:endParaRPr lang="en-US" sz="2400" dirty="0"/>
          </a:p>
          <a:p>
            <a:r>
              <a:rPr lang="vi-VN" sz="2400" b="1" dirty="0"/>
              <a:t>Giải thích:</a:t>
            </a:r>
            <a:endParaRPr lang="en-US" sz="2400" dirty="0"/>
          </a:p>
          <a:p>
            <a:r>
              <a:rPr lang="vi-VN" sz="2400" dirty="0"/>
              <a:t>2 mệnh đề có cùng chủ ngữ (she), có thể rút gọn một mệnh đề về dạng:</a:t>
            </a:r>
            <a:endParaRPr lang="en-US" sz="2400" dirty="0"/>
          </a:p>
          <a:p>
            <a:r>
              <a:rPr lang="vi-VN" sz="2400" dirty="0"/>
              <a:t>- Ving: khi mệnh đề dạng chủ động và hai hành động xảy ra liên tiếp</a:t>
            </a:r>
            <a:endParaRPr lang="en-US" sz="2400" dirty="0"/>
          </a:p>
          <a:p>
            <a:r>
              <a:rPr lang="vi-VN" sz="2400" dirty="0"/>
              <a:t>- Ved: khi mệnh đề dạng bị động</a:t>
            </a:r>
            <a:endParaRPr lang="en-US" sz="2400" dirty="0"/>
          </a:p>
          <a:p>
            <a:r>
              <a:rPr lang="vi-VN" sz="2400" dirty="0"/>
              <a:t>- Having Ved/V3: khi mệnh đề dạng chủ động, hành động được rút gọn xảy ra trước và là nguyên nhân dẫn đến hành động còn lại =&gt; Dạng bị động: Having been Ved/V3.</a:t>
            </a:r>
            <a:endParaRPr lang="en-US" sz="2400" dirty="0"/>
          </a:p>
          <a:p>
            <a:r>
              <a:rPr lang="vi-VN" sz="2400" dirty="0"/>
              <a:t>Câu đầy đủ: </a:t>
            </a:r>
            <a:r>
              <a:rPr lang="en-US" sz="2400" b="1" dirty="0"/>
              <a:t>I </a:t>
            </a:r>
            <a:r>
              <a:rPr lang="vi-VN" sz="2400" b="1" dirty="0"/>
              <a:t>had done </a:t>
            </a:r>
            <a:r>
              <a:rPr lang="vi-VN" sz="2400" dirty="0"/>
              <a:t>all the exercises. </a:t>
            </a:r>
            <a:r>
              <a:rPr lang="en-US" sz="2400" dirty="0"/>
              <a:t>I</a:t>
            </a:r>
            <a:r>
              <a:rPr lang="vi-VN" sz="2400" dirty="0"/>
              <a:t>. </a:t>
            </a:r>
            <a:r>
              <a:rPr lang="en-US" sz="2400" dirty="0"/>
              <a:t>went out with my best friend.</a:t>
            </a:r>
          </a:p>
          <a:p>
            <a:r>
              <a:rPr lang="vi-VN" sz="2400" dirty="0"/>
              <a:t>Câu rút gọn: </a:t>
            </a:r>
            <a:r>
              <a:rPr lang="vi-VN" sz="2400" b="1" dirty="0"/>
              <a:t>Having done </a:t>
            </a:r>
            <a:r>
              <a:rPr lang="vi-VN" sz="2400" dirty="0"/>
              <a:t>all the exercises, </a:t>
            </a:r>
            <a:r>
              <a:rPr lang="en-US" sz="2400" dirty="0"/>
              <a:t>I went out with my best friend.</a:t>
            </a:r>
          </a:p>
          <a:p>
            <a:r>
              <a:rPr lang="vi-VN" sz="2400" b="1" dirty="0"/>
              <a:t>Tạm dịch: </a:t>
            </a:r>
            <a:r>
              <a:rPr lang="vi-VN" sz="2400" dirty="0"/>
              <a:t>Sau khi hoàn thành tất cả các bài tập, </a:t>
            </a:r>
            <a:r>
              <a:rPr lang="en-US" sz="2400" dirty="0" err="1"/>
              <a:t>Tôi</a:t>
            </a:r>
            <a:r>
              <a:rPr lang="en-US" sz="2400" dirty="0"/>
              <a:t> </a:t>
            </a:r>
            <a:r>
              <a:rPr lang="en-US" sz="2400" dirty="0" err="1"/>
              <a:t>đi</a:t>
            </a:r>
            <a:r>
              <a:rPr lang="en-US" sz="2400" dirty="0"/>
              <a:t> </a:t>
            </a:r>
            <a:r>
              <a:rPr lang="en-US" sz="2400" dirty="0" err="1"/>
              <a:t>chơi</a:t>
            </a:r>
            <a:r>
              <a:rPr lang="en-US" sz="2400" dirty="0"/>
              <a:t> </a:t>
            </a:r>
            <a:r>
              <a:rPr lang="en-US" sz="2400" dirty="0" err="1"/>
              <a:t>với</a:t>
            </a:r>
            <a:r>
              <a:rPr lang="en-US" sz="2400" dirty="0"/>
              <a:t> </a:t>
            </a:r>
            <a:r>
              <a:rPr lang="en-US" sz="2400" dirty="0" err="1"/>
              <a:t>bạn</a:t>
            </a:r>
            <a:r>
              <a:rPr lang="en-US" sz="2400" dirty="0"/>
              <a:t> </a:t>
            </a:r>
            <a:r>
              <a:rPr lang="en-US" sz="2400" dirty="0" err="1"/>
              <a:t>thân</a:t>
            </a:r>
            <a:r>
              <a:rPr lang="en-US" sz="2400" dirty="0"/>
              <a:t> </a:t>
            </a:r>
            <a:r>
              <a:rPr lang="en-US" sz="2400" dirty="0" err="1"/>
              <a:t>của</a:t>
            </a:r>
            <a:r>
              <a:rPr lang="en-US" sz="2400" dirty="0"/>
              <a:t> </a:t>
            </a:r>
            <a:r>
              <a:rPr lang="en-US" sz="2400" dirty="0" err="1"/>
              <a:t>mình</a:t>
            </a:r>
            <a:r>
              <a:rPr lang="en-US" sz="2400" dirty="0" smtClean="0"/>
              <a:t>.</a:t>
            </a:r>
            <a:endParaRPr lang="en-US" sz="2400" dirty="0"/>
          </a:p>
          <a:p>
            <a:endParaRPr lang="en-US" sz="2400" dirty="0"/>
          </a:p>
        </p:txBody>
      </p:sp>
      <p:sp>
        <p:nvSpPr>
          <p:cNvPr id="3" name="Oval 2"/>
          <p:cNvSpPr/>
          <p:nvPr/>
        </p:nvSpPr>
        <p:spPr>
          <a:xfrm>
            <a:off x="1828800" y="609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322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heel(1)">
                                      <p:cBhvr>
                                        <p:cTn id="4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2" name="TextBox 1"/>
          <p:cNvSpPr txBox="1"/>
          <p:nvPr/>
        </p:nvSpPr>
        <p:spPr>
          <a:xfrm>
            <a:off x="152400" y="381000"/>
            <a:ext cx="8610600" cy="5632311"/>
          </a:xfrm>
          <a:prstGeom prst="rect">
            <a:avLst/>
          </a:prstGeom>
          <a:noFill/>
        </p:spPr>
        <p:txBody>
          <a:bodyPr wrap="square" rtlCol="0">
            <a:spAutoFit/>
          </a:bodyPr>
          <a:lstStyle/>
          <a:p>
            <a:r>
              <a:rPr lang="en-US" sz="2400" b="1" dirty="0"/>
              <a:t>Question 15:</a:t>
            </a:r>
            <a:r>
              <a:rPr lang="en-US" sz="2400" dirty="0"/>
              <a:t> My neighbor is driving me mad! It seems that the later it is at night, __________ he plays his music!</a:t>
            </a:r>
          </a:p>
          <a:p>
            <a:r>
              <a:rPr lang="en-US" sz="2400" b="1" dirty="0"/>
              <a:t>	A.</a:t>
            </a:r>
            <a:r>
              <a:rPr lang="en-US" sz="2400" dirty="0"/>
              <a:t> the more loud		</a:t>
            </a:r>
            <a:r>
              <a:rPr lang="en-US" sz="2400" b="1" dirty="0"/>
              <a:t>B.</a:t>
            </a:r>
            <a:r>
              <a:rPr lang="en-US" sz="2400" dirty="0"/>
              <a:t> less</a:t>
            </a:r>
          </a:p>
          <a:p>
            <a:r>
              <a:rPr lang="en-US" sz="2400" b="1" dirty="0"/>
              <a:t>	</a:t>
            </a:r>
            <a:r>
              <a:rPr lang="en-US" sz="2400" b="1" dirty="0" err="1"/>
              <a:t>C.</a:t>
            </a:r>
            <a:r>
              <a:rPr lang="en-US" sz="2400" dirty="0" err="1"/>
              <a:t>the</a:t>
            </a:r>
            <a:r>
              <a:rPr lang="en-US" sz="2400" dirty="0"/>
              <a:t> more loudly		</a:t>
            </a:r>
            <a:r>
              <a:rPr lang="en-US" sz="2400" b="1" dirty="0"/>
              <a:t>D.</a:t>
            </a:r>
            <a:r>
              <a:rPr lang="en-US" sz="2400" dirty="0"/>
              <a:t> the louder</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Hàng</a:t>
            </a:r>
            <a:r>
              <a:rPr lang="en-US" sz="2400" dirty="0"/>
              <a:t> </a:t>
            </a:r>
            <a:r>
              <a:rPr lang="en-US" sz="2400" dirty="0" err="1"/>
              <a:t>xóm</a:t>
            </a:r>
            <a:r>
              <a:rPr lang="en-US" sz="2400" dirty="0"/>
              <a:t> </a:t>
            </a:r>
            <a:r>
              <a:rPr lang="en-US" sz="2400" dirty="0" err="1"/>
              <a:t>của</a:t>
            </a:r>
            <a:r>
              <a:rPr lang="en-US" sz="2400" dirty="0"/>
              <a:t> </a:t>
            </a:r>
            <a:r>
              <a:rPr lang="en-US" sz="2400" dirty="0" err="1"/>
              <a:t>tôi</a:t>
            </a:r>
            <a:r>
              <a:rPr lang="en-US" sz="2400" dirty="0"/>
              <a:t> </a:t>
            </a:r>
            <a:r>
              <a:rPr lang="en-US" sz="2400" dirty="0" err="1"/>
              <a:t>đang</a:t>
            </a:r>
            <a:r>
              <a:rPr lang="en-US" sz="2400" dirty="0"/>
              <a:t> </a:t>
            </a:r>
            <a:r>
              <a:rPr lang="en-US" sz="2400" dirty="0" err="1"/>
              <a:t>khiến</a:t>
            </a:r>
            <a:r>
              <a:rPr lang="en-US" sz="2400" dirty="0"/>
              <a:t> </a:t>
            </a:r>
            <a:r>
              <a:rPr lang="en-US" sz="2400" dirty="0" err="1"/>
              <a:t>tôi</a:t>
            </a:r>
            <a:r>
              <a:rPr lang="en-US" sz="2400" dirty="0"/>
              <a:t> </a:t>
            </a:r>
            <a:r>
              <a:rPr lang="en-US" sz="2400" dirty="0" err="1"/>
              <a:t>phát</a:t>
            </a:r>
            <a:r>
              <a:rPr lang="en-US" sz="2400" dirty="0"/>
              <a:t> </a:t>
            </a:r>
            <a:r>
              <a:rPr lang="en-US" sz="2400" dirty="0" err="1"/>
              <a:t>điên</a:t>
            </a:r>
            <a:r>
              <a:rPr lang="en-US" sz="2400" dirty="0"/>
              <a:t>! </a:t>
            </a:r>
            <a:r>
              <a:rPr lang="en-US" sz="2400" dirty="0" err="1"/>
              <a:t>Có</a:t>
            </a:r>
            <a:r>
              <a:rPr lang="en-US" sz="2400" dirty="0"/>
              <a:t> </a:t>
            </a:r>
            <a:r>
              <a:rPr lang="en-US" sz="2400" dirty="0" err="1"/>
              <a:t>vẻ</a:t>
            </a:r>
            <a:r>
              <a:rPr lang="en-US" sz="2400" dirty="0"/>
              <a:t> </a:t>
            </a:r>
            <a:r>
              <a:rPr lang="en-US" sz="2400" dirty="0" err="1"/>
              <a:t>như</a:t>
            </a:r>
            <a:r>
              <a:rPr lang="en-US" sz="2400" dirty="0"/>
              <a:t> </a:t>
            </a:r>
            <a:r>
              <a:rPr lang="en-US" sz="2400" dirty="0" err="1"/>
              <a:t>càng</a:t>
            </a:r>
            <a:r>
              <a:rPr lang="en-US" sz="2400" dirty="0"/>
              <a:t> </a:t>
            </a:r>
            <a:r>
              <a:rPr lang="en-US" sz="2400" dirty="0" err="1"/>
              <a:t>về</a:t>
            </a:r>
            <a:r>
              <a:rPr lang="en-US" sz="2400" dirty="0"/>
              <a:t> </a:t>
            </a:r>
            <a:r>
              <a:rPr lang="en-US" sz="2400" dirty="0" err="1"/>
              <a:t>đêm</a:t>
            </a:r>
            <a:r>
              <a:rPr lang="en-US" sz="2400" dirty="0"/>
              <a:t>, </a:t>
            </a:r>
            <a:r>
              <a:rPr lang="en-US" sz="2400" dirty="0" err="1"/>
              <a:t>anh</a:t>
            </a:r>
            <a:r>
              <a:rPr lang="en-US" sz="2400" dirty="0"/>
              <a:t> </a:t>
            </a:r>
            <a:r>
              <a:rPr lang="en-US" sz="2400" dirty="0" err="1"/>
              <a:t>ấy</a:t>
            </a:r>
            <a:r>
              <a:rPr lang="en-US" sz="2400" dirty="0"/>
              <a:t> </a:t>
            </a:r>
            <a:r>
              <a:rPr lang="en-US" sz="2400" dirty="0" err="1"/>
              <a:t>càng</a:t>
            </a:r>
            <a:r>
              <a:rPr lang="en-US" sz="2400" dirty="0"/>
              <a:t> </a:t>
            </a:r>
            <a:r>
              <a:rPr lang="en-US" sz="2400" dirty="0" err="1"/>
              <a:t>chơi</a:t>
            </a:r>
            <a:r>
              <a:rPr lang="en-US" sz="2400" dirty="0"/>
              <a:t> </a:t>
            </a:r>
            <a:r>
              <a:rPr lang="en-US" sz="2400" dirty="0" err="1"/>
              <a:t>nhạc</a:t>
            </a:r>
            <a:r>
              <a:rPr lang="en-US" sz="2400" dirty="0"/>
              <a:t> to </a:t>
            </a:r>
            <a:r>
              <a:rPr lang="en-US" sz="2400" dirty="0" err="1"/>
              <a:t>hơn</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A. the more loud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hơn</a:t>
            </a:r>
            <a:r>
              <a:rPr lang="en-US" sz="2400" dirty="0"/>
              <a:t> (loud </a:t>
            </a:r>
            <a:r>
              <a:rPr lang="en-US" sz="2400" dirty="0" err="1"/>
              <a:t>là</a:t>
            </a:r>
            <a:r>
              <a:rPr lang="en-US" sz="2400" dirty="0"/>
              <a:t> </a:t>
            </a:r>
            <a:r>
              <a:rPr lang="en-US" sz="2400" dirty="0" err="1"/>
              <a:t>từ</a:t>
            </a:r>
            <a:r>
              <a:rPr lang="en-US" sz="2400" dirty="0"/>
              <a:t> 1 </a:t>
            </a:r>
            <a:r>
              <a:rPr lang="en-US" sz="2400" dirty="0" err="1"/>
              <a:t>âm</a:t>
            </a:r>
            <a:r>
              <a:rPr lang="en-US" sz="2400" dirty="0"/>
              <a:t> </a:t>
            </a:r>
            <a:r>
              <a:rPr lang="en-US" sz="2400" dirty="0" err="1"/>
              <a:t>tiết</a:t>
            </a:r>
            <a:r>
              <a:rPr lang="en-US" sz="2400" dirty="0"/>
              <a:t>)</a:t>
            </a:r>
            <a:br>
              <a:rPr lang="en-US" sz="2400" dirty="0"/>
            </a:br>
            <a:r>
              <a:rPr lang="en-US" sz="2400" dirty="0"/>
              <a:t>B. less → </a:t>
            </a:r>
            <a:r>
              <a:rPr lang="en-US" sz="2400" dirty="0" err="1"/>
              <a:t>Dựa</a:t>
            </a:r>
            <a:r>
              <a:rPr lang="en-US" sz="2400" dirty="0"/>
              <a:t> </a:t>
            </a:r>
            <a:r>
              <a:rPr lang="en-US" sz="2400" dirty="0" err="1"/>
              <a:t>vào</a:t>
            </a:r>
            <a:r>
              <a:rPr lang="en-US" sz="2400" dirty="0"/>
              <a:t> </a:t>
            </a:r>
            <a:r>
              <a:rPr lang="en-US" sz="2400" dirty="0" err="1"/>
              <a:t>nghĩa</a:t>
            </a:r>
            <a:r>
              <a:rPr lang="en-US" sz="2400" dirty="0"/>
              <a:t> ta </a:t>
            </a:r>
            <a:r>
              <a:rPr lang="en-US" sz="2400" dirty="0" err="1"/>
              <a:t>thấy</a:t>
            </a:r>
            <a:r>
              <a:rPr lang="en-US" sz="2400" dirty="0"/>
              <a:t> </a:t>
            </a:r>
            <a:r>
              <a:rPr lang="en-US" sz="2400" dirty="0" err="1"/>
              <a:t>câu</a:t>
            </a:r>
            <a:r>
              <a:rPr lang="en-US" sz="2400" dirty="0"/>
              <a:t> B </a:t>
            </a:r>
            <a:r>
              <a:rPr lang="en-US" sz="2400" dirty="0" err="1"/>
              <a:t>sai</a:t>
            </a:r>
            <a:r>
              <a:rPr lang="en-US" sz="2400" dirty="0"/>
              <a:t/>
            </a:r>
            <a:br>
              <a:rPr lang="en-US" sz="2400" dirty="0"/>
            </a:br>
            <a:r>
              <a:rPr lang="en-US" sz="2400" dirty="0"/>
              <a:t>C. the more loudly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hơn</a:t>
            </a:r>
            <a:r>
              <a:rPr lang="en-US" sz="2400" dirty="0"/>
              <a:t> (late </a:t>
            </a:r>
            <a:r>
              <a:rPr lang="en-US" sz="2400" dirty="0" err="1"/>
              <a:t>là</a:t>
            </a:r>
            <a:r>
              <a:rPr lang="en-US" sz="2400" dirty="0"/>
              <a:t> </a:t>
            </a:r>
            <a:r>
              <a:rPr lang="en-US" sz="2400" dirty="0" err="1"/>
              <a:t>từ</a:t>
            </a:r>
            <a:r>
              <a:rPr lang="en-US" sz="2400" dirty="0"/>
              <a:t> 1 </a:t>
            </a:r>
            <a:r>
              <a:rPr lang="en-US" sz="2400" dirty="0" err="1"/>
              <a:t>âm</a:t>
            </a:r>
            <a:r>
              <a:rPr lang="en-US" sz="2400" dirty="0"/>
              <a:t> </a:t>
            </a:r>
            <a:r>
              <a:rPr lang="en-US" sz="2400" dirty="0" err="1"/>
              <a:t>tiết</a:t>
            </a:r>
            <a:r>
              <a:rPr lang="en-US" sz="2400" dirty="0"/>
              <a:t>)</a:t>
            </a:r>
            <a:br>
              <a:rPr lang="en-US" sz="2400" dirty="0"/>
            </a:br>
            <a:r>
              <a:rPr lang="en-US" sz="2400" dirty="0" err="1"/>
              <a:t>D.the</a:t>
            </a:r>
            <a:r>
              <a:rPr lang="en-US" sz="2400" dirty="0"/>
              <a:t> louder →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khi</a:t>
            </a:r>
            <a:r>
              <a:rPr lang="en-US" sz="2400" dirty="0"/>
              <a:t> </a:t>
            </a:r>
            <a:r>
              <a:rPr lang="en-US" sz="2400" dirty="0" err="1"/>
              <a:t>nói</a:t>
            </a:r>
            <a:r>
              <a:rPr lang="en-US" sz="2400" dirty="0"/>
              <a:t> </a:t>
            </a:r>
            <a:r>
              <a:rPr lang="en-US" sz="2400" dirty="0" err="1"/>
              <a:t>về</a:t>
            </a:r>
            <a:r>
              <a:rPr lang="en-US" sz="2400" dirty="0"/>
              <a:t> 2 </a:t>
            </a:r>
            <a:r>
              <a:rPr lang="en-US" sz="2400" dirty="0" err="1"/>
              <a:t>người</a:t>
            </a:r>
            <a:r>
              <a:rPr lang="en-US" sz="2400" dirty="0"/>
              <a:t> </a:t>
            </a:r>
            <a:r>
              <a:rPr lang="en-US" sz="2400" dirty="0" err="1"/>
              <a:t>hoặc</a:t>
            </a:r>
            <a:r>
              <a:rPr lang="en-US" sz="2400" dirty="0"/>
              <a:t> </a:t>
            </a:r>
            <a:r>
              <a:rPr lang="en-US" sz="2400" dirty="0" err="1"/>
              <a:t>sự</a:t>
            </a:r>
            <a:r>
              <a:rPr lang="en-US" sz="2400" dirty="0"/>
              <a:t> </a:t>
            </a:r>
            <a:r>
              <a:rPr lang="en-US" sz="2400" dirty="0" err="1"/>
              <a:t>vật</a:t>
            </a:r>
            <a:r>
              <a:rPr lang="en-US" sz="2400" dirty="0"/>
              <a:t>:</a:t>
            </a:r>
          </a:p>
          <a:p>
            <a:r>
              <a:rPr lang="en-US" sz="2400" dirty="0"/>
              <a:t>The more/-</a:t>
            </a:r>
            <a:r>
              <a:rPr lang="en-US" sz="2400" dirty="0" err="1"/>
              <a:t>er</a:t>
            </a:r>
            <a:r>
              <a:rPr lang="en-US" sz="2400" dirty="0"/>
              <a:t> + S + V, the more/-</a:t>
            </a:r>
            <a:r>
              <a:rPr lang="en-US" sz="2400" dirty="0" err="1"/>
              <a:t>er</a:t>
            </a:r>
            <a:r>
              <a:rPr lang="en-US" sz="2400" dirty="0"/>
              <a:t> + S + V</a:t>
            </a:r>
            <a:br>
              <a:rPr lang="en-US" sz="2400" dirty="0"/>
            </a:br>
            <a:endParaRPr lang="en-US" sz="2400" dirty="0"/>
          </a:p>
          <a:p>
            <a:endParaRPr lang="en-US" sz="2400" dirty="0"/>
          </a:p>
        </p:txBody>
      </p:sp>
      <p:sp>
        <p:nvSpPr>
          <p:cNvPr id="3" name="Oval 2"/>
          <p:cNvSpPr/>
          <p:nvPr/>
        </p:nvSpPr>
        <p:spPr>
          <a:xfrm>
            <a:off x="4648200" y="152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221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5632311"/>
          </a:xfrm>
          <a:prstGeom prst="rect">
            <a:avLst/>
          </a:prstGeom>
          <a:noFill/>
        </p:spPr>
        <p:txBody>
          <a:bodyPr wrap="square" rtlCol="0">
            <a:spAutoFit/>
          </a:bodyPr>
          <a:lstStyle/>
          <a:p>
            <a:pPr fontAlgn="t"/>
            <a:r>
              <a:rPr lang="en-US" sz="2400" b="1" dirty="0"/>
              <a:t>Question 16: </a:t>
            </a:r>
            <a:r>
              <a:rPr lang="en-US" sz="2400" dirty="0"/>
              <a:t>- Kate: How lovely your cats are!</a:t>
            </a:r>
          </a:p>
          <a:p>
            <a:pPr fontAlgn="t"/>
            <a:r>
              <a:rPr lang="en-US" sz="2400" dirty="0"/>
              <a:t>- David: “ ________ ”</a:t>
            </a:r>
          </a:p>
          <a:p>
            <a:pPr fontAlgn="t"/>
            <a:r>
              <a:rPr lang="en-US" sz="2400" b="1" dirty="0" smtClean="0"/>
              <a:t>A</a:t>
            </a:r>
            <a:r>
              <a:rPr lang="en-US" sz="2400" b="1" dirty="0"/>
              <a:t>. </a:t>
            </a:r>
            <a:r>
              <a:rPr lang="en-US" sz="2400" dirty="0"/>
              <a:t>I love them, too	</a:t>
            </a:r>
            <a:r>
              <a:rPr lang="en-US" sz="2400" b="1" dirty="0" smtClean="0"/>
              <a:t>B</a:t>
            </a:r>
            <a:r>
              <a:rPr lang="en-US" sz="2400" b="1" dirty="0"/>
              <a:t>. </a:t>
            </a:r>
            <a:r>
              <a:rPr lang="en-US" sz="2400" dirty="0"/>
              <a:t>Thank you, it is nice of you to say so</a:t>
            </a:r>
          </a:p>
          <a:p>
            <a:pPr fontAlgn="t"/>
            <a:r>
              <a:rPr lang="en-US" sz="2400" b="1" dirty="0" smtClean="0"/>
              <a:t>C</a:t>
            </a:r>
            <a:r>
              <a:rPr lang="en-US" sz="2400" b="1" dirty="0"/>
              <a:t>. </a:t>
            </a:r>
            <a:r>
              <a:rPr lang="en-US" sz="2400" dirty="0"/>
              <a:t>Can you say it again		</a:t>
            </a:r>
            <a:r>
              <a:rPr lang="en-US" sz="2400" b="1" dirty="0"/>
              <a:t>D. </a:t>
            </a:r>
            <a:r>
              <a:rPr lang="en-US" sz="2400" dirty="0"/>
              <a:t>Really? They </a:t>
            </a:r>
            <a:r>
              <a:rPr lang="en-US" sz="2400" dirty="0" smtClean="0"/>
              <a:t>are</a:t>
            </a:r>
          </a:p>
          <a:p>
            <a:pPr fontAlgn="t"/>
            <a:endParaRPr lang="en-US" sz="2400" dirty="0"/>
          </a:p>
          <a:p>
            <a:pPr fontAlgn="t"/>
            <a:r>
              <a:rPr lang="en-US" sz="2400" b="1" dirty="0" err="1" smtClean="0"/>
              <a:t>Kiến</a:t>
            </a:r>
            <a:r>
              <a:rPr lang="en-US" sz="2400" b="1" dirty="0" smtClean="0"/>
              <a:t> </a:t>
            </a:r>
            <a:r>
              <a:rPr lang="en-US" sz="2400" b="1" dirty="0" err="1"/>
              <a:t>thức</a:t>
            </a:r>
            <a:r>
              <a:rPr lang="en-US" sz="2400" b="1" dirty="0"/>
              <a:t>: </a:t>
            </a:r>
            <a:r>
              <a:rPr lang="en-US" sz="2400" b="1" dirty="0" err="1"/>
              <a:t>Hội</a:t>
            </a:r>
            <a:r>
              <a:rPr lang="en-US" sz="2400" b="1" dirty="0"/>
              <a:t> </a:t>
            </a:r>
            <a:r>
              <a:rPr lang="en-US" sz="2400" b="1" dirty="0" err="1"/>
              <a:t>thoại</a:t>
            </a:r>
            <a:r>
              <a:rPr lang="en-US" sz="2400" b="1" dirty="0"/>
              <a:t> </a:t>
            </a:r>
            <a:r>
              <a:rPr lang="en-US" sz="2400" b="1" dirty="0" err="1"/>
              <a:t>giao</a:t>
            </a:r>
            <a:r>
              <a:rPr lang="en-US" sz="2400" b="1" dirty="0"/>
              <a:t> </a:t>
            </a:r>
            <a:r>
              <a:rPr lang="en-US" sz="2400" b="1" dirty="0" err="1"/>
              <a:t>tiếp</a:t>
            </a:r>
            <a:endParaRPr lang="en-US" sz="2400" dirty="0"/>
          </a:p>
          <a:p>
            <a:pPr fontAlgn="t"/>
            <a:r>
              <a:rPr lang="en-US" sz="2400" b="1" dirty="0"/>
              <a:t>A. </a:t>
            </a:r>
            <a:r>
              <a:rPr lang="en-US" sz="2400" dirty="0" err="1"/>
              <a:t>Tôi</a:t>
            </a:r>
            <a:r>
              <a:rPr lang="en-US" sz="2400" dirty="0"/>
              <a:t> </a:t>
            </a:r>
            <a:r>
              <a:rPr lang="en-US" sz="2400" dirty="0" err="1"/>
              <a:t>cũng</a:t>
            </a:r>
            <a:r>
              <a:rPr lang="en-US" sz="2400" dirty="0"/>
              <a:t> </a:t>
            </a:r>
            <a:r>
              <a:rPr lang="en-US" sz="2400" dirty="0" err="1"/>
              <a:t>yêu</a:t>
            </a:r>
            <a:r>
              <a:rPr lang="en-US" sz="2400" dirty="0"/>
              <a:t> </a:t>
            </a:r>
            <a:r>
              <a:rPr lang="en-US" sz="2400" dirty="0" err="1"/>
              <a:t>chúng</a:t>
            </a:r>
            <a:r>
              <a:rPr lang="en-US" sz="2400" dirty="0"/>
              <a:t>.</a:t>
            </a:r>
          </a:p>
          <a:p>
            <a:pPr fontAlgn="t"/>
            <a:r>
              <a:rPr lang="en-US" sz="2400" b="1" dirty="0"/>
              <a:t>B. </a:t>
            </a:r>
            <a:r>
              <a:rPr lang="en-US" sz="2400" dirty="0" err="1"/>
              <a:t>Cảm</a:t>
            </a:r>
            <a:r>
              <a:rPr lang="en-US" sz="2400" dirty="0"/>
              <a:t> </a:t>
            </a:r>
            <a:r>
              <a:rPr lang="en-US" sz="2400" dirty="0" err="1"/>
              <a:t>ơn</a:t>
            </a:r>
            <a:r>
              <a:rPr lang="en-US" sz="2400" dirty="0"/>
              <a:t> </a:t>
            </a:r>
            <a:r>
              <a:rPr lang="en-US" sz="2400" dirty="0" err="1"/>
              <a:t>bạn</a:t>
            </a:r>
            <a:r>
              <a:rPr lang="en-US" sz="2400" dirty="0"/>
              <a:t>, </a:t>
            </a:r>
            <a:r>
              <a:rPr lang="en-US" sz="2400" dirty="0" err="1"/>
              <a:t>bạn</a:t>
            </a:r>
            <a:r>
              <a:rPr lang="en-US" sz="2400" dirty="0"/>
              <a:t> </a:t>
            </a:r>
            <a:r>
              <a:rPr lang="en-US" sz="2400" dirty="0" err="1"/>
              <a:t>thật</a:t>
            </a:r>
            <a:r>
              <a:rPr lang="en-US" sz="2400" dirty="0"/>
              <a:t> </a:t>
            </a:r>
            <a:r>
              <a:rPr lang="en-US" sz="2400" dirty="0" err="1"/>
              <a:t>tử</a:t>
            </a:r>
            <a:r>
              <a:rPr lang="en-US" sz="2400" dirty="0"/>
              <a:t> </a:t>
            </a:r>
            <a:r>
              <a:rPr lang="en-US" sz="2400" dirty="0" err="1"/>
              <a:t>tế</a:t>
            </a:r>
            <a:r>
              <a:rPr lang="en-US" sz="2400" dirty="0"/>
              <a:t> </a:t>
            </a:r>
            <a:r>
              <a:rPr lang="en-US" sz="2400" dirty="0" err="1"/>
              <a:t>khi</a:t>
            </a:r>
            <a:r>
              <a:rPr lang="en-US" sz="2400" dirty="0"/>
              <a:t> </a:t>
            </a:r>
            <a:r>
              <a:rPr lang="en-US" sz="2400" dirty="0" err="1"/>
              <a:t>nói</a:t>
            </a:r>
            <a:r>
              <a:rPr lang="en-US" sz="2400" dirty="0"/>
              <a:t> </a:t>
            </a:r>
            <a:r>
              <a:rPr lang="en-US" sz="2400" dirty="0" err="1"/>
              <a:t>như</a:t>
            </a:r>
            <a:r>
              <a:rPr lang="en-US" sz="2400" dirty="0"/>
              <a:t> </a:t>
            </a:r>
            <a:r>
              <a:rPr lang="en-US" sz="2400" dirty="0" err="1"/>
              <a:t>vậy</a:t>
            </a:r>
            <a:r>
              <a:rPr lang="en-US" sz="2400" dirty="0"/>
              <a:t>.</a:t>
            </a:r>
          </a:p>
          <a:p>
            <a:pPr fontAlgn="t"/>
            <a:r>
              <a:rPr lang="en-US" sz="2400" b="1" dirty="0"/>
              <a:t>C. </a:t>
            </a:r>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nói</a:t>
            </a:r>
            <a:r>
              <a:rPr lang="en-US" sz="2400" dirty="0"/>
              <a:t> </a:t>
            </a:r>
            <a:r>
              <a:rPr lang="en-US" sz="2400" dirty="0" err="1"/>
              <a:t>lại</a:t>
            </a:r>
            <a:r>
              <a:rPr lang="en-US" sz="2400" dirty="0"/>
              <a:t> </a:t>
            </a:r>
            <a:r>
              <a:rPr lang="en-US" sz="2400" dirty="0" err="1"/>
              <a:t>được</a:t>
            </a:r>
            <a:r>
              <a:rPr lang="en-US" sz="2400" dirty="0"/>
              <a:t> </a:t>
            </a:r>
            <a:r>
              <a:rPr lang="en-US" sz="2400" dirty="0" err="1"/>
              <a:t>không</a:t>
            </a:r>
            <a:r>
              <a:rPr lang="en-US" sz="2400" dirty="0"/>
              <a:t>.</a:t>
            </a:r>
          </a:p>
          <a:p>
            <a:pPr fontAlgn="t"/>
            <a:r>
              <a:rPr lang="en-US" sz="2400" b="1" dirty="0"/>
              <a:t>D. </a:t>
            </a:r>
            <a:r>
              <a:rPr lang="en-US" sz="2400" dirty="0" err="1"/>
              <a:t>Thật</a:t>
            </a:r>
            <a:r>
              <a:rPr lang="en-US" sz="2400" dirty="0"/>
              <a:t> </a:t>
            </a:r>
            <a:r>
              <a:rPr lang="en-US" sz="2400" dirty="0" err="1"/>
              <a:t>sao</a:t>
            </a:r>
            <a:r>
              <a:rPr lang="en-US" sz="2400" dirty="0"/>
              <a:t>? </a:t>
            </a:r>
            <a:r>
              <a:rPr lang="en-US" sz="2400" dirty="0" err="1"/>
              <a:t>Chúng</a:t>
            </a:r>
            <a:r>
              <a:rPr lang="en-US" sz="2400" dirty="0"/>
              <a:t> </a:t>
            </a:r>
            <a:r>
              <a:rPr lang="en-US" sz="2400" dirty="0" err="1"/>
              <a:t>dễ</a:t>
            </a:r>
            <a:r>
              <a:rPr lang="en-US" sz="2400" dirty="0"/>
              <a:t> </a:t>
            </a:r>
            <a:r>
              <a:rPr lang="en-US" sz="2400" dirty="0" err="1"/>
              <a:t>thương</a:t>
            </a:r>
            <a:r>
              <a:rPr lang="en-US" sz="2400" dirty="0"/>
              <a:t> </a:t>
            </a:r>
            <a:r>
              <a:rPr lang="en-US" sz="2400" dirty="0" err="1"/>
              <a:t>thật</a:t>
            </a:r>
            <a:r>
              <a:rPr lang="en-US" sz="2400" dirty="0"/>
              <a:t>.</a:t>
            </a:r>
          </a:p>
          <a:p>
            <a:pPr fontAlgn="t"/>
            <a:r>
              <a:rPr lang="en-US" sz="2400" b="1" dirty="0" err="1"/>
              <a:t>Tạm</a:t>
            </a:r>
            <a:r>
              <a:rPr lang="en-US" sz="2400" b="1" dirty="0"/>
              <a:t> </a:t>
            </a:r>
            <a:r>
              <a:rPr lang="en-US" sz="2400" b="1" dirty="0" err="1"/>
              <a:t>dịch</a:t>
            </a:r>
            <a:r>
              <a:rPr lang="en-US" sz="2400" b="1" dirty="0"/>
              <a:t>:</a:t>
            </a:r>
            <a:endParaRPr lang="en-US" sz="2400" dirty="0"/>
          </a:p>
          <a:p>
            <a:pPr fontAlgn="t"/>
            <a:r>
              <a:rPr lang="en-US" sz="2400" i="1" dirty="0"/>
              <a:t>- Kate :”</a:t>
            </a:r>
            <a:r>
              <a:rPr lang="en-US" sz="2400" i="1" dirty="0" err="1"/>
              <a:t>Lũ</a:t>
            </a:r>
            <a:r>
              <a:rPr lang="en-US" sz="2400" i="1" dirty="0"/>
              <a:t> </a:t>
            </a:r>
            <a:r>
              <a:rPr lang="en-US" sz="2400" i="1" dirty="0" err="1"/>
              <a:t>mèo</a:t>
            </a:r>
            <a:r>
              <a:rPr lang="en-US" sz="2400" i="1" dirty="0"/>
              <a:t> </a:t>
            </a:r>
            <a:r>
              <a:rPr lang="en-US" sz="2400" i="1" dirty="0" err="1"/>
              <a:t>của</a:t>
            </a:r>
            <a:r>
              <a:rPr lang="en-US" sz="2400" i="1" dirty="0"/>
              <a:t> </a:t>
            </a:r>
            <a:r>
              <a:rPr lang="en-US" sz="2400" i="1" dirty="0" err="1"/>
              <a:t>bạn</a:t>
            </a:r>
            <a:r>
              <a:rPr lang="en-US" sz="2400" i="1" dirty="0"/>
              <a:t> </a:t>
            </a:r>
            <a:r>
              <a:rPr lang="en-US" sz="2400" i="1" dirty="0" err="1"/>
              <a:t>đáng</a:t>
            </a:r>
            <a:r>
              <a:rPr lang="en-US" sz="2400" i="1" dirty="0"/>
              <a:t> </a:t>
            </a:r>
            <a:r>
              <a:rPr lang="en-US" sz="2400" i="1" dirty="0" err="1"/>
              <a:t>yêu</a:t>
            </a:r>
            <a:r>
              <a:rPr lang="en-US" sz="2400" i="1" dirty="0"/>
              <a:t> </a:t>
            </a:r>
            <a:r>
              <a:rPr lang="en-US" sz="2400" i="1" dirty="0" err="1"/>
              <a:t>quá</a:t>
            </a:r>
            <a:r>
              <a:rPr lang="en-US" sz="2400" i="1" dirty="0"/>
              <a:t>!”.</a:t>
            </a:r>
            <a:endParaRPr lang="en-US" sz="2400" dirty="0"/>
          </a:p>
          <a:p>
            <a:pPr fontAlgn="t"/>
            <a:r>
              <a:rPr lang="en-US" sz="2400" i="1" dirty="0"/>
              <a:t>- David: “</a:t>
            </a:r>
            <a:r>
              <a:rPr lang="en-US" sz="2400" i="1" dirty="0" err="1"/>
              <a:t>Cảm</a:t>
            </a:r>
            <a:r>
              <a:rPr lang="en-US" sz="2400" i="1" dirty="0"/>
              <a:t> </a:t>
            </a:r>
            <a:r>
              <a:rPr lang="en-US" sz="2400" i="1" dirty="0" err="1"/>
              <a:t>ơn</a:t>
            </a:r>
            <a:r>
              <a:rPr lang="en-US" sz="2400" i="1" dirty="0"/>
              <a:t> </a:t>
            </a:r>
            <a:r>
              <a:rPr lang="en-US" sz="2400" i="1" dirty="0" err="1"/>
              <a:t>bạn</a:t>
            </a:r>
            <a:r>
              <a:rPr lang="en-US" sz="2400" i="1" dirty="0"/>
              <a:t>, </a:t>
            </a:r>
            <a:r>
              <a:rPr lang="en-US" sz="2400" i="1" dirty="0" err="1"/>
              <a:t>bạn</a:t>
            </a:r>
            <a:r>
              <a:rPr lang="en-US" sz="2400" i="1" dirty="0"/>
              <a:t> </a:t>
            </a:r>
            <a:r>
              <a:rPr lang="en-US" sz="2400" i="1" dirty="0" err="1"/>
              <a:t>thật</a:t>
            </a:r>
            <a:r>
              <a:rPr lang="en-US" sz="2400" i="1" dirty="0"/>
              <a:t> </a:t>
            </a:r>
            <a:r>
              <a:rPr lang="en-US" sz="2400" i="1" dirty="0" err="1"/>
              <a:t>tử</a:t>
            </a:r>
            <a:r>
              <a:rPr lang="en-US" sz="2400" i="1" dirty="0"/>
              <a:t> </a:t>
            </a:r>
            <a:r>
              <a:rPr lang="en-US" sz="2400" i="1" dirty="0" err="1"/>
              <a:t>tế</a:t>
            </a:r>
            <a:r>
              <a:rPr lang="en-US" sz="2400" i="1" dirty="0"/>
              <a:t> </a:t>
            </a:r>
            <a:r>
              <a:rPr lang="en-US" sz="2400" i="1" dirty="0" err="1"/>
              <a:t>khi</a:t>
            </a:r>
            <a:r>
              <a:rPr lang="en-US" sz="2400" i="1" dirty="0"/>
              <a:t> </a:t>
            </a:r>
            <a:r>
              <a:rPr lang="en-US" sz="2400" i="1" dirty="0" err="1"/>
              <a:t>nói</a:t>
            </a:r>
            <a:r>
              <a:rPr lang="en-US" sz="2400" i="1" dirty="0"/>
              <a:t> </a:t>
            </a:r>
            <a:r>
              <a:rPr lang="en-US" sz="2400" i="1" dirty="0" err="1"/>
              <a:t>như</a:t>
            </a:r>
            <a:r>
              <a:rPr lang="en-US" sz="2400" i="1" dirty="0"/>
              <a:t> </a:t>
            </a:r>
            <a:r>
              <a:rPr lang="en-US" sz="2400" i="1" dirty="0" err="1"/>
              <a:t>vậy</a:t>
            </a:r>
            <a:r>
              <a:rPr lang="en-US" sz="2400" i="1" dirty="0"/>
              <a:t>”.</a:t>
            </a:r>
            <a:endParaRPr lang="en-US" sz="2400" dirty="0"/>
          </a:p>
          <a:p>
            <a:pPr fontAlgn="t"/>
            <a:endParaRPr lang="en-US" sz="2400" dirty="0" smtClean="0"/>
          </a:p>
          <a:p>
            <a:endParaRPr lang="en-US" sz="2400" dirty="0"/>
          </a:p>
        </p:txBody>
      </p:sp>
      <p:sp>
        <p:nvSpPr>
          <p:cNvPr id="3" name="Oval 2"/>
          <p:cNvSpPr/>
          <p:nvPr/>
        </p:nvSpPr>
        <p:spPr>
          <a:xfrm>
            <a:off x="30480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35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circle(in)">
                                      <p:cBhvr>
                                        <p:cTn id="4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370975"/>
          </a:xfrm>
          <a:prstGeom prst="rect">
            <a:avLst/>
          </a:prstGeom>
          <a:noFill/>
        </p:spPr>
        <p:txBody>
          <a:bodyPr wrap="square" rtlCol="0">
            <a:spAutoFit/>
          </a:bodyPr>
          <a:lstStyle/>
          <a:p>
            <a:pPr fontAlgn="t"/>
            <a:r>
              <a:rPr lang="en-US" sz="2400" b="1" dirty="0"/>
              <a:t>Question 17</a:t>
            </a:r>
            <a:r>
              <a:rPr lang="en-US" sz="2400" dirty="0"/>
              <a:t>: -John: “Everyone should learn more about how to treat the environment well."</a:t>
            </a:r>
          </a:p>
          <a:p>
            <a:pPr fontAlgn="t"/>
            <a:r>
              <a:rPr lang="en-US" sz="2400" dirty="0"/>
              <a:t>- Jack: “________ ”</a:t>
            </a:r>
          </a:p>
          <a:p>
            <a:pPr fontAlgn="t"/>
            <a:r>
              <a:rPr lang="en-US" sz="2400" b="1" dirty="0"/>
              <a:t>	A. </a:t>
            </a:r>
            <a:r>
              <a:rPr lang="en-US" sz="2400" dirty="0"/>
              <a:t>That's not true		</a:t>
            </a:r>
            <a:r>
              <a:rPr lang="en-US" sz="2400" b="1" dirty="0"/>
              <a:t>B. </a:t>
            </a:r>
            <a:r>
              <a:rPr lang="en-US" sz="2400" dirty="0"/>
              <a:t>I am sure about that. </a:t>
            </a:r>
          </a:p>
          <a:p>
            <a:pPr fontAlgn="t"/>
            <a:r>
              <a:rPr lang="en-US" sz="2400" dirty="0"/>
              <a:t>	</a:t>
            </a:r>
            <a:r>
              <a:rPr lang="en-US" sz="2400" b="1" dirty="0"/>
              <a:t>C. </a:t>
            </a:r>
            <a:r>
              <a:rPr lang="en-US" sz="2400" dirty="0"/>
              <a:t>I don't think so. 		</a:t>
            </a:r>
            <a:r>
              <a:rPr lang="en-US" sz="2400" b="1" dirty="0"/>
              <a:t>D. </a:t>
            </a:r>
            <a:r>
              <a:rPr lang="en-US" sz="2400" dirty="0"/>
              <a:t>It's not true</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Hội</a:t>
            </a:r>
            <a:r>
              <a:rPr lang="en-US" sz="2400" b="1" dirty="0"/>
              <a:t> </a:t>
            </a:r>
            <a:r>
              <a:rPr lang="en-US" sz="2400" b="1" dirty="0" err="1"/>
              <a:t>thoại</a:t>
            </a:r>
            <a:r>
              <a:rPr lang="en-US" sz="2400" b="1" dirty="0"/>
              <a:t> </a:t>
            </a:r>
            <a:r>
              <a:rPr lang="en-US" sz="2400" b="1" dirty="0" err="1"/>
              <a:t>giao</a:t>
            </a:r>
            <a:r>
              <a:rPr lang="en-US" sz="2400" b="1" dirty="0"/>
              <a:t> </a:t>
            </a:r>
            <a:r>
              <a:rPr lang="en-US" sz="2400" b="1" dirty="0" err="1"/>
              <a:t>tiếp</a:t>
            </a:r>
            <a:endParaRPr lang="en-US" sz="2400" dirty="0"/>
          </a:p>
          <a:p>
            <a:pPr fontAlgn="t"/>
            <a:r>
              <a:rPr lang="en-US" sz="2400" b="1" dirty="0"/>
              <a:t>A. </a:t>
            </a:r>
            <a:r>
              <a:rPr lang="en-US" sz="2400" dirty="0" err="1"/>
              <a:t>Điều</a:t>
            </a:r>
            <a:r>
              <a:rPr lang="en-US" sz="2400" dirty="0"/>
              <a:t> </a:t>
            </a:r>
            <a:r>
              <a:rPr lang="en-US" sz="2400" dirty="0" err="1"/>
              <a:t>đó</a:t>
            </a:r>
            <a:r>
              <a:rPr lang="en-US" sz="2400" dirty="0"/>
              <a:t> </a:t>
            </a:r>
            <a:r>
              <a:rPr lang="en-US" sz="2400" dirty="0" err="1"/>
              <a:t>không</a:t>
            </a:r>
            <a:r>
              <a:rPr lang="en-US" sz="2400" dirty="0"/>
              <a:t> </a:t>
            </a:r>
            <a:r>
              <a:rPr lang="en-US" sz="2400" dirty="0" err="1"/>
              <a:t>đúng</a:t>
            </a:r>
            <a:endParaRPr lang="en-US" sz="2400" dirty="0"/>
          </a:p>
          <a:p>
            <a:pPr fontAlgn="t"/>
            <a:r>
              <a:rPr lang="en-US" sz="2400" b="1" dirty="0"/>
              <a:t>B. </a:t>
            </a:r>
            <a:r>
              <a:rPr lang="en-US" sz="2400" dirty="0" err="1"/>
              <a:t>Tôi</a:t>
            </a:r>
            <a:r>
              <a:rPr lang="en-US" sz="2400" dirty="0"/>
              <a:t> </a:t>
            </a:r>
            <a:r>
              <a:rPr lang="en-US" sz="2400" dirty="0" err="1"/>
              <a:t>chắc</a:t>
            </a:r>
            <a:r>
              <a:rPr lang="en-US" sz="2400" dirty="0"/>
              <a:t> </a:t>
            </a:r>
            <a:r>
              <a:rPr lang="en-US" sz="2400" dirty="0" err="1"/>
              <a:t>chắn</a:t>
            </a:r>
            <a:r>
              <a:rPr lang="en-US" sz="2400" dirty="0"/>
              <a:t> </a:t>
            </a:r>
            <a:r>
              <a:rPr lang="en-US" sz="2400" dirty="0" err="1"/>
              <a:t>về</a:t>
            </a:r>
            <a:r>
              <a:rPr lang="en-US" sz="2400" dirty="0"/>
              <a:t> </a:t>
            </a:r>
            <a:r>
              <a:rPr lang="en-US" sz="2400" dirty="0" err="1"/>
              <a:t>điều</a:t>
            </a:r>
            <a:r>
              <a:rPr lang="en-US" sz="2400" dirty="0"/>
              <a:t> </a:t>
            </a:r>
            <a:r>
              <a:rPr lang="en-US" sz="2400" dirty="0" err="1"/>
              <a:t>đó</a:t>
            </a:r>
            <a:endParaRPr lang="en-US" sz="2400" dirty="0"/>
          </a:p>
          <a:p>
            <a:pPr fontAlgn="t"/>
            <a:r>
              <a:rPr lang="en-US" sz="2400" b="1" dirty="0"/>
              <a:t>C. </a:t>
            </a:r>
            <a:r>
              <a:rPr lang="en-US" sz="2400" dirty="0" err="1"/>
              <a:t>Tôi</a:t>
            </a:r>
            <a:r>
              <a:rPr lang="en-US" sz="2400" dirty="0"/>
              <a:t> </a:t>
            </a:r>
            <a:r>
              <a:rPr lang="en-US" sz="2400" dirty="0" err="1"/>
              <a:t>không</a:t>
            </a:r>
            <a:r>
              <a:rPr lang="en-US" sz="2400" dirty="0"/>
              <a:t> </a:t>
            </a:r>
            <a:r>
              <a:rPr lang="en-US" sz="2400" dirty="0" err="1"/>
              <a:t>nghĩ</a:t>
            </a:r>
            <a:r>
              <a:rPr lang="en-US" sz="2400" dirty="0"/>
              <a:t> </a:t>
            </a:r>
            <a:r>
              <a:rPr lang="en-US" sz="2400" dirty="0" err="1"/>
              <a:t>vậy</a:t>
            </a:r>
            <a:endParaRPr lang="en-US" sz="2400" dirty="0"/>
          </a:p>
          <a:p>
            <a:pPr fontAlgn="t"/>
            <a:r>
              <a:rPr lang="en-US" sz="2400" b="1" dirty="0"/>
              <a:t>D. </a:t>
            </a:r>
            <a:r>
              <a:rPr lang="en-US" sz="2400" dirty="0" err="1"/>
              <a:t>Nó</a:t>
            </a:r>
            <a:r>
              <a:rPr lang="en-US" sz="2400" dirty="0"/>
              <a:t> </a:t>
            </a:r>
            <a:r>
              <a:rPr lang="en-US" sz="2400" dirty="0" err="1"/>
              <a:t>không</a:t>
            </a:r>
            <a:r>
              <a:rPr lang="en-US" sz="2400" dirty="0"/>
              <a:t> </a:t>
            </a:r>
            <a:r>
              <a:rPr lang="en-US" sz="2400" dirty="0" err="1"/>
              <a:t>đúng</a:t>
            </a:r>
            <a:endParaRPr lang="en-US" sz="2400" dirty="0"/>
          </a:p>
          <a:p>
            <a:pPr fontAlgn="t"/>
            <a:r>
              <a:rPr lang="en-US" sz="2400" b="1" dirty="0" err="1"/>
              <a:t>Tạm</a:t>
            </a:r>
            <a:r>
              <a:rPr lang="en-US" sz="2400" b="1" dirty="0"/>
              <a:t> </a:t>
            </a:r>
            <a:r>
              <a:rPr lang="en-US" sz="2400" b="1" dirty="0" err="1"/>
              <a:t>dịch</a:t>
            </a:r>
            <a:r>
              <a:rPr lang="en-US" sz="2400" b="1" dirty="0"/>
              <a:t>:</a:t>
            </a:r>
            <a:endParaRPr lang="en-US" sz="2400" dirty="0"/>
          </a:p>
          <a:p>
            <a:pPr fontAlgn="t"/>
            <a:r>
              <a:rPr lang="en-US" sz="2400" i="1" dirty="0"/>
              <a:t>- John: “</a:t>
            </a:r>
            <a:r>
              <a:rPr lang="en-US" sz="2400" i="1" dirty="0" err="1"/>
              <a:t>Mỗi</a:t>
            </a:r>
            <a:r>
              <a:rPr lang="en-US" sz="2400" i="1" dirty="0"/>
              <a:t> </a:t>
            </a:r>
            <a:r>
              <a:rPr lang="en-US" sz="2400" i="1" dirty="0" err="1"/>
              <a:t>người</a:t>
            </a:r>
            <a:r>
              <a:rPr lang="en-US" sz="2400" i="1" dirty="0"/>
              <a:t> </a:t>
            </a:r>
            <a:r>
              <a:rPr lang="en-US" sz="2400" i="1" dirty="0" err="1"/>
              <a:t>nên</a:t>
            </a:r>
            <a:r>
              <a:rPr lang="en-US" sz="2400" i="1" dirty="0"/>
              <a:t> </a:t>
            </a:r>
            <a:r>
              <a:rPr lang="en-US" sz="2400" i="1" dirty="0" err="1"/>
              <a:t>tìm</a:t>
            </a:r>
            <a:r>
              <a:rPr lang="en-US" sz="2400" i="1" dirty="0"/>
              <a:t> </a:t>
            </a:r>
            <a:r>
              <a:rPr lang="en-US" sz="2400" i="1" dirty="0" err="1"/>
              <a:t>hiểu</a:t>
            </a:r>
            <a:r>
              <a:rPr lang="en-US" sz="2400" i="1" dirty="0"/>
              <a:t> </a:t>
            </a:r>
            <a:r>
              <a:rPr lang="en-US" sz="2400" i="1" dirty="0" err="1"/>
              <a:t>nhiều</a:t>
            </a:r>
            <a:r>
              <a:rPr lang="en-US" sz="2400" i="1" dirty="0"/>
              <a:t> </a:t>
            </a:r>
            <a:r>
              <a:rPr lang="en-US" sz="2400" i="1" dirty="0" err="1"/>
              <a:t>hơn</a:t>
            </a:r>
            <a:r>
              <a:rPr lang="en-US" sz="2400" i="1" dirty="0"/>
              <a:t> </a:t>
            </a:r>
            <a:r>
              <a:rPr lang="en-US" sz="2400" i="1" dirty="0" err="1"/>
              <a:t>về</a:t>
            </a:r>
            <a:r>
              <a:rPr lang="en-US" sz="2400" i="1" dirty="0"/>
              <a:t> </a:t>
            </a:r>
            <a:r>
              <a:rPr lang="en-US" sz="2400" i="1" dirty="0" err="1"/>
              <a:t>cách</a:t>
            </a:r>
            <a:r>
              <a:rPr lang="en-US" sz="2400" i="1" dirty="0"/>
              <a:t> </a:t>
            </a:r>
            <a:r>
              <a:rPr lang="en-US" sz="2400" i="1" dirty="0" err="1"/>
              <a:t>đối</a:t>
            </a:r>
            <a:r>
              <a:rPr lang="en-US" sz="2400" i="1" dirty="0"/>
              <a:t> </a:t>
            </a:r>
            <a:r>
              <a:rPr lang="en-US" sz="2400" i="1" dirty="0" err="1"/>
              <a:t>xử</a:t>
            </a:r>
            <a:r>
              <a:rPr lang="en-US" sz="2400" i="1" dirty="0"/>
              <a:t> </a:t>
            </a:r>
            <a:r>
              <a:rPr lang="en-US" sz="2400" i="1" dirty="0" err="1"/>
              <a:t>tử</a:t>
            </a:r>
            <a:r>
              <a:rPr lang="en-US" sz="2400" i="1" dirty="0"/>
              <a:t> </a:t>
            </a:r>
            <a:r>
              <a:rPr lang="en-US" sz="2400" i="1" dirty="0" err="1"/>
              <a:t>tế</a:t>
            </a:r>
            <a:r>
              <a:rPr lang="en-US" sz="2400" i="1" dirty="0"/>
              <a:t> </a:t>
            </a:r>
            <a:r>
              <a:rPr lang="en-US" sz="2400" i="1" dirty="0" err="1"/>
              <a:t>với</a:t>
            </a:r>
            <a:r>
              <a:rPr lang="en-US" sz="2400" i="1" dirty="0"/>
              <a:t> </a:t>
            </a:r>
            <a:r>
              <a:rPr lang="en-US" sz="2400" i="1" dirty="0" err="1"/>
              <a:t>môi</a:t>
            </a:r>
            <a:r>
              <a:rPr lang="en-US" sz="2400" i="1" dirty="0"/>
              <a:t> </a:t>
            </a:r>
            <a:r>
              <a:rPr lang="en-US" sz="2400" i="1" dirty="0" err="1"/>
              <a:t>trường</a:t>
            </a:r>
            <a:r>
              <a:rPr lang="en-US" sz="2400" i="1" dirty="0"/>
              <a:t>”</a:t>
            </a:r>
            <a:endParaRPr lang="en-US" sz="2400" dirty="0"/>
          </a:p>
          <a:p>
            <a:pPr fontAlgn="t"/>
            <a:r>
              <a:rPr lang="en-US" sz="2400" i="1" dirty="0"/>
              <a:t>- Jack: “</a:t>
            </a:r>
            <a:r>
              <a:rPr lang="en-US" sz="2400" i="1" dirty="0" err="1"/>
              <a:t>Tôi</a:t>
            </a:r>
            <a:r>
              <a:rPr lang="en-US" sz="2400" i="1" dirty="0"/>
              <a:t> </a:t>
            </a:r>
            <a:r>
              <a:rPr lang="en-US" sz="2400" i="1" dirty="0" err="1"/>
              <a:t>không</a:t>
            </a:r>
            <a:r>
              <a:rPr lang="en-US" sz="2400" i="1" dirty="0"/>
              <a:t> </a:t>
            </a:r>
            <a:r>
              <a:rPr lang="en-US" sz="2400" i="1" dirty="0" err="1"/>
              <a:t>nghĩ</a:t>
            </a:r>
            <a:r>
              <a:rPr lang="en-US" sz="2400" i="1" dirty="0"/>
              <a:t> </a:t>
            </a:r>
            <a:r>
              <a:rPr lang="en-US" sz="2400" i="1" dirty="0" err="1"/>
              <a:t>vậy</a:t>
            </a:r>
            <a:r>
              <a:rPr lang="en-US" sz="2400" i="1" dirty="0"/>
              <a:t>”.</a:t>
            </a:r>
            <a:endParaRPr lang="en-US" sz="2400" dirty="0"/>
          </a:p>
          <a:p>
            <a:pPr fontAlgn="t"/>
            <a:endParaRPr lang="en-US" sz="2400" dirty="0" smtClean="0"/>
          </a:p>
          <a:p>
            <a:endParaRPr lang="en-US" sz="2400" dirty="0"/>
          </a:p>
        </p:txBody>
      </p:sp>
      <p:sp>
        <p:nvSpPr>
          <p:cNvPr id="3" name="Oval 2"/>
          <p:cNvSpPr/>
          <p:nvPr/>
        </p:nvSpPr>
        <p:spPr>
          <a:xfrm>
            <a:off x="990600" y="1905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289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heel(1)">
                                      <p:cBhvr>
                                        <p:cTn id="4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763000" cy="6740307"/>
          </a:xfrm>
          <a:prstGeom prst="rect">
            <a:avLst/>
          </a:prstGeom>
          <a:noFill/>
        </p:spPr>
        <p:txBody>
          <a:bodyPr wrap="square" rtlCol="0">
            <a:spAutoFit/>
          </a:bodyPr>
          <a:lstStyle/>
          <a:p>
            <a:pPr fontAlgn="t"/>
            <a:r>
              <a:rPr lang="en-US" sz="2400" b="1" dirty="0"/>
              <a:t>Question 18: </a:t>
            </a:r>
            <a:endParaRPr lang="en-US" sz="2400" b="1" dirty="0" smtClean="0"/>
          </a:p>
          <a:p>
            <a:pPr marL="457200" indent="-457200" fontAlgn="t">
              <a:buAutoNum type="alphaUcPeriod"/>
            </a:pPr>
            <a:r>
              <a:rPr lang="en-US" sz="2400" dirty="0" smtClean="0"/>
              <a:t>sacrifice</a:t>
            </a:r>
            <a:r>
              <a:rPr lang="en-US" sz="2400" dirty="0"/>
              <a:t>	</a:t>
            </a:r>
            <a:r>
              <a:rPr lang="en-US" sz="2400" b="1" dirty="0"/>
              <a:t>B. </a:t>
            </a:r>
            <a:r>
              <a:rPr lang="en-US" sz="2400" dirty="0"/>
              <a:t>understand	</a:t>
            </a:r>
            <a:r>
              <a:rPr lang="en-US" sz="2400" b="1" dirty="0"/>
              <a:t>C. </a:t>
            </a:r>
            <a:r>
              <a:rPr lang="en-US" sz="2400" dirty="0"/>
              <a:t>integrate	</a:t>
            </a:r>
            <a:r>
              <a:rPr lang="en-US" sz="2400" b="1" dirty="0"/>
              <a:t>D. </a:t>
            </a:r>
            <a:r>
              <a:rPr lang="en-US" sz="2400" dirty="0" smtClean="0"/>
              <a:t>recognize</a:t>
            </a:r>
          </a:p>
          <a:p>
            <a:pPr marL="457200" indent="-457200" fontAlgn="t">
              <a:buAutoNum type="alphaUcPeriod"/>
            </a:pPr>
            <a:endParaRPr lang="en-US" sz="2400" dirty="0"/>
          </a:p>
          <a:p>
            <a:pPr fontAlgn="t"/>
            <a:r>
              <a:rPr lang="en-US" sz="2400" b="1" dirty="0" err="1"/>
              <a:t>Kiến</a:t>
            </a:r>
            <a:r>
              <a:rPr lang="en-US" sz="2400" b="1" dirty="0"/>
              <a:t> </a:t>
            </a:r>
            <a:r>
              <a:rPr lang="en-US" sz="2400" b="1" dirty="0" err="1"/>
              <a:t>thức</a:t>
            </a:r>
            <a:r>
              <a:rPr lang="en-US" sz="2400" b="1" dirty="0"/>
              <a:t>: </a:t>
            </a:r>
            <a:r>
              <a:rPr lang="en-US" sz="2400" b="1" dirty="0" err="1"/>
              <a:t>Trọng</a:t>
            </a:r>
            <a:r>
              <a:rPr lang="en-US" sz="2400" b="1" dirty="0"/>
              <a:t> </a:t>
            </a:r>
            <a:r>
              <a:rPr lang="en-US" sz="2400" b="1" dirty="0" err="1"/>
              <a:t>âm</a:t>
            </a:r>
            <a:endParaRPr lang="en-US" sz="2400" dirty="0"/>
          </a:p>
          <a:p>
            <a:pPr fontAlgn="t"/>
            <a:r>
              <a:rPr lang="en-US" sz="2400" b="1" dirty="0"/>
              <a:t>A. </a:t>
            </a:r>
            <a:r>
              <a:rPr lang="en-US" sz="2400" dirty="0"/>
              <a:t>/'</a:t>
            </a:r>
            <a:r>
              <a:rPr lang="en-US" sz="2400" dirty="0" err="1"/>
              <a:t>sækrɪfaɪs</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1</a:t>
            </a:r>
          </a:p>
          <a:p>
            <a:pPr fontAlgn="t"/>
            <a:r>
              <a:rPr lang="en-US" sz="2400" b="1" dirty="0"/>
              <a:t>B. </a:t>
            </a:r>
            <a:r>
              <a:rPr lang="en-US" sz="2400" dirty="0"/>
              <a:t>/,</a:t>
            </a:r>
            <a:r>
              <a:rPr lang="en-US" sz="2400" dirty="0" err="1"/>
              <a:t>ʌdə'stænd</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a:t>
            </a:r>
          </a:p>
          <a:p>
            <a:pPr fontAlgn="t"/>
            <a:r>
              <a:rPr lang="en-US" sz="2400" b="1" dirty="0"/>
              <a:t>C. </a:t>
            </a:r>
            <a:r>
              <a:rPr lang="en-US" sz="2400" dirty="0"/>
              <a:t>/’</a:t>
            </a:r>
            <a:r>
              <a:rPr lang="en-US" sz="2400" dirty="0" err="1"/>
              <a:t>ɪntɪgreɪt</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1</a:t>
            </a:r>
          </a:p>
          <a:p>
            <a:pPr fontAlgn="t"/>
            <a:r>
              <a:rPr lang="en-US" sz="2400" b="1" dirty="0"/>
              <a:t>D. </a:t>
            </a:r>
            <a:r>
              <a:rPr lang="en-US" sz="2400" dirty="0"/>
              <a:t>/’</a:t>
            </a:r>
            <a:r>
              <a:rPr lang="en-US" sz="2400" dirty="0" err="1"/>
              <a:t>rekəgnaɪz</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1</a:t>
            </a:r>
          </a:p>
          <a:p>
            <a:pPr fontAlgn="t"/>
            <a:endParaRPr lang="en-US" sz="2400" b="1" dirty="0" smtClean="0"/>
          </a:p>
          <a:p>
            <a:pPr fontAlgn="t"/>
            <a:r>
              <a:rPr lang="en-US" sz="2400" b="1" dirty="0" smtClean="0"/>
              <a:t>Question </a:t>
            </a:r>
            <a:r>
              <a:rPr lang="en-US" sz="2400" b="1" dirty="0"/>
              <a:t>19: A. </a:t>
            </a:r>
            <a:r>
              <a:rPr lang="en-US" sz="2400" dirty="0"/>
              <a:t>social	</a:t>
            </a:r>
            <a:r>
              <a:rPr lang="en-US" sz="2400" dirty="0" smtClean="0"/>
              <a:t>   </a:t>
            </a:r>
            <a:r>
              <a:rPr lang="en-US" sz="2400" b="1" dirty="0" smtClean="0"/>
              <a:t>B</a:t>
            </a:r>
            <a:r>
              <a:rPr lang="en-US" sz="2400" b="1" dirty="0"/>
              <a:t>. </a:t>
            </a:r>
            <a:r>
              <a:rPr lang="en-US" sz="2400" dirty="0"/>
              <a:t>mature	</a:t>
            </a:r>
            <a:r>
              <a:rPr lang="en-US" sz="2400" b="1" dirty="0"/>
              <a:t>C. </a:t>
            </a:r>
            <a:r>
              <a:rPr lang="en-US" sz="2400" dirty="0"/>
              <a:t>secure	</a:t>
            </a:r>
            <a:r>
              <a:rPr lang="en-US" sz="2400" b="1" dirty="0"/>
              <a:t>D. </a:t>
            </a:r>
            <a:r>
              <a:rPr lang="en-US" sz="2400" dirty="0"/>
              <a:t>polite</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Trọng</a:t>
            </a:r>
            <a:r>
              <a:rPr lang="en-US" sz="2400" b="1" dirty="0"/>
              <a:t> </a:t>
            </a:r>
            <a:r>
              <a:rPr lang="en-US" sz="2400" b="1" dirty="0" err="1"/>
              <a:t>âm</a:t>
            </a:r>
            <a:endParaRPr lang="en-US" sz="2400" dirty="0"/>
          </a:p>
          <a:p>
            <a:pPr fontAlgn="t"/>
            <a:r>
              <a:rPr lang="en-US" sz="2400" b="1" dirty="0"/>
              <a:t>A. </a:t>
            </a:r>
            <a:r>
              <a:rPr lang="en-US" sz="2400" dirty="0"/>
              <a:t>/'</a:t>
            </a:r>
            <a:r>
              <a:rPr lang="en-US" sz="2400" dirty="0" err="1"/>
              <a:t>səufəl</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1</a:t>
            </a:r>
          </a:p>
          <a:p>
            <a:pPr fontAlgn="t"/>
            <a:r>
              <a:rPr lang="en-US" sz="2400" b="1" dirty="0"/>
              <a:t>B. </a:t>
            </a:r>
            <a:r>
              <a:rPr lang="en-US" sz="2400" dirty="0"/>
              <a:t>/</a:t>
            </a:r>
            <a:r>
              <a:rPr lang="en-US" sz="2400" dirty="0" err="1"/>
              <a:t>mə’tʃuə</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a:t>
            </a:r>
          </a:p>
          <a:p>
            <a:pPr fontAlgn="t"/>
            <a:r>
              <a:rPr lang="en-US" sz="2400" b="1" dirty="0"/>
              <a:t>C. </a:t>
            </a:r>
            <a:r>
              <a:rPr lang="en-US" sz="2400" dirty="0"/>
              <a:t>/</a:t>
            </a:r>
            <a:r>
              <a:rPr lang="en-US" sz="2400" dirty="0" err="1"/>
              <a:t>sɪ’kuə</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a:t>
            </a:r>
          </a:p>
          <a:p>
            <a:pPr fontAlgn="t"/>
            <a:r>
              <a:rPr lang="en-US" sz="2400" b="1" dirty="0"/>
              <a:t>D. </a:t>
            </a:r>
            <a:r>
              <a:rPr lang="en-US" sz="2400" dirty="0"/>
              <a:t>/</a:t>
            </a:r>
            <a:r>
              <a:rPr lang="en-US" sz="2400" dirty="0" err="1"/>
              <a:t>pə’laɪt</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a:t>
            </a:r>
          </a:p>
          <a:p>
            <a:pPr fontAlgn="t"/>
            <a:endParaRPr lang="en-US" sz="2400" dirty="0" smtClean="0"/>
          </a:p>
          <a:p>
            <a:endParaRPr lang="en-US" sz="2400" dirty="0"/>
          </a:p>
        </p:txBody>
      </p:sp>
      <p:sp>
        <p:nvSpPr>
          <p:cNvPr id="3" name="Oval 2"/>
          <p:cNvSpPr/>
          <p:nvPr/>
        </p:nvSpPr>
        <p:spPr>
          <a:xfrm>
            <a:off x="1981200" y="449151"/>
            <a:ext cx="5334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1923782" y="3488209"/>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66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circle(in)">
                                      <p:cBhvr>
                                        <p:cTn id="29" dur="20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11" end="11"/>
                                            </p:txEl>
                                          </p:spTgt>
                                        </p:tgtEl>
                                        <p:attrNameLst>
                                          <p:attrName>style.visibility</p:attrName>
                                        </p:attrNameLst>
                                      </p:cBhvr>
                                      <p:to>
                                        <p:strVal val="visible"/>
                                      </p:to>
                                    </p:set>
                                    <p:anim calcmode="lin" valueType="num">
                                      <p:cBhvr additive="base">
                                        <p:cTn id="3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
                                            <p:txEl>
                                              <p:pRg st="12" end="12"/>
                                            </p:txEl>
                                          </p:spTgt>
                                        </p:tgtEl>
                                        <p:attrNameLst>
                                          <p:attrName>style.visibility</p:attrName>
                                        </p:attrNameLst>
                                      </p:cBhvr>
                                      <p:to>
                                        <p:strVal val="visible"/>
                                      </p:to>
                                    </p:set>
                                    <p:anim calcmode="lin" valueType="num">
                                      <p:cBhvr additive="base">
                                        <p:cTn id="38"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 calcmode="lin" valueType="num">
                                      <p:cBhvr additive="base">
                                        <p:cTn id="42"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2">
                                            <p:txEl>
                                              <p:pRg st="14" end="14"/>
                                            </p:txEl>
                                          </p:spTgt>
                                        </p:tgtEl>
                                        <p:attrNameLst>
                                          <p:attrName>style.visibility</p:attrName>
                                        </p:attrNameLst>
                                      </p:cBhvr>
                                      <p:to>
                                        <p:strVal val="visible"/>
                                      </p:to>
                                    </p:set>
                                    <p:anim calcmode="lin" valueType="num">
                                      <p:cBhvr additive="base">
                                        <p:cTn id="46"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2">
                                            <p:txEl>
                                              <p:pRg st="15" end="15"/>
                                            </p:txEl>
                                          </p:spTgt>
                                        </p:tgtEl>
                                        <p:attrNameLst>
                                          <p:attrName>style.visibility</p:attrName>
                                        </p:attrNameLst>
                                      </p:cBhvr>
                                      <p:to>
                                        <p:strVal val="visible"/>
                                      </p:to>
                                    </p:set>
                                    <p:anim calcmode="lin" valueType="num">
                                      <p:cBhvr additive="base">
                                        <p:cTn id="50"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barn(inVertical)">
                                      <p:cBhvr>
                                        <p:cTn id="5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370975"/>
          </a:xfrm>
          <a:prstGeom prst="rect">
            <a:avLst/>
          </a:prstGeom>
          <a:noFill/>
        </p:spPr>
        <p:txBody>
          <a:bodyPr wrap="square" rtlCol="0">
            <a:spAutoFit/>
          </a:bodyPr>
          <a:lstStyle/>
          <a:p>
            <a:pPr fontAlgn="t"/>
            <a:r>
              <a:rPr lang="en-US" sz="2400" b="1" dirty="0"/>
              <a:t>Question 20: </a:t>
            </a:r>
            <a:endParaRPr lang="en-US" sz="2400" b="1" dirty="0" smtClean="0"/>
          </a:p>
          <a:p>
            <a:pPr fontAlgn="t"/>
            <a:r>
              <a:rPr lang="en-US" sz="2400" b="1" dirty="0" smtClean="0"/>
              <a:t>A</a:t>
            </a:r>
            <a:r>
              <a:rPr lang="en-US" sz="2400" b="1" dirty="0"/>
              <a:t>. </a:t>
            </a:r>
            <a:r>
              <a:rPr lang="en-US" sz="2400" dirty="0"/>
              <a:t>cough</a:t>
            </a:r>
            <a:r>
              <a:rPr lang="en-US" sz="2400" b="1" u="sng" dirty="0"/>
              <a:t>ed</a:t>
            </a:r>
            <a:r>
              <a:rPr lang="en-US" sz="2400" b="1" dirty="0"/>
              <a:t>	B. </a:t>
            </a:r>
            <a:r>
              <a:rPr lang="en-US" sz="2400" dirty="0"/>
              <a:t>crook</a:t>
            </a:r>
            <a:r>
              <a:rPr lang="en-US" sz="2400" b="1" u="sng" dirty="0"/>
              <a:t>ed</a:t>
            </a:r>
            <a:r>
              <a:rPr lang="en-US" sz="2400" b="1" dirty="0"/>
              <a:t>	C. </a:t>
            </a:r>
            <a:r>
              <a:rPr lang="en-US" sz="2400" dirty="0"/>
              <a:t>cook</a:t>
            </a:r>
            <a:r>
              <a:rPr lang="en-US" sz="2400" b="1" u="sng" dirty="0"/>
              <a:t>ed</a:t>
            </a:r>
            <a:r>
              <a:rPr lang="en-US" sz="2400" b="1" dirty="0"/>
              <a:t>	D. </a:t>
            </a:r>
            <a:r>
              <a:rPr lang="en-US" sz="2400" dirty="0"/>
              <a:t>laugh</a:t>
            </a:r>
            <a:r>
              <a:rPr lang="en-US" sz="2400" b="1" u="sng" dirty="0"/>
              <a:t>ed</a:t>
            </a:r>
            <a:r>
              <a:rPr lang="en-US" sz="2400" b="1" dirty="0"/>
              <a:t> </a:t>
            </a:r>
            <a:endParaRPr lang="en-US" sz="2400" dirty="0"/>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phát</a:t>
            </a:r>
            <a:r>
              <a:rPr lang="en-US" sz="2400" b="1" dirty="0"/>
              <a:t> </a:t>
            </a:r>
            <a:r>
              <a:rPr lang="en-US" sz="2400" b="1" dirty="0" err="1"/>
              <a:t>âm</a:t>
            </a:r>
            <a:r>
              <a:rPr lang="en-US" sz="2400" b="1" dirty="0"/>
              <a:t> </a:t>
            </a:r>
            <a:r>
              <a:rPr lang="en-US" sz="2400" b="1" dirty="0" err="1"/>
              <a:t>đuôi</a:t>
            </a:r>
            <a:r>
              <a:rPr lang="en-US" sz="2400" b="1" dirty="0"/>
              <a:t> </a:t>
            </a:r>
            <a:r>
              <a:rPr lang="en-US" sz="2400" b="1" dirty="0" err="1"/>
              <a:t>ed</a:t>
            </a:r>
            <a:endParaRPr lang="en-US" sz="2400" dirty="0"/>
          </a:p>
          <a:p>
            <a:pPr fontAlgn="t"/>
            <a:r>
              <a:rPr lang="en-US" sz="2400" b="1" dirty="0"/>
              <a:t>A. </a:t>
            </a:r>
            <a:r>
              <a:rPr lang="en-US" sz="2400" dirty="0"/>
              <a:t>/</a:t>
            </a:r>
            <a:r>
              <a:rPr lang="en-US" sz="2400" dirty="0" err="1" smtClean="0"/>
              <a:t>kɔft</a:t>
            </a:r>
            <a:r>
              <a:rPr lang="en-US" sz="2400" dirty="0" smtClean="0"/>
              <a:t>/		</a:t>
            </a:r>
            <a:r>
              <a:rPr lang="en-US" sz="2400" b="1" dirty="0" smtClean="0"/>
              <a:t>B</a:t>
            </a:r>
            <a:r>
              <a:rPr lang="en-US" sz="2400" b="1" dirty="0"/>
              <a:t>. </a:t>
            </a:r>
            <a:r>
              <a:rPr lang="en-US" sz="2400" dirty="0"/>
              <a:t>/</a:t>
            </a:r>
            <a:r>
              <a:rPr lang="en-US" sz="2400" dirty="0" smtClean="0"/>
              <a:t>'</a:t>
            </a:r>
            <a:r>
              <a:rPr lang="en-US" sz="2400" dirty="0" err="1" smtClean="0"/>
              <a:t>krukɪd</a:t>
            </a:r>
            <a:r>
              <a:rPr lang="en-US" sz="2400" dirty="0" smtClean="0"/>
              <a:t>/		</a:t>
            </a:r>
            <a:r>
              <a:rPr lang="en-US" sz="2400" b="1" dirty="0" smtClean="0"/>
              <a:t>C</a:t>
            </a:r>
            <a:r>
              <a:rPr lang="en-US" sz="2400" b="1" dirty="0"/>
              <a:t>. </a:t>
            </a:r>
            <a:r>
              <a:rPr lang="en-US" sz="2400" dirty="0"/>
              <a:t>/</a:t>
            </a:r>
            <a:r>
              <a:rPr lang="en-US" sz="2400" dirty="0" err="1" smtClean="0"/>
              <a:t>kukt</a:t>
            </a:r>
            <a:r>
              <a:rPr lang="en-US" sz="2400" dirty="0" smtClean="0"/>
              <a:t>/	</a:t>
            </a:r>
            <a:r>
              <a:rPr lang="en-US" sz="2400" b="1" dirty="0" smtClean="0"/>
              <a:t>D</a:t>
            </a:r>
            <a:r>
              <a:rPr lang="en-US" sz="2400" b="1" dirty="0"/>
              <a:t>. </a:t>
            </a:r>
            <a:r>
              <a:rPr lang="en-US" sz="2400" dirty="0"/>
              <a:t>/</a:t>
            </a:r>
            <a:r>
              <a:rPr lang="en-US" sz="2400" dirty="0" err="1"/>
              <a:t>lɑ:ft</a:t>
            </a:r>
            <a:r>
              <a:rPr lang="en-US" sz="2400" dirty="0"/>
              <a:t>/</a:t>
            </a:r>
          </a:p>
          <a:p>
            <a:pPr fontAlgn="t"/>
            <a:endParaRPr lang="en-US" sz="2400" dirty="0" smtClean="0"/>
          </a:p>
          <a:p>
            <a:pPr fontAlgn="t"/>
            <a:endParaRPr lang="en-US" sz="2400" b="1" dirty="0" smtClean="0"/>
          </a:p>
          <a:p>
            <a:pPr fontAlgn="t"/>
            <a:endParaRPr lang="en-US" sz="2400" b="1" dirty="0"/>
          </a:p>
          <a:p>
            <a:pPr fontAlgn="t"/>
            <a:r>
              <a:rPr lang="en-US" sz="2400" b="1" dirty="0" smtClean="0"/>
              <a:t>Question </a:t>
            </a:r>
            <a:r>
              <a:rPr lang="en-US" sz="2400" b="1" dirty="0"/>
              <a:t>21: A. </a:t>
            </a:r>
            <a:r>
              <a:rPr lang="en-US" sz="2400" dirty="0"/>
              <a:t>b</a:t>
            </a:r>
            <a:r>
              <a:rPr lang="en-US" sz="2400" b="1" u="sng" dirty="0"/>
              <a:t>an</a:t>
            </a:r>
            <a:r>
              <a:rPr lang="en-US" sz="2400" dirty="0"/>
              <a:t>d	</a:t>
            </a:r>
            <a:r>
              <a:rPr lang="en-US" sz="2400" dirty="0" smtClean="0"/>
              <a:t>     </a:t>
            </a:r>
            <a:r>
              <a:rPr lang="en-US" sz="2400" b="1" dirty="0" smtClean="0"/>
              <a:t>B</a:t>
            </a:r>
            <a:r>
              <a:rPr lang="en-US" sz="2400" b="1" dirty="0"/>
              <a:t>. </a:t>
            </a:r>
            <a:r>
              <a:rPr lang="en-US" sz="2400" dirty="0"/>
              <a:t>h</a:t>
            </a:r>
            <a:r>
              <a:rPr lang="en-US" sz="2400" b="1" u="sng" dirty="0"/>
              <a:t>an</a:t>
            </a:r>
            <a:r>
              <a:rPr lang="en-US" sz="2400" dirty="0"/>
              <a:t>d	</a:t>
            </a:r>
            <a:r>
              <a:rPr lang="en-US" sz="2400" b="1" dirty="0"/>
              <a:t>C. </a:t>
            </a:r>
            <a:r>
              <a:rPr lang="en-US" sz="2400" dirty="0"/>
              <a:t>s</a:t>
            </a:r>
            <a:r>
              <a:rPr lang="en-US" sz="2400" b="1" u="sng" dirty="0"/>
              <a:t>an</a:t>
            </a:r>
            <a:r>
              <a:rPr lang="en-US" sz="2400" dirty="0"/>
              <a:t>d	</a:t>
            </a:r>
            <a:r>
              <a:rPr lang="en-US" sz="2400" dirty="0" smtClean="0"/>
              <a:t>          </a:t>
            </a:r>
            <a:r>
              <a:rPr lang="en-US" sz="2400" b="1" dirty="0" smtClean="0"/>
              <a:t>D</a:t>
            </a:r>
            <a:r>
              <a:rPr lang="en-US" sz="2400" b="1" dirty="0"/>
              <a:t>. </a:t>
            </a:r>
            <a:r>
              <a:rPr lang="en-US" sz="2400" dirty="0"/>
              <a:t>b</a:t>
            </a:r>
            <a:r>
              <a:rPr lang="en-US" sz="2400" b="1" u="sng" dirty="0"/>
              <a:t>an</a:t>
            </a:r>
            <a:r>
              <a:rPr lang="en-US" sz="2400" dirty="0"/>
              <a:t>k</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Phát</a:t>
            </a:r>
            <a:r>
              <a:rPr lang="en-US" sz="2400" b="1" dirty="0"/>
              <a:t> </a:t>
            </a:r>
            <a:r>
              <a:rPr lang="en-US" sz="2400" b="1" dirty="0" err="1"/>
              <a:t>âm</a:t>
            </a:r>
            <a:endParaRPr lang="en-US" sz="2400" dirty="0"/>
          </a:p>
          <a:p>
            <a:pPr fontAlgn="t"/>
            <a:r>
              <a:rPr lang="en-US" sz="2400" b="1" dirty="0"/>
              <a:t>A. </a:t>
            </a:r>
            <a:r>
              <a:rPr lang="en-US" sz="2400" dirty="0"/>
              <a:t>/</a:t>
            </a:r>
            <a:r>
              <a:rPr lang="en-US" sz="2400" dirty="0" err="1"/>
              <a:t>bænd</a:t>
            </a:r>
            <a:r>
              <a:rPr lang="en-US" sz="2400" dirty="0"/>
              <a:t>/</a:t>
            </a:r>
          </a:p>
          <a:p>
            <a:pPr fontAlgn="t"/>
            <a:r>
              <a:rPr lang="en-US" sz="2400" b="1" dirty="0"/>
              <a:t>B. </a:t>
            </a:r>
            <a:r>
              <a:rPr lang="en-US" sz="2400" dirty="0"/>
              <a:t>/</a:t>
            </a:r>
            <a:r>
              <a:rPr lang="en-US" sz="2400" dirty="0" err="1"/>
              <a:t>hænd</a:t>
            </a:r>
            <a:r>
              <a:rPr lang="en-US" sz="2400" dirty="0"/>
              <a:t>/</a:t>
            </a:r>
          </a:p>
          <a:p>
            <a:pPr fontAlgn="t"/>
            <a:r>
              <a:rPr lang="en-US" sz="2400" b="1" dirty="0"/>
              <a:t>C. </a:t>
            </a:r>
            <a:r>
              <a:rPr lang="en-US" sz="2400" dirty="0"/>
              <a:t>/</a:t>
            </a:r>
            <a:r>
              <a:rPr lang="en-US" sz="2400" dirty="0" err="1"/>
              <a:t>sænd</a:t>
            </a:r>
            <a:r>
              <a:rPr lang="en-US" sz="2400" dirty="0"/>
              <a:t>/</a:t>
            </a:r>
          </a:p>
          <a:p>
            <a:pPr fontAlgn="t"/>
            <a:r>
              <a:rPr lang="en-US" sz="2400" b="1" dirty="0"/>
              <a:t>D. </a:t>
            </a:r>
            <a:r>
              <a:rPr lang="en-US" sz="2400" dirty="0"/>
              <a:t>/</a:t>
            </a:r>
            <a:r>
              <a:rPr lang="en-US" sz="2400" dirty="0" err="1"/>
              <a:t>bæŋk</a:t>
            </a:r>
            <a:r>
              <a:rPr lang="en-US" sz="2400" dirty="0"/>
              <a:t>/</a:t>
            </a:r>
          </a:p>
          <a:p>
            <a:pPr fontAlgn="t"/>
            <a:endParaRPr lang="en-US" sz="2400" dirty="0" smtClean="0"/>
          </a:p>
          <a:p>
            <a:endParaRPr lang="en-US" sz="2400" dirty="0"/>
          </a:p>
        </p:txBody>
      </p:sp>
      <p:sp>
        <p:nvSpPr>
          <p:cNvPr id="3" name="Oval 2"/>
          <p:cNvSpPr/>
          <p:nvPr/>
        </p:nvSpPr>
        <p:spPr>
          <a:xfrm>
            <a:off x="1981200" y="609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6324600" y="3124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17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0" end="10"/>
                                            </p:txEl>
                                          </p:spTgt>
                                        </p:tgtEl>
                                        <p:attrNameLst>
                                          <p:attrName>style.visibility</p:attrName>
                                        </p:attrNameLst>
                                      </p:cBhvr>
                                      <p:to>
                                        <p:strVal val="visible"/>
                                      </p:to>
                                    </p:set>
                                    <p:animEffect transition="in" filter="fade">
                                      <p:cBhvr>
                                        <p:cTn id="20" dur="1000"/>
                                        <p:tgtEl>
                                          <p:spTgt spid="2">
                                            <p:txEl>
                                              <p:pRg st="10" end="10"/>
                                            </p:txEl>
                                          </p:spTgt>
                                        </p:tgtEl>
                                      </p:cBhvr>
                                    </p:animEffect>
                                    <p:anim calcmode="lin" valueType="num">
                                      <p:cBhvr>
                                        <p:cTn id="21"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fade">
                                      <p:cBhvr>
                                        <p:cTn id="25" dur="1000"/>
                                        <p:tgtEl>
                                          <p:spTgt spid="2">
                                            <p:txEl>
                                              <p:pRg st="11" end="11"/>
                                            </p:txEl>
                                          </p:spTgt>
                                        </p:tgtEl>
                                      </p:cBhvr>
                                    </p:animEffect>
                                    <p:anim calcmode="lin" valueType="num">
                                      <p:cBhvr>
                                        <p:cTn id="26"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
                                            <p:txEl>
                                              <p:pRg st="12" end="12"/>
                                            </p:txEl>
                                          </p:spTgt>
                                        </p:tgtEl>
                                        <p:attrNameLst>
                                          <p:attrName>style.visibility</p:attrName>
                                        </p:attrNameLst>
                                      </p:cBhvr>
                                      <p:to>
                                        <p:strVal val="visible"/>
                                      </p:to>
                                    </p:set>
                                    <p:animEffect transition="in" filter="fade">
                                      <p:cBhvr>
                                        <p:cTn id="30" dur="1000"/>
                                        <p:tgtEl>
                                          <p:spTgt spid="2">
                                            <p:txEl>
                                              <p:pRg st="12" end="12"/>
                                            </p:txEl>
                                          </p:spTgt>
                                        </p:tgtEl>
                                      </p:cBhvr>
                                    </p:animEffect>
                                    <p:anim calcmode="lin" valueType="num">
                                      <p:cBhvr>
                                        <p:cTn id="31"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Effect transition="in" filter="fade">
                                      <p:cBhvr>
                                        <p:cTn id="35" dur="1000"/>
                                        <p:tgtEl>
                                          <p:spTgt spid="2">
                                            <p:txEl>
                                              <p:pRg st="13" end="13"/>
                                            </p:txEl>
                                          </p:spTgt>
                                        </p:tgtEl>
                                      </p:cBhvr>
                                    </p:animEffect>
                                    <p:anim calcmode="lin" valueType="num">
                                      <p:cBhvr>
                                        <p:cTn id="36"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2">
                                            <p:txEl>
                                              <p:pRg st="14" end="14"/>
                                            </p:txEl>
                                          </p:spTgt>
                                        </p:tgtEl>
                                        <p:attrNameLst>
                                          <p:attrName>style.visibility</p:attrName>
                                        </p:attrNameLst>
                                      </p:cBhvr>
                                      <p:to>
                                        <p:strVal val="visible"/>
                                      </p:to>
                                    </p:set>
                                    <p:animEffect transition="in" filter="fade">
                                      <p:cBhvr>
                                        <p:cTn id="40" dur="1000"/>
                                        <p:tgtEl>
                                          <p:spTgt spid="2">
                                            <p:txEl>
                                              <p:pRg st="14" end="14"/>
                                            </p:txEl>
                                          </p:spTgt>
                                        </p:tgtEl>
                                      </p:cBhvr>
                                    </p:animEffect>
                                    <p:anim calcmode="lin" valueType="num">
                                      <p:cBhvr>
                                        <p:cTn id="41"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circle(in)">
                                      <p:cBhvr>
                                        <p:cTn id="4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7848600" cy="3785652"/>
          </a:xfrm>
          <a:prstGeom prst="rect">
            <a:avLst/>
          </a:prstGeom>
          <a:noFill/>
        </p:spPr>
        <p:txBody>
          <a:bodyPr wrap="square" rtlCol="0">
            <a:spAutoFit/>
          </a:bodyPr>
          <a:lstStyle/>
          <a:p>
            <a:r>
              <a:rPr lang="en-US" sz="2400" b="1" dirty="0"/>
              <a:t>Question 2:</a:t>
            </a:r>
            <a:r>
              <a:rPr lang="en-US" sz="2400" dirty="0"/>
              <a:t> Let’s go to the cinema to watch “End game”, _______?</a:t>
            </a:r>
          </a:p>
          <a:p>
            <a:r>
              <a:rPr lang="en-US" sz="2400" b="1" dirty="0"/>
              <a:t>	</a:t>
            </a:r>
            <a:endParaRPr lang="en-US" sz="2400" b="1" dirty="0" smtClean="0"/>
          </a:p>
          <a:p>
            <a:r>
              <a:rPr lang="en-US" sz="2400" b="1" dirty="0" smtClean="0"/>
              <a:t>A</a:t>
            </a:r>
            <a:r>
              <a:rPr lang="en-US" sz="2400" b="1" dirty="0"/>
              <a:t>.</a:t>
            </a:r>
            <a:r>
              <a:rPr lang="en-US" sz="2400" dirty="0"/>
              <a:t> will you	</a:t>
            </a:r>
            <a:r>
              <a:rPr lang="en-US" sz="2400" b="1" dirty="0"/>
              <a:t>B.</a:t>
            </a:r>
            <a:r>
              <a:rPr lang="en-US" sz="2400" dirty="0"/>
              <a:t> don’t you	</a:t>
            </a:r>
            <a:r>
              <a:rPr lang="en-US" sz="2400" b="1" dirty="0"/>
              <a:t>C.</a:t>
            </a:r>
            <a:r>
              <a:rPr lang="en-US" sz="2400" dirty="0"/>
              <a:t> shall we	</a:t>
            </a:r>
            <a:r>
              <a:rPr lang="en-US" sz="2400" b="1" dirty="0"/>
              <a:t>D.</a:t>
            </a:r>
            <a:r>
              <a:rPr lang="en-US" sz="2400" dirty="0"/>
              <a:t> don’t we</a:t>
            </a:r>
          </a:p>
          <a:p>
            <a:endParaRPr lang="en-US" sz="2400" b="1" dirty="0" smtClean="0"/>
          </a:p>
          <a:p>
            <a:r>
              <a:rPr lang="en-US" sz="2400" dirty="0" err="1" smtClean="0"/>
              <a:t>Dịch</a:t>
            </a:r>
            <a:r>
              <a:rPr lang="en-US" sz="2400" dirty="0" smtClean="0"/>
              <a:t> </a:t>
            </a:r>
            <a:r>
              <a:rPr lang="en-US" sz="2400" dirty="0" err="1"/>
              <a:t>nghĩa</a:t>
            </a:r>
            <a:r>
              <a:rPr lang="en-US" sz="2400" dirty="0"/>
              <a:t>: “</a:t>
            </a:r>
            <a:r>
              <a:rPr lang="en-US" sz="2400" dirty="0" err="1"/>
              <a:t>Chúng</a:t>
            </a:r>
            <a:r>
              <a:rPr lang="en-US" sz="2400" dirty="0"/>
              <a:t> ta </a:t>
            </a:r>
            <a:r>
              <a:rPr lang="en-US" sz="2400" dirty="0" err="1"/>
              <a:t>cùng</a:t>
            </a:r>
            <a:r>
              <a:rPr lang="en-US" sz="2400" dirty="0"/>
              <a:t> </a:t>
            </a:r>
            <a:r>
              <a:rPr lang="en-US" sz="2400" dirty="0" err="1"/>
              <a:t>đi</a:t>
            </a:r>
            <a:r>
              <a:rPr lang="en-US" sz="2400" dirty="0"/>
              <a:t> </a:t>
            </a:r>
            <a:r>
              <a:rPr lang="en-US" sz="2400" dirty="0" err="1"/>
              <a:t>đến</a:t>
            </a:r>
            <a:r>
              <a:rPr lang="en-US" sz="2400" dirty="0"/>
              <a:t> </a:t>
            </a:r>
            <a:r>
              <a:rPr lang="en-US" sz="2400" dirty="0" err="1"/>
              <a:t>rạp</a:t>
            </a:r>
            <a:r>
              <a:rPr lang="en-US" sz="2400" dirty="0"/>
              <a:t> </a:t>
            </a:r>
            <a:r>
              <a:rPr lang="en-US" sz="2400" dirty="0" err="1"/>
              <a:t>chiếu</a:t>
            </a:r>
            <a:r>
              <a:rPr lang="en-US" sz="2400" dirty="0"/>
              <a:t> </a:t>
            </a:r>
            <a:r>
              <a:rPr lang="en-US" sz="2400" dirty="0" err="1"/>
              <a:t>phim</a:t>
            </a:r>
            <a:r>
              <a:rPr lang="en-US" sz="2400" dirty="0"/>
              <a:t> </a:t>
            </a:r>
            <a:r>
              <a:rPr lang="en-US" sz="2400" dirty="0" err="1"/>
              <a:t>để</a:t>
            </a:r>
            <a:r>
              <a:rPr lang="en-US" sz="2400" dirty="0"/>
              <a:t> </a:t>
            </a:r>
            <a:r>
              <a:rPr lang="en-US" sz="2400" dirty="0" err="1"/>
              <a:t>xem</a:t>
            </a:r>
            <a:r>
              <a:rPr lang="en-US" sz="2400" dirty="0"/>
              <a:t> </a:t>
            </a:r>
            <a:r>
              <a:rPr lang="en-US" sz="2400" dirty="0" err="1"/>
              <a:t>bộ</a:t>
            </a:r>
            <a:r>
              <a:rPr lang="en-US" sz="2400" dirty="0"/>
              <a:t> </a:t>
            </a:r>
            <a:r>
              <a:rPr lang="en-US" sz="2400" dirty="0" err="1"/>
              <a:t>phim</a:t>
            </a:r>
            <a:r>
              <a:rPr lang="en-US" sz="2400" dirty="0"/>
              <a:t> “End game”, </a:t>
            </a:r>
            <a:r>
              <a:rPr lang="en-US" sz="2400" dirty="0" err="1"/>
              <a:t>phải</a:t>
            </a:r>
            <a:r>
              <a:rPr lang="en-US" sz="2400" dirty="0"/>
              <a:t> </a:t>
            </a:r>
            <a:r>
              <a:rPr lang="en-US" sz="2400" dirty="0" err="1"/>
              <a:t>không</a:t>
            </a:r>
            <a:r>
              <a:rPr lang="en-US" sz="2400" dirty="0"/>
              <a:t> </a:t>
            </a:r>
            <a:r>
              <a:rPr lang="en-US" sz="2400" dirty="0" err="1"/>
              <a:t>nào</a:t>
            </a:r>
            <a:r>
              <a:rPr lang="en-US" sz="2400" dirty="0"/>
              <a:t>?”</a:t>
            </a:r>
            <a:br>
              <a:rPr lang="en-US" sz="2400" dirty="0"/>
            </a:br>
            <a:r>
              <a:rPr lang="en-US" sz="2400" dirty="0" err="1"/>
              <a:t>Câu</a:t>
            </a:r>
            <a:r>
              <a:rPr lang="en-US" sz="2400" dirty="0"/>
              <a:t> </a:t>
            </a:r>
            <a:r>
              <a:rPr lang="en-US" sz="2400" dirty="0" err="1"/>
              <a:t>bắt</a:t>
            </a:r>
            <a:r>
              <a:rPr lang="en-US" sz="2400" dirty="0"/>
              <a:t> </a:t>
            </a:r>
            <a:r>
              <a:rPr lang="en-US" sz="2400" dirty="0" err="1"/>
              <a:t>đầu</a:t>
            </a:r>
            <a:r>
              <a:rPr lang="en-US" sz="2400" dirty="0"/>
              <a:t> </a:t>
            </a:r>
            <a:r>
              <a:rPr lang="en-US" sz="2400" dirty="0" err="1"/>
              <a:t>với</a:t>
            </a:r>
            <a:r>
              <a:rPr lang="en-US" sz="2400" dirty="0"/>
              <a:t> </a:t>
            </a:r>
            <a:r>
              <a:rPr lang="en-US" sz="2400" b="1" dirty="0"/>
              <a:t>let’s</a:t>
            </a:r>
            <a:r>
              <a:rPr lang="en-US" sz="2400" dirty="0"/>
              <a:t> </a:t>
            </a:r>
            <a:r>
              <a:rPr lang="en-US" sz="2400" dirty="0" err="1"/>
              <a:t>có</a:t>
            </a:r>
            <a:r>
              <a:rPr lang="en-US" sz="2400" dirty="0"/>
              <a:t> ý </a:t>
            </a:r>
            <a:r>
              <a:rPr lang="en-US" sz="2400" dirty="0" err="1"/>
              <a:t>rủ</a:t>
            </a:r>
            <a:r>
              <a:rPr lang="en-US" sz="2400" dirty="0"/>
              <a:t> </a:t>
            </a:r>
            <a:r>
              <a:rPr lang="en-US" sz="2400" dirty="0" err="1"/>
              <a:t>rê</a:t>
            </a:r>
            <a:r>
              <a:rPr lang="en-US" sz="2400" dirty="0"/>
              <a:t> </a:t>
            </a:r>
            <a:r>
              <a:rPr lang="en-US" sz="2400" dirty="0" err="1"/>
              <a:t>thì</a:t>
            </a:r>
            <a:r>
              <a:rPr lang="en-US" sz="2400" dirty="0"/>
              <a:t> </a:t>
            </a:r>
            <a:r>
              <a:rPr lang="en-US" sz="2400" dirty="0" err="1"/>
              <a:t>thành</a:t>
            </a:r>
            <a:r>
              <a:rPr lang="en-US" sz="2400" dirty="0"/>
              <a:t> </a:t>
            </a:r>
            <a:r>
              <a:rPr lang="en-US" sz="2400" dirty="0" err="1"/>
              <a:t>lập</a:t>
            </a:r>
            <a:r>
              <a:rPr lang="en-US" sz="2400" dirty="0"/>
              <a:t> </a:t>
            </a:r>
            <a:r>
              <a:rPr lang="en-US" sz="2400" dirty="0" err="1"/>
              <a:t>hỏi</a:t>
            </a:r>
            <a:r>
              <a:rPr lang="en-US" sz="2400" dirty="0"/>
              <a:t> </a:t>
            </a:r>
            <a:r>
              <a:rPr lang="en-US" sz="2400" dirty="0" err="1"/>
              <a:t>đuôi</a:t>
            </a:r>
            <a:r>
              <a:rPr lang="en-US" sz="2400" dirty="0"/>
              <a:t> </a:t>
            </a:r>
            <a:r>
              <a:rPr lang="en-US" sz="2400" dirty="0" err="1"/>
              <a:t>sẽ</a:t>
            </a:r>
            <a:r>
              <a:rPr lang="en-US" sz="2400" dirty="0"/>
              <a:t> </a:t>
            </a:r>
            <a:r>
              <a:rPr lang="en-US" sz="2400" dirty="0" err="1"/>
              <a:t>dùng</a:t>
            </a:r>
            <a:r>
              <a:rPr lang="en-US" sz="2400" dirty="0"/>
              <a:t> </a:t>
            </a:r>
            <a:r>
              <a:rPr lang="en-US" sz="2400" b="1" dirty="0"/>
              <a:t>shall we</a:t>
            </a:r>
            <a:r>
              <a:rPr lang="en-US" sz="2400" dirty="0"/>
              <a:t>.</a:t>
            </a:r>
          </a:p>
          <a:p>
            <a:endParaRPr lang="en-US" sz="2400" dirty="0"/>
          </a:p>
        </p:txBody>
      </p:sp>
      <p:sp>
        <p:nvSpPr>
          <p:cNvPr id="3" name="Oval 2"/>
          <p:cNvSpPr/>
          <p:nvPr/>
        </p:nvSpPr>
        <p:spPr>
          <a:xfrm>
            <a:off x="4343400" y="16002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025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8296"/>
            <a:ext cx="8686800" cy="7201972"/>
          </a:xfrm>
          <a:prstGeom prst="rect">
            <a:avLst/>
          </a:prstGeom>
          <a:noFill/>
        </p:spPr>
        <p:txBody>
          <a:bodyPr wrap="square" rtlCol="0">
            <a:spAutoFit/>
          </a:bodyPr>
          <a:lstStyle/>
          <a:p>
            <a:pPr fontAlgn="t"/>
            <a:r>
              <a:rPr lang="en-US" sz="2200" b="1" dirty="0"/>
              <a:t>Question 22</a:t>
            </a:r>
            <a:r>
              <a:rPr lang="en-US" sz="2200" dirty="0"/>
              <a:t>: The guards were ordered to get to the king's room </a:t>
            </a:r>
            <a:r>
              <a:rPr lang="en-US" sz="2200" b="1" u="sng" dirty="0"/>
              <a:t>on the double</a:t>
            </a:r>
            <a:r>
              <a:rPr lang="en-US" sz="2200" b="1" dirty="0"/>
              <a:t>.</a:t>
            </a:r>
            <a:endParaRPr lang="en-US" sz="2200" dirty="0"/>
          </a:p>
          <a:p>
            <a:pPr fontAlgn="t"/>
            <a:r>
              <a:rPr lang="en-US" sz="2200" b="1" dirty="0"/>
              <a:t>	A. </a:t>
            </a:r>
            <a:r>
              <a:rPr lang="en-US" sz="2200" dirty="0"/>
              <a:t>in a larger number		</a:t>
            </a:r>
            <a:r>
              <a:rPr lang="en-US" sz="2200" b="1" dirty="0"/>
              <a:t>B. </a:t>
            </a:r>
            <a:r>
              <a:rPr lang="en-US" sz="2200" dirty="0"/>
              <a:t>very quickly</a:t>
            </a:r>
          </a:p>
          <a:p>
            <a:pPr fontAlgn="t"/>
            <a:r>
              <a:rPr lang="en-US" sz="2200" b="1" dirty="0"/>
              <a:t>	C. </a:t>
            </a:r>
            <a:r>
              <a:rPr lang="en-US" sz="2200" dirty="0"/>
              <a:t>on the second floor		</a:t>
            </a:r>
            <a:r>
              <a:rPr lang="en-US" sz="2200" b="1" dirty="0"/>
              <a:t>D. </a:t>
            </a:r>
            <a:r>
              <a:rPr lang="en-US" sz="2200" dirty="0"/>
              <a:t>every two hours</a:t>
            </a:r>
          </a:p>
          <a:p>
            <a:pPr fontAlgn="t"/>
            <a:r>
              <a:rPr lang="en-US" sz="2200" b="1" dirty="0"/>
              <a:t>Question 23</a:t>
            </a:r>
            <a:r>
              <a:rPr lang="en-US" sz="2200" dirty="0"/>
              <a:t>: We can use either </a:t>
            </a:r>
            <a:r>
              <a:rPr lang="en-US" sz="2200" b="1" u="sng" dirty="0"/>
              <a:t>verbal</a:t>
            </a:r>
            <a:r>
              <a:rPr lang="en-US" sz="2200" dirty="0"/>
              <a:t> or non-verbal forms of communication.</a:t>
            </a:r>
          </a:p>
          <a:p>
            <a:pPr fontAlgn="t"/>
            <a:r>
              <a:rPr lang="en-US" sz="2200" b="1" dirty="0"/>
              <a:t>	A. </a:t>
            </a:r>
            <a:r>
              <a:rPr lang="en-US" sz="2200" dirty="0"/>
              <a:t>using verbs		</a:t>
            </a:r>
            <a:r>
              <a:rPr lang="en-US" sz="2200" b="1" dirty="0"/>
              <a:t>B. </a:t>
            </a:r>
            <a:r>
              <a:rPr lang="en-US" sz="2200" dirty="0"/>
              <a:t>using facial expressions</a:t>
            </a:r>
          </a:p>
          <a:p>
            <a:pPr fontAlgn="t"/>
            <a:r>
              <a:rPr lang="en-US" sz="2200" b="1" dirty="0"/>
              <a:t>	C. </a:t>
            </a:r>
            <a:r>
              <a:rPr lang="en-US" sz="2200" dirty="0"/>
              <a:t>using speech		</a:t>
            </a:r>
            <a:r>
              <a:rPr lang="en-US" sz="2200" b="1" dirty="0"/>
              <a:t>D. </a:t>
            </a:r>
            <a:r>
              <a:rPr lang="en-US" sz="2200" dirty="0"/>
              <a:t>using gesture</a:t>
            </a:r>
          </a:p>
          <a:p>
            <a:pPr fontAlgn="t"/>
            <a:endParaRPr lang="en-US" sz="2200" b="1" dirty="0" smtClean="0"/>
          </a:p>
          <a:p>
            <a:pPr fontAlgn="t"/>
            <a:r>
              <a:rPr lang="en-US" sz="2200" b="1" dirty="0" err="1" smtClean="0"/>
              <a:t>Kiến</a:t>
            </a:r>
            <a:r>
              <a:rPr lang="en-US" sz="2200" b="1" dirty="0" smtClean="0"/>
              <a:t> </a:t>
            </a:r>
            <a:r>
              <a:rPr lang="en-US" sz="2200" b="1" dirty="0" err="1"/>
              <a:t>thức</a:t>
            </a:r>
            <a:r>
              <a:rPr lang="en-US" sz="2200" b="1" dirty="0"/>
              <a:t>: </a:t>
            </a:r>
            <a:r>
              <a:rPr lang="en-US" sz="2200" b="1" dirty="0" err="1"/>
              <a:t>Cụm</a:t>
            </a:r>
            <a:r>
              <a:rPr lang="en-US" sz="2200" b="1" dirty="0"/>
              <a:t> </a:t>
            </a:r>
            <a:r>
              <a:rPr lang="en-US" sz="2200" b="1" dirty="0" err="1"/>
              <a:t>từ</a:t>
            </a:r>
            <a:endParaRPr lang="en-US" sz="2200" dirty="0"/>
          </a:p>
          <a:p>
            <a:pPr fontAlgn="t"/>
            <a:r>
              <a:rPr lang="en-US" sz="2200" dirty="0"/>
              <a:t>• on the double: </a:t>
            </a:r>
            <a:r>
              <a:rPr lang="en-US" sz="2200" dirty="0" err="1"/>
              <a:t>nhanh</a:t>
            </a:r>
            <a:r>
              <a:rPr lang="en-US" sz="2200" dirty="0"/>
              <a:t> </a:t>
            </a:r>
            <a:r>
              <a:rPr lang="en-US" sz="2200" dirty="0" err="1"/>
              <a:t>chóng</a:t>
            </a:r>
            <a:r>
              <a:rPr lang="en-US" sz="2200" dirty="0"/>
              <a:t>, </a:t>
            </a:r>
            <a:r>
              <a:rPr lang="en-US" sz="2200" dirty="0" err="1"/>
              <a:t>không</a:t>
            </a:r>
            <a:r>
              <a:rPr lang="en-US" sz="2200" dirty="0"/>
              <a:t> </a:t>
            </a:r>
            <a:r>
              <a:rPr lang="en-US" sz="2200" dirty="0" err="1"/>
              <a:t>trì</a:t>
            </a:r>
            <a:r>
              <a:rPr lang="en-US" sz="2200" dirty="0"/>
              <a:t> </a:t>
            </a:r>
            <a:r>
              <a:rPr lang="en-US" sz="2200" dirty="0" err="1"/>
              <a:t>hoãn</a:t>
            </a:r>
            <a:r>
              <a:rPr lang="en-US" sz="2200" dirty="0"/>
              <a:t> = very quickly</a:t>
            </a:r>
          </a:p>
          <a:p>
            <a:pPr fontAlgn="t"/>
            <a:r>
              <a:rPr lang="en-US" sz="2200" b="1" dirty="0" err="1"/>
              <a:t>Tạm</a:t>
            </a:r>
            <a:r>
              <a:rPr lang="en-US" sz="2200" b="1" dirty="0"/>
              <a:t> </a:t>
            </a:r>
            <a:r>
              <a:rPr lang="en-US" sz="2200" b="1" dirty="0" err="1"/>
              <a:t>dịch</a:t>
            </a:r>
            <a:r>
              <a:rPr lang="en-US" sz="2200" b="1" dirty="0"/>
              <a:t>: </a:t>
            </a:r>
            <a:r>
              <a:rPr lang="en-US" sz="2200" i="1" dirty="0" err="1"/>
              <a:t>lính</a:t>
            </a:r>
            <a:r>
              <a:rPr lang="en-US" sz="2200" i="1" dirty="0"/>
              <a:t> </a:t>
            </a:r>
            <a:r>
              <a:rPr lang="en-US" sz="2200" i="1" dirty="0" err="1"/>
              <a:t>canh</a:t>
            </a:r>
            <a:r>
              <a:rPr lang="en-US" sz="2200" i="1" dirty="0"/>
              <a:t> </a:t>
            </a:r>
            <a:r>
              <a:rPr lang="en-US" sz="2200" i="1" dirty="0" err="1"/>
              <a:t>được</a:t>
            </a:r>
            <a:r>
              <a:rPr lang="en-US" sz="2200" i="1" dirty="0"/>
              <a:t> </a:t>
            </a:r>
            <a:r>
              <a:rPr lang="en-US" sz="2200" i="1" dirty="0" err="1"/>
              <a:t>lệnh</a:t>
            </a:r>
            <a:r>
              <a:rPr lang="en-US" sz="2200" i="1" dirty="0"/>
              <a:t> </a:t>
            </a:r>
            <a:r>
              <a:rPr lang="en-US" sz="2200" i="1" dirty="0" err="1"/>
              <a:t>đến</a:t>
            </a:r>
            <a:r>
              <a:rPr lang="en-US" sz="2200" i="1" dirty="0"/>
              <a:t> </a:t>
            </a:r>
            <a:r>
              <a:rPr lang="en-US" sz="2200" i="1" dirty="0" err="1"/>
              <a:t>phòng</a:t>
            </a:r>
            <a:r>
              <a:rPr lang="en-US" sz="2200" i="1" dirty="0"/>
              <a:t> </a:t>
            </a:r>
            <a:r>
              <a:rPr lang="en-US" sz="2200" i="1" dirty="0" err="1"/>
              <a:t>vua</a:t>
            </a:r>
            <a:r>
              <a:rPr lang="en-US" sz="2200" i="1" dirty="0"/>
              <a:t> </a:t>
            </a:r>
            <a:r>
              <a:rPr lang="en-US" sz="2200" i="1" dirty="0" err="1"/>
              <a:t>ngay</a:t>
            </a:r>
            <a:r>
              <a:rPr lang="en-US" sz="2200" i="1" dirty="0"/>
              <a:t> </a:t>
            </a:r>
            <a:r>
              <a:rPr lang="en-US" sz="2200" i="1" dirty="0" err="1"/>
              <a:t>lập</a:t>
            </a:r>
            <a:r>
              <a:rPr lang="en-US" sz="2200" i="1" dirty="0"/>
              <a:t> </a:t>
            </a:r>
            <a:r>
              <a:rPr lang="en-US" sz="2200" i="1" dirty="0" err="1"/>
              <a:t>tức</a:t>
            </a:r>
            <a:endParaRPr lang="en-US" sz="2200" dirty="0"/>
          </a:p>
          <a:p>
            <a:pPr fontAlgn="t"/>
            <a:endParaRPr lang="en-US" sz="2200" dirty="0" smtClean="0"/>
          </a:p>
          <a:p>
            <a:pPr fontAlgn="t"/>
            <a:endParaRPr lang="en-US" sz="2200" b="1" dirty="0" smtClean="0"/>
          </a:p>
          <a:p>
            <a:pPr fontAlgn="t"/>
            <a:r>
              <a:rPr lang="en-US" sz="2200" b="1" dirty="0" err="1" smtClean="0"/>
              <a:t>Kiến</a:t>
            </a:r>
            <a:r>
              <a:rPr lang="en-US" sz="2200" b="1" dirty="0" smtClean="0"/>
              <a:t> </a:t>
            </a:r>
            <a:r>
              <a:rPr lang="en-US" sz="2200" b="1" dirty="0" err="1"/>
              <a:t>thức</a:t>
            </a:r>
            <a:r>
              <a:rPr lang="en-US" sz="2200" b="1" dirty="0"/>
              <a:t>: </a:t>
            </a:r>
            <a:r>
              <a:rPr lang="en-US" sz="2200" b="1" dirty="0" err="1"/>
              <a:t>Từ</a:t>
            </a:r>
            <a:r>
              <a:rPr lang="en-US" sz="2200" b="1" dirty="0"/>
              <a:t> </a:t>
            </a:r>
            <a:r>
              <a:rPr lang="en-US" sz="2200" b="1" dirty="0" err="1"/>
              <a:t>vựng</a:t>
            </a:r>
            <a:endParaRPr lang="en-US" sz="2200" dirty="0"/>
          </a:p>
          <a:p>
            <a:pPr fontAlgn="t"/>
            <a:r>
              <a:rPr lang="en-US" sz="2200" b="1" dirty="0"/>
              <a:t>A. </a:t>
            </a:r>
            <a:r>
              <a:rPr lang="en-US" sz="2200" dirty="0" err="1"/>
              <a:t>sử</a:t>
            </a:r>
            <a:r>
              <a:rPr lang="en-US" sz="2200" dirty="0"/>
              <a:t> </a:t>
            </a:r>
            <a:r>
              <a:rPr lang="en-US" sz="2200" dirty="0" err="1"/>
              <a:t>dụng</a:t>
            </a:r>
            <a:r>
              <a:rPr lang="en-US" sz="2200" dirty="0"/>
              <a:t> </a:t>
            </a:r>
            <a:r>
              <a:rPr lang="en-US" sz="2200" dirty="0" err="1"/>
              <a:t>động</a:t>
            </a:r>
            <a:r>
              <a:rPr lang="en-US" sz="2200" dirty="0"/>
              <a:t> </a:t>
            </a:r>
            <a:r>
              <a:rPr lang="en-US" sz="2200" dirty="0" err="1" smtClean="0"/>
              <a:t>từ</a:t>
            </a:r>
            <a:r>
              <a:rPr lang="en-US" sz="2200" dirty="0"/>
              <a:t>	</a:t>
            </a:r>
            <a:r>
              <a:rPr lang="en-US" sz="2200" b="1" dirty="0" smtClean="0"/>
              <a:t>B</a:t>
            </a:r>
            <a:r>
              <a:rPr lang="en-US" sz="2200" b="1" dirty="0"/>
              <a:t>. </a:t>
            </a:r>
            <a:r>
              <a:rPr lang="en-US" sz="2200" dirty="0" err="1"/>
              <a:t>sử</a:t>
            </a:r>
            <a:r>
              <a:rPr lang="en-US" sz="2200" dirty="0"/>
              <a:t> </a:t>
            </a:r>
            <a:r>
              <a:rPr lang="en-US" sz="2200" dirty="0" err="1"/>
              <a:t>dụng</a:t>
            </a:r>
            <a:r>
              <a:rPr lang="en-US" sz="2200" dirty="0"/>
              <a:t> </a:t>
            </a:r>
            <a:r>
              <a:rPr lang="en-US" sz="2200" dirty="0" err="1"/>
              <a:t>nét</a:t>
            </a:r>
            <a:r>
              <a:rPr lang="en-US" sz="2200" dirty="0"/>
              <a:t> </a:t>
            </a:r>
            <a:r>
              <a:rPr lang="en-US" sz="2200" dirty="0" err="1"/>
              <a:t>mặt</a:t>
            </a:r>
            <a:endParaRPr lang="en-US" sz="2200" dirty="0"/>
          </a:p>
          <a:p>
            <a:pPr fontAlgn="t"/>
            <a:r>
              <a:rPr lang="en-US" sz="2200" b="1" dirty="0"/>
              <a:t>C. </a:t>
            </a:r>
            <a:r>
              <a:rPr lang="en-US" sz="2200" dirty="0" err="1"/>
              <a:t>sử</a:t>
            </a:r>
            <a:r>
              <a:rPr lang="en-US" sz="2200" dirty="0"/>
              <a:t> </a:t>
            </a:r>
            <a:r>
              <a:rPr lang="en-US" sz="2200" dirty="0" err="1"/>
              <a:t>dụng</a:t>
            </a:r>
            <a:r>
              <a:rPr lang="en-US" sz="2200" dirty="0"/>
              <a:t> </a:t>
            </a:r>
            <a:r>
              <a:rPr lang="en-US" sz="2200" dirty="0" err="1"/>
              <a:t>lời</a:t>
            </a:r>
            <a:r>
              <a:rPr lang="en-US" sz="2200" dirty="0"/>
              <a:t> </a:t>
            </a:r>
            <a:r>
              <a:rPr lang="en-US" sz="2200" dirty="0" err="1" smtClean="0"/>
              <a:t>nói</a:t>
            </a:r>
            <a:r>
              <a:rPr lang="en-US" sz="2200" dirty="0"/>
              <a:t>	</a:t>
            </a:r>
            <a:r>
              <a:rPr lang="en-US" sz="2200" b="1" dirty="0" smtClean="0"/>
              <a:t>D</a:t>
            </a:r>
            <a:r>
              <a:rPr lang="en-US" sz="2200" b="1" dirty="0"/>
              <a:t>. </a:t>
            </a:r>
            <a:r>
              <a:rPr lang="en-US" sz="2200" dirty="0" err="1"/>
              <a:t>sử</a:t>
            </a:r>
            <a:r>
              <a:rPr lang="en-US" sz="2200" dirty="0"/>
              <a:t> </a:t>
            </a:r>
            <a:r>
              <a:rPr lang="en-US" sz="2200" dirty="0" err="1"/>
              <a:t>dụng</a:t>
            </a:r>
            <a:r>
              <a:rPr lang="en-US" sz="2200" dirty="0"/>
              <a:t> </a:t>
            </a:r>
            <a:r>
              <a:rPr lang="en-US" sz="2200" dirty="0" err="1"/>
              <a:t>cử</a:t>
            </a:r>
            <a:r>
              <a:rPr lang="en-US" sz="2200" dirty="0"/>
              <a:t> </a:t>
            </a:r>
            <a:r>
              <a:rPr lang="en-US" sz="2200" dirty="0" err="1"/>
              <a:t>chỉ</a:t>
            </a:r>
            <a:endParaRPr lang="en-US" sz="2200" dirty="0"/>
          </a:p>
          <a:p>
            <a:pPr fontAlgn="t"/>
            <a:r>
              <a:rPr lang="en-US" sz="2200" dirty="0"/>
              <a:t>• Verbal (</a:t>
            </a:r>
            <a:r>
              <a:rPr lang="en-US" sz="2200" dirty="0" err="1"/>
              <a:t>adj</a:t>
            </a:r>
            <a:r>
              <a:rPr lang="en-US" sz="2200" dirty="0"/>
              <a:t>): (</a:t>
            </a:r>
            <a:r>
              <a:rPr lang="en-US" sz="2200" dirty="0" err="1"/>
              <a:t>thuộc</a:t>
            </a:r>
            <a:r>
              <a:rPr lang="en-US" sz="2200" dirty="0"/>
              <a:t>) </a:t>
            </a:r>
            <a:r>
              <a:rPr lang="en-US" sz="2200" dirty="0" err="1"/>
              <a:t>lời</a:t>
            </a:r>
            <a:r>
              <a:rPr lang="en-US" sz="2200" dirty="0"/>
              <a:t> </a:t>
            </a:r>
            <a:r>
              <a:rPr lang="en-US" sz="2200" dirty="0" err="1"/>
              <a:t>nói</a:t>
            </a:r>
            <a:r>
              <a:rPr lang="en-US" sz="2200" dirty="0"/>
              <a:t> = using speech</a:t>
            </a:r>
          </a:p>
          <a:p>
            <a:pPr fontAlgn="t"/>
            <a:r>
              <a:rPr lang="en-US" sz="2200" b="1" dirty="0" err="1"/>
              <a:t>Tạm</a:t>
            </a:r>
            <a:r>
              <a:rPr lang="en-US" sz="2200" b="1" dirty="0"/>
              <a:t> </a:t>
            </a:r>
            <a:r>
              <a:rPr lang="en-US" sz="2200" b="1" dirty="0" err="1"/>
              <a:t>dịch</a:t>
            </a:r>
            <a:r>
              <a:rPr lang="en-US" sz="2200" b="1" dirty="0"/>
              <a:t>: </a:t>
            </a:r>
            <a:r>
              <a:rPr lang="en-US" sz="2200" i="1" dirty="0" err="1"/>
              <a:t>Chúng</a:t>
            </a:r>
            <a:r>
              <a:rPr lang="en-US" sz="2200" i="1" dirty="0"/>
              <a:t> ta </a:t>
            </a:r>
            <a:r>
              <a:rPr lang="en-US" sz="2200" i="1" dirty="0" err="1"/>
              <a:t>có</a:t>
            </a:r>
            <a:r>
              <a:rPr lang="en-US" sz="2200" i="1" dirty="0"/>
              <a:t> </a:t>
            </a:r>
            <a:r>
              <a:rPr lang="en-US" sz="2200" i="1" dirty="0" err="1"/>
              <a:t>thể</a:t>
            </a:r>
            <a:r>
              <a:rPr lang="en-US" sz="2200" i="1" dirty="0"/>
              <a:t> </a:t>
            </a:r>
            <a:r>
              <a:rPr lang="en-US" sz="2200" i="1" dirty="0" err="1"/>
              <a:t>sử</a:t>
            </a:r>
            <a:r>
              <a:rPr lang="en-US" sz="2200" i="1" dirty="0"/>
              <a:t> </a:t>
            </a:r>
            <a:r>
              <a:rPr lang="en-US" sz="2200" i="1" dirty="0" err="1"/>
              <a:t>dụng</a:t>
            </a:r>
            <a:r>
              <a:rPr lang="en-US" sz="2200" i="1" dirty="0"/>
              <a:t> </a:t>
            </a:r>
            <a:r>
              <a:rPr lang="en-US" sz="2200" i="1" dirty="0" err="1"/>
              <a:t>các</a:t>
            </a:r>
            <a:r>
              <a:rPr lang="en-US" sz="2200" i="1" dirty="0"/>
              <a:t> </a:t>
            </a:r>
            <a:r>
              <a:rPr lang="en-US" sz="2200" i="1" dirty="0" err="1"/>
              <a:t>hình</a:t>
            </a:r>
            <a:r>
              <a:rPr lang="en-US" sz="2200" i="1" dirty="0"/>
              <a:t> </a:t>
            </a:r>
            <a:r>
              <a:rPr lang="en-US" sz="2200" i="1" dirty="0" err="1"/>
              <a:t>thức</a:t>
            </a:r>
            <a:r>
              <a:rPr lang="en-US" sz="2200" i="1" dirty="0"/>
              <a:t> </a:t>
            </a:r>
            <a:r>
              <a:rPr lang="en-US" sz="2200" i="1" dirty="0" err="1"/>
              <a:t>giao</a:t>
            </a:r>
            <a:r>
              <a:rPr lang="en-US" sz="2200" i="1" dirty="0"/>
              <a:t> </a:t>
            </a:r>
            <a:r>
              <a:rPr lang="en-US" sz="2200" i="1" dirty="0" err="1"/>
              <a:t>tiếp</a:t>
            </a:r>
            <a:r>
              <a:rPr lang="en-US" sz="2200" i="1" dirty="0"/>
              <a:t> </a:t>
            </a:r>
            <a:r>
              <a:rPr lang="en-US" sz="2200" i="1" dirty="0" err="1"/>
              <a:t>bằng</a:t>
            </a:r>
            <a:r>
              <a:rPr lang="en-US" sz="2200" i="1" dirty="0"/>
              <a:t> </a:t>
            </a:r>
            <a:r>
              <a:rPr lang="en-US" sz="2200" i="1" dirty="0" err="1"/>
              <a:t>lời</a:t>
            </a:r>
            <a:r>
              <a:rPr lang="en-US" sz="2200" i="1" dirty="0"/>
              <a:t> </a:t>
            </a:r>
            <a:r>
              <a:rPr lang="en-US" sz="2200" i="1" dirty="0" err="1"/>
              <a:t>nói</a:t>
            </a:r>
            <a:r>
              <a:rPr lang="en-US" sz="2200" i="1" dirty="0"/>
              <a:t> </a:t>
            </a:r>
            <a:r>
              <a:rPr lang="en-US" sz="2200" i="1" dirty="0" err="1"/>
              <a:t>hoặc</a:t>
            </a:r>
            <a:r>
              <a:rPr lang="en-US" sz="2200" i="1" dirty="0"/>
              <a:t> </a:t>
            </a:r>
            <a:r>
              <a:rPr lang="en-US" sz="2200" i="1" dirty="0" err="1"/>
              <a:t>không</a:t>
            </a:r>
            <a:r>
              <a:rPr lang="en-US" sz="2200" i="1" dirty="0"/>
              <a:t> </a:t>
            </a:r>
            <a:r>
              <a:rPr lang="en-US" sz="2200" i="1" dirty="0" err="1"/>
              <a:t>lời</a:t>
            </a:r>
            <a:r>
              <a:rPr lang="en-US" sz="2200" i="1" dirty="0"/>
              <a:t>.</a:t>
            </a:r>
            <a:endParaRPr lang="en-US" sz="2200" dirty="0"/>
          </a:p>
          <a:p>
            <a:endParaRPr lang="en-US" sz="2200" dirty="0"/>
          </a:p>
        </p:txBody>
      </p:sp>
      <p:sp>
        <p:nvSpPr>
          <p:cNvPr id="3" name="Oval 2"/>
          <p:cNvSpPr/>
          <p:nvPr/>
        </p:nvSpPr>
        <p:spPr>
          <a:xfrm>
            <a:off x="48006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1143000" y="2514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826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circle(in)">
                                      <p:cBhvr>
                                        <p:cTn id="7" dur="2000"/>
                                        <p:tgtEl>
                                          <p:spTgt spid="2">
                                            <p:txEl>
                                              <p:pRg st="7" end="7"/>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8" end="8"/>
                                            </p:txEl>
                                          </p:spTgt>
                                        </p:tgtEl>
                                        <p:attrNameLst>
                                          <p:attrName>style.visibility</p:attrName>
                                        </p:attrNameLst>
                                      </p:cBhvr>
                                      <p:to>
                                        <p:strVal val="visible"/>
                                      </p:to>
                                    </p:set>
                                    <p:animEffect transition="in" filter="circle(in)">
                                      <p:cBhvr>
                                        <p:cTn id="10" dur="2000"/>
                                        <p:tgtEl>
                                          <p:spTgt spid="2">
                                            <p:txEl>
                                              <p:pRg st="8" end="8"/>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animEffect transition="in" filter="circle(in)">
                                      <p:cBhvr>
                                        <p:cTn id="13" dur="2000"/>
                                        <p:tgtEl>
                                          <p:spTgt spid="2">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animEffect transition="in" filter="wipe(down)">
                                      <p:cBhvr>
                                        <p:cTn id="23" dur="500"/>
                                        <p:tgtEl>
                                          <p:spTgt spid="2">
                                            <p:txEl>
                                              <p:pRg st="12" end="12"/>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2">
                                            <p:txEl>
                                              <p:pRg st="13" end="13"/>
                                            </p:txEl>
                                          </p:spTgt>
                                        </p:tgtEl>
                                        <p:attrNameLst>
                                          <p:attrName>style.visibility</p:attrName>
                                        </p:attrNameLst>
                                      </p:cBhvr>
                                      <p:to>
                                        <p:strVal val="visible"/>
                                      </p:to>
                                    </p:set>
                                    <p:animEffect transition="in" filter="wipe(down)">
                                      <p:cBhvr>
                                        <p:cTn id="26" dur="500"/>
                                        <p:tgtEl>
                                          <p:spTgt spid="2">
                                            <p:txEl>
                                              <p:pRg st="13" end="13"/>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2">
                                            <p:txEl>
                                              <p:pRg st="14" end="14"/>
                                            </p:txEl>
                                          </p:spTgt>
                                        </p:tgtEl>
                                        <p:attrNameLst>
                                          <p:attrName>style.visibility</p:attrName>
                                        </p:attrNameLst>
                                      </p:cBhvr>
                                      <p:to>
                                        <p:strVal val="visible"/>
                                      </p:to>
                                    </p:set>
                                    <p:animEffect transition="in" filter="wipe(down)">
                                      <p:cBhvr>
                                        <p:cTn id="29" dur="500"/>
                                        <p:tgtEl>
                                          <p:spTgt spid="2">
                                            <p:txEl>
                                              <p:pRg st="14" end="14"/>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animEffect transition="in" filter="wipe(down)">
                                      <p:cBhvr>
                                        <p:cTn id="32" dur="500"/>
                                        <p:tgtEl>
                                          <p:spTgt spid="2">
                                            <p:txEl>
                                              <p:pRg st="15" end="15"/>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2">
                                            <p:txEl>
                                              <p:pRg st="16" end="16"/>
                                            </p:txEl>
                                          </p:spTgt>
                                        </p:tgtEl>
                                        <p:attrNameLst>
                                          <p:attrName>style.visibility</p:attrName>
                                        </p:attrNameLst>
                                      </p:cBhvr>
                                      <p:to>
                                        <p:strVal val="visible"/>
                                      </p:to>
                                    </p:set>
                                    <p:animEffect transition="in" filter="wipe(down)">
                                      <p:cBhvr>
                                        <p:cTn id="35" dur="500"/>
                                        <p:tgtEl>
                                          <p:spTgt spid="2">
                                            <p:txEl>
                                              <p:pRg st="16" end="1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2" name="TextBox 1"/>
          <p:cNvSpPr txBox="1"/>
          <p:nvPr/>
        </p:nvSpPr>
        <p:spPr>
          <a:xfrm>
            <a:off x="51515" y="152400"/>
            <a:ext cx="8763000" cy="3816429"/>
          </a:xfrm>
          <a:prstGeom prst="rect">
            <a:avLst/>
          </a:prstGeom>
          <a:noFill/>
        </p:spPr>
        <p:txBody>
          <a:bodyPr wrap="square" rtlCol="0">
            <a:spAutoFit/>
          </a:bodyPr>
          <a:lstStyle/>
          <a:p>
            <a:pPr fontAlgn="t"/>
            <a:r>
              <a:rPr lang="en-US" sz="2200" b="1" dirty="0"/>
              <a:t>Question 24</a:t>
            </a:r>
            <a:r>
              <a:rPr lang="en-US" sz="2200" dirty="0"/>
              <a:t>: You should </a:t>
            </a:r>
            <a:r>
              <a:rPr lang="en-US" sz="2200" b="1" u="sng" dirty="0"/>
              <a:t>put yourself on the back</a:t>
            </a:r>
            <a:r>
              <a:rPr lang="en-US" sz="2200" b="1" dirty="0"/>
              <a:t> </a:t>
            </a:r>
            <a:r>
              <a:rPr lang="en-US" sz="2200" dirty="0"/>
              <a:t>for having achieved such a high score in the graduation exam.</a:t>
            </a:r>
          </a:p>
          <a:p>
            <a:pPr fontAlgn="t"/>
            <a:r>
              <a:rPr lang="en-US" sz="2200" b="1" dirty="0"/>
              <a:t>	A</a:t>
            </a:r>
            <a:r>
              <a:rPr lang="en-US" sz="2200" dirty="0"/>
              <a:t>. wear a backpack	</a:t>
            </a:r>
            <a:r>
              <a:rPr lang="en-US" sz="2200" b="1" dirty="0"/>
              <a:t>B. </a:t>
            </a:r>
            <a:r>
              <a:rPr lang="en-US" sz="2200" dirty="0"/>
              <a:t>praise yourself	</a:t>
            </a:r>
            <a:endParaRPr lang="en-US" sz="2200" dirty="0" smtClean="0"/>
          </a:p>
          <a:p>
            <a:pPr fontAlgn="t"/>
            <a:r>
              <a:rPr lang="en-US" sz="2200" b="1" dirty="0"/>
              <a:t>	</a:t>
            </a:r>
            <a:r>
              <a:rPr lang="en-US" sz="2200" b="1" dirty="0" smtClean="0"/>
              <a:t>C</a:t>
            </a:r>
            <a:r>
              <a:rPr lang="en-US" sz="2200" b="1" dirty="0"/>
              <a:t>. </a:t>
            </a:r>
            <a:r>
              <a:rPr lang="en-US" sz="2200" dirty="0"/>
              <a:t>criticize yourself	</a:t>
            </a:r>
            <a:r>
              <a:rPr lang="en-US" sz="2200" b="1" dirty="0"/>
              <a:t>D. </a:t>
            </a:r>
            <a:r>
              <a:rPr lang="en-US" sz="2200" dirty="0"/>
              <a:t>check up your back</a:t>
            </a:r>
          </a:p>
          <a:p>
            <a:pPr fontAlgn="t"/>
            <a:r>
              <a:rPr lang="en-US" sz="2200" b="1" dirty="0" err="1" smtClean="0"/>
              <a:t>Kiến</a:t>
            </a:r>
            <a:r>
              <a:rPr lang="en-US" sz="2200" b="1" dirty="0" smtClean="0"/>
              <a:t> </a:t>
            </a:r>
            <a:r>
              <a:rPr lang="en-US" sz="2200" b="1" dirty="0" err="1"/>
              <a:t>thức</a:t>
            </a:r>
            <a:r>
              <a:rPr lang="en-US" sz="2200" b="1" dirty="0"/>
              <a:t>: </a:t>
            </a:r>
            <a:r>
              <a:rPr lang="en-US" sz="2200" b="1" dirty="0" err="1"/>
              <a:t>Cụm</a:t>
            </a:r>
            <a:r>
              <a:rPr lang="en-US" sz="2200" b="1" dirty="0"/>
              <a:t> </a:t>
            </a:r>
            <a:r>
              <a:rPr lang="en-US" sz="2200" b="1" dirty="0" err="1"/>
              <a:t>từ</a:t>
            </a:r>
            <a:endParaRPr lang="en-US" sz="2200" dirty="0"/>
          </a:p>
          <a:p>
            <a:pPr fontAlgn="t"/>
            <a:r>
              <a:rPr lang="en-US" sz="2200" b="1" dirty="0"/>
              <a:t>A. </a:t>
            </a:r>
            <a:r>
              <a:rPr lang="en-US" sz="2200" dirty="0" err="1"/>
              <a:t>đeo</a:t>
            </a:r>
            <a:r>
              <a:rPr lang="en-US" sz="2200" dirty="0"/>
              <a:t> </a:t>
            </a:r>
            <a:r>
              <a:rPr lang="en-US" sz="2200" dirty="0" err="1"/>
              <a:t>ba</a:t>
            </a:r>
            <a:r>
              <a:rPr lang="en-US" sz="2200" dirty="0"/>
              <a:t> </a:t>
            </a:r>
            <a:r>
              <a:rPr lang="en-US" sz="2200" dirty="0" err="1" smtClean="0"/>
              <a:t>lô</a:t>
            </a:r>
            <a:r>
              <a:rPr lang="en-US" sz="2200" dirty="0"/>
              <a:t>	</a:t>
            </a:r>
            <a:r>
              <a:rPr lang="en-US" sz="2200" dirty="0" smtClean="0"/>
              <a:t>		</a:t>
            </a:r>
            <a:r>
              <a:rPr lang="en-US" sz="2200" b="1" dirty="0" smtClean="0"/>
              <a:t>B</a:t>
            </a:r>
            <a:r>
              <a:rPr lang="en-US" sz="2200" b="1" dirty="0"/>
              <a:t>. </a:t>
            </a:r>
            <a:r>
              <a:rPr lang="en-US" sz="2200" dirty="0" err="1"/>
              <a:t>khen</a:t>
            </a:r>
            <a:r>
              <a:rPr lang="en-US" sz="2200" dirty="0"/>
              <a:t> </a:t>
            </a:r>
            <a:r>
              <a:rPr lang="en-US" sz="2200" dirty="0" err="1"/>
              <a:t>ngợi</a:t>
            </a:r>
            <a:r>
              <a:rPr lang="en-US" sz="2200" dirty="0"/>
              <a:t> </a:t>
            </a:r>
            <a:r>
              <a:rPr lang="en-US" sz="2200" dirty="0" err="1"/>
              <a:t>bản</a:t>
            </a:r>
            <a:r>
              <a:rPr lang="en-US" sz="2200" dirty="0"/>
              <a:t> </a:t>
            </a:r>
            <a:r>
              <a:rPr lang="en-US" sz="2200" dirty="0" err="1"/>
              <a:t>thân</a:t>
            </a:r>
            <a:endParaRPr lang="en-US" sz="2200" dirty="0"/>
          </a:p>
          <a:p>
            <a:pPr fontAlgn="t"/>
            <a:r>
              <a:rPr lang="en-US" sz="2200" b="1" dirty="0"/>
              <a:t>C. </a:t>
            </a:r>
            <a:r>
              <a:rPr lang="en-US" sz="2200" dirty="0" err="1"/>
              <a:t>phê</a:t>
            </a:r>
            <a:r>
              <a:rPr lang="en-US" sz="2200" dirty="0"/>
              <a:t> </a:t>
            </a:r>
            <a:r>
              <a:rPr lang="en-US" sz="2200" dirty="0" err="1"/>
              <a:t>bình</a:t>
            </a:r>
            <a:r>
              <a:rPr lang="en-US" sz="2200" dirty="0"/>
              <a:t> </a:t>
            </a:r>
            <a:r>
              <a:rPr lang="en-US" sz="2200" dirty="0" err="1"/>
              <a:t>bản</a:t>
            </a:r>
            <a:r>
              <a:rPr lang="en-US" sz="2200" dirty="0"/>
              <a:t> </a:t>
            </a:r>
            <a:r>
              <a:rPr lang="en-US" sz="2200" dirty="0" err="1" smtClean="0"/>
              <a:t>thân</a:t>
            </a:r>
            <a:r>
              <a:rPr lang="en-US" sz="2200" dirty="0"/>
              <a:t>	</a:t>
            </a:r>
            <a:r>
              <a:rPr lang="en-US" sz="2200" dirty="0" smtClean="0"/>
              <a:t>	</a:t>
            </a:r>
            <a:r>
              <a:rPr lang="en-US" sz="2200" b="1" dirty="0" smtClean="0"/>
              <a:t>D</a:t>
            </a:r>
            <a:r>
              <a:rPr lang="en-US" sz="2200" b="1" dirty="0"/>
              <a:t>. </a:t>
            </a:r>
            <a:r>
              <a:rPr lang="en-US" sz="2200" dirty="0" err="1"/>
              <a:t>kiểm</a:t>
            </a:r>
            <a:r>
              <a:rPr lang="en-US" sz="2200" dirty="0"/>
              <a:t> </a:t>
            </a:r>
            <a:r>
              <a:rPr lang="en-US" sz="2200" dirty="0" err="1"/>
              <a:t>tra</a:t>
            </a:r>
            <a:r>
              <a:rPr lang="en-US" sz="2200" dirty="0"/>
              <a:t> </a:t>
            </a:r>
            <a:r>
              <a:rPr lang="en-US" sz="2200" dirty="0" err="1"/>
              <a:t>lưng</a:t>
            </a:r>
            <a:r>
              <a:rPr lang="en-US" sz="2200" dirty="0"/>
              <a:t> </a:t>
            </a:r>
            <a:r>
              <a:rPr lang="en-US" sz="2200" dirty="0" err="1"/>
              <a:t>của</a:t>
            </a:r>
            <a:r>
              <a:rPr lang="en-US" sz="2200" dirty="0"/>
              <a:t> </a:t>
            </a:r>
            <a:r>
              <a:rPr lang="en-US" sz="2200" dirty="0" err="1"/>
              <a:t>bạn</a:t>
            </a:r>
            <a:endParaRPr lang="en-US" sz="2200" dirty="0"/>
          </a:p>
          <a:p>
            <a:pPr fontAlgn="t"/>
            <a:r>
              <a:rPr lang="en-US" sz="2200" dirty="0"/>
              <a:t>• Put yourself on the back: </a:t>
            </a:r>
            <a:r>
              <a:rPr lang="en-US" sz="2200" dirty="0" err="1"/>
              <a:t>tự</a:t>
            </a:r>
            <a:r>
              <a:rPr lang="en-US" sz="2200" dirty="0"/>
              <a:t> </a:t>
            </a:r>
            <a:r>
              <a:rPr lang="en-US" sz="2200" dirty="0" err="1"/>
              <a:t>hào</a:t>
            </a:r>
            <a:r>
              <a:rPr lang="en-US" sz="2200" dirty="0"/>
              <a:t> </a:t>
            </a:r>
            <a:r>
              <a:rPr lang="en-US" sz="2200" dirty="0" err="1"/>
              <a:t>về</a:t>
            </a:r>
            <a:r>
              <a:rPr lang="en-US" sz="2200" dirty="0"/>
              <a:t> </a:t>
            </a:r>
            <a:r>
              <a:rPr lang="en-US" sz="2200" dirty="0" err="1"/>
              <a:t>bản</a:t>
            </a:r>
            <a:r>
              <a:rPr lang="en-US" sz="2200" dirty="0"/>
              <a:t> </a:t>
            </a:r>
            <a:r>
              <a:rPr lang="en-US" sz="2200" dirty="0" err="1"/>
              <a:t>thân</a:t>
            </a:r>
            <a:r>
              <a:rPr lang="en-US" sz="2200" dirty="0"/>
              <a:t> &gt;&lt; criticize yourself</a:t>
            </a:r>
          </a:p>
          <a:p>
            <a:pPr fontAlgn="t"/>
            <a:r>
              <a:rPr lang="en-US" sz="2200" b="1" dirty="0" err="1"/>
              <a:t>Tạm</a:t>
            </a:r>
            <a:r>
              <a:rPr lang="en-US" sz="2200" b="1" dirty="0"/>
              <a:t> </a:t>
            </a:r>
            <a:r>
              <a:rPr lang="en-US" sz="2200" b="1" dirty="0" err="1"/>
              <a:t>dịch</a:t>
            </a:r>
            <a:r>
              <a:rPr lang="en-US" sz="2200" b="1" dirty="0"/>
              <a:t>: </a:t>
            </a:r>
            <a:r>
              <a:rPr lang="en-US" sz="2200" i="1" dirty="0" err="1"/>
              <a:t>Bạn</a:t>
            </a:r>
            <a:r>
              <a:rPr lang="en-US" sz="2200" i="1" dirty="0"/>
              <a:t> </a:t>
            </a:r>
            <a:r>
              <a:rPr lang="en-US" sz="2200" i="1" dirty="0" err="1"/>
              <a:t>nên</a:t>
            </a:r>
            <a:r>
              <a:rPr lang="en-US" sz="2200" i="1" dirty="0"/>
              <a:t> </a:t>
            </a:r>
            <a:r>
              <a:rPr lang="en-US" sz="2200" i="1" dirty="0" err="1"/>
              <a:t>tự</a:t>
            </a:r>
            <a:r>
              <a:rPr lang="en-US" sz="2200" i="1" dirty="0"/>
              <a:t> </a:t>
            </a:r>
            <a:r>
              <a:rPr lang="en-US" sz="2200" i="1" dirty="0" err="1"/>
              <a:t>hào</a:t>
            </a:r>
            <a:r>
              <a:rPr lang="en-US" sz="2200" i="1" dirty="0"/>
              <a:t> </a:t>
            </a:r>
            <a:r>
              <a:rPr lang="en-US" sz="2200" i="1" dirty="0" err="1"/>
              <a:t>về</a:t>
            </a:r>
            <a:r>
              <a:rPr lang="en-US" sz="2200" i="1" dirty="0"/>
              <a:t> </a:t>
            </a:r>
            <a:r>
              <a:rPr lang="en-US" sz="2200" i="1" dirty="0" err="1"/>
              <a:t>bản</a:t>
            </a:r>
            <a:r>
              <a:rPr lang="en-US" sz="2200" i="1" dirty="0"/>
              <a:t> </a:t>
            </a:r>
            <a:r>
              <a:rPr lang="en-US" sz="2200" i="1" dirty="0" err="1"/>
              <a:t>thân</a:t>
            </a:r>
            <a:r>
              <a:rPr lang="en-US" sz="2200" i="1" dirty="0"/>
              <a:t> </a:t>
            </a:r>
            <a:r>
              <a:rPr lang="en-US" sz="2200" i="1" dirty="0" err="1"/>
              <a:t>vì</a:t>
            </a:r>
            <a:r>
              <a:rPr lang="en-US" sz="2200" i="1" dirty="0"/>
              <a:t> </a:t>
            </a:r>
            <a:r>
              <a:rPr lang="en-US" sz="2200" i="1" dirty="0" err="1"/>
              <a:t>đã</a:t>
            </a:r>
            <a:r>
              <a:rPr lang="en-US" sz="2200" i="1" dirty="0"/>
              <a:t> </a:t>
            </a:r>
            <a:r>
              <a:rPr lang="en-US" sz="2200" i="1" dirty="0" err="1"/>
              <a:t>đạt</a:t>
            </a:r>
            <a:r>
              <a:rPr lang="en-US" sz="2200" i="1" dirty="0"/>
              <a:t> </a:t>
            </a:r>
            <a:r>
              <a:rPr lang="en-US" sz="2200" i="1" dirty="0" err="1"/>
              <a:t>được</a:t>
            </a:r>
            <a:r>
              <a:rPr lang="en-US" sz="2200" i="1" dirty="0"/>
              <a:t> </a:t>
            </a:r>
            <a:r>
              <a:rPr lang="en-US" sz="2200" i="1" dirty="0" err="1"/>
              <a:t>số</a:t>
            </a:r>
            <a:r>
              <a:rPr lang="en-US" sz="2200" i="1" dirty="0"/>
              <a:t> </a:t>
            </a:r>
            <a:r>
              <a:rPr lang="en-US" sz="2200" i="1" dirty="0" err="1"/>
              <a:t>điểm</a:t>
            </a:r>
            <a:r>
              <a:rPr lang="en-US" sz="2200" i="1" dirty="0"/>
              <a:t> </a:t>
            </a:r>
            <a:r>
              <a:rPr lang="en-US" sz="2200" i="1" dirty="0" err="1"/>
              <a:t>cao</a:t>
            </a:r>
            <a:r>
              <a:rPr lang="en-US" sz="2200" i="1" dirty="0"/>
              <a:t> </a:t>
            </a:r>
            <a:r>
              <a:rPr lang="en-US" sz="2200" i="1" dirty="0" err="1"/>
              <a:t>như</a:t>
            </a:r>
            <a:r>
              <a:rPr lang="en-US" sz="2200" i="1" dirty="0"/>
              <a:t> </a:t>
            </a:r>
            <a:r>
              <a:rPr lang="en-US" sz="2200" i="1" dirty="0" err="1"/>
              <a:t>vậy</a:t>
            </a:r>
            <a:r>
              <a:rPr lang="en-US" sz="2200" i="1" dirty="0"/>
              <a:t> </a:t>
            </a:r>
            <a:r>
              <a:rPr lang="en-US" sz="2200" i="1" dirty="0" err="1"/>
              <a:t>trong</a:t>
            </a:r>
            <a:r>
              <a:rPr lang="en-US" sz="2200" i="1" dirty="0"/>
              <a:t> </a:t>
            </a:r>
            <a:r>
              <a:rPr lang="en-US" sz="2200" i="1" dirty="0" err="1"/>
              <a:t>kỳ</a:t>
            </a:r>
            <a:r>
              <a:rPr lang="en-US" sz="2200" i="1" dirty="0"/>
              <a:t> </a:t>
            </a:r>
            <a:r>
              <a:rPr lang="en-US" sz="2200" i="1" dirty="0" err="1"/>
              <a:t>thi</a:t>
            </a:r>
            <a:r>
              <a:rPr lang="en-US" sz="2200" i="1" dirty="0"/>
              <a:t> </a:t>
            </a:r>
            <a:r>
              <a:rPr lang="en-US" sz="2200" i="1" dirty="0" err="1"/>
              <a:t>tốt</a:t>
            </a:r>
            <a:r>
              <a:rPr lang="en-US" sz="2200" i="1" dirty="0"/>
              <a:t> </a:t>
            </a:r>
            <a:r>
              <a:rPr lang="en-US" sz="2200" i="1" dirty="0" err="1"/>
              <a:t>nghiệp</a:t>
            </a:r>
            <a:r>
              <a:rPr lang="en-US" sz="2200" i="1" dirty="0"/>
              <a:t>.</a:t>
            </a:r>
            <a:endParaRPr lang="en-US" sz="2200" dirty="0"/>
          </a:p>
          <a:p>
            <a:endParaRPr lang="en-US" sz="2200" dirty="0"/>
          </a:p>
        </p:txBody>
      </p:sp>
      <p:sp>
        <p:nvSpPr>
          <p:cNvPr id="3" name="TextBox 2"/>
          <p:cNvSpPr txBox="1"/>
          <p:nvPr/>
        </p:nvSpPr>
        <p:spPr>
          <a:xfrm>
            <a:off x="83713" y="3795567"/>
            <a:ext cx="9067800" cy="3046988"/>
          </a:xfrm>
          <a:prstGeom prst="rect">
            <a:avLst/>
          </a:prstGeom>
          <a:noFill/>
        </p:spPr>
        <p:txBody>
          <a:bodyPr wrap="square" rtlCol="0">
            <a:spAutoFit/>
          </a:bodyPr>
          <a:lstStyle/>
          <a:p>
            <a:pPr fontAlgn="t"/>
            <a:r>
              <a:rPr lang="en-US" sz="2400" b="1" dirty="0"/>
              <a:t>Question 25</a:t>
            </a:r>
            <a:r>
              <a:rPr lang="en-US" sz="2400" dirty="0"/>
              <a:t>: The new policy will help </a:t>
            </a:r>
            <a:r>
              <a:rPr lang="en-US" sz="2400" b="1" u="sng" dirty="0"/>
              <a:t>generate</a:t>
            </a:r>
            <a:r>
              <a:rPr lang="en-US" sz="2400" b="1" dirty="0"/>
              <a:t> </a:t>
            </a:r>
            <a:r>
              <a:rPr lang="en-US" sz="2400" dirty="0"/>
              <a:t>more jobs.</a:t>
            </a:r>
          </a:p>
          <a:p>
            <a:pPr fontAlgn="t"/>
            <a:r>
              <a:rPr lang="en-US" sz="2400" b="1" dirty="0"/>
              <a:t>	A. </a:t>
            </a:r>
            <a:r>
              <a:rPr lang="en-US" sz="2400" dirty="0"/>
              <a:t>produce	</a:t>
            </a:r>
            <a:r>
              <a:rPr lang="en-US" sz="2400" b="1" dirty="0"/>
              <a:t>B. </a:t>
            </a:r>
            <a:r>
              <a:rPr lang="en-US" sz="2400" dirty="0"/>
              <a:t>bring out	</a:t>
            </a:r>
            <a:r>
              <a:rPr lang="en-US" sz="2400" b="1" dirty="0"/>
              <a:t>C. </a:t>
            </a:r>
            <a:r>
              <a:rPr lang="en-US" sz="2400" dirty="0" smtClean="0"/>
              <a:t>form </a:t>
            </a:r>
            <a:r>
              <a:rPr lang="en-US" sz="2400" dirty="0"/>
              <a:t>	</a:t>
            </a:r>
            <a:r>
              <a:rPr lang="en-US" sz="2400" b="1" dirty="0"/>
              <a:t>D. </a:t>
            </a:r>
            <a:r>
              <a:rPr lang="en-US" sz="2400" dirty="0"/>
              <a:t>terminate.</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pPr fontAlgn="t"/>
            <a:r>
              <a:rPr lang="en-US" sz="2400" b="1" dirty="0"/>
              <a:t>A. </a:t>
            </a:r>
            <a:r>
              <a:rPr lang="en-US" sz="2400" dirty="0"/>
              <a:t>Produce = bring out = form: </a:t>
            </a:r>
            <a:r>
              <a:rPr lang="en-US" sz="2400" dirty="0" err="1"/>
              <a:t>sản</a:t>
            </a:r>
            <a:r>
              <a:rPr lang="en-US" sz="2400" dirty="0"/>
              <a:t> </a:t>
            </a:r>
            <a:r>
              <a:rPr lang="en-US" sz="2400" dirty="0" err="1"/>
              <a:t>xuất</a:t>
            </a:r>
            <a:endParaRPr lang="en-US" sz="2400" dirty="0"/>
          </a:p>
          <a:p>
            <a:pPr fontAlgn="t"/>
            <a:r>
              <a:rPr lang="en-US" sz="2400" dirty="0"/>
              <a:t>• Generate (v): </a:t>
            </a:r>
            <a:r>
              <a:rPr lang="en-US" sz="2400" dirty="0" err="1"/>
              <a:t>Sản</a:t>
            </a:r>
            <a:r>
              <a:rPr lang="en-US" sz="2400" dirty="0"/>
              <a:t> </a:t>
            </a:r>
            <a:r>
              <a:rPr lang="en-US" sz="2400" dirty="0" err="1"/>
              <a:t>xuất</a:t>
            </a:r>
            <a:r>
              <a:rPr lang="en-US" sz="2400" dirty="0"/>
              <a:t>, </a:t>
            </a:r>
            <a:r>
              <a:rPr lang="en-US" sz="2400" dirty="0" err="1"/>
              <a:t>tạo</a:t>
            </a:r>
            <a:r>
              <a:rPr lang="en-US" sz="2400" dirty="0"/>
              <a:t> </a:t>
            </a:r>
            <a:r>
              <a:rPr lang="en-US" sz="2400" dirty="0" err="1"/>
              <a:t>ra</a:t>
            </a:r>
            <a:r>
              <a:rPr lang="en-US" sz="2400" dirty="0"/>
              <a:t> &gt;&lt; Terminate (v): </a:t>
            </a:r>
            <a:r>
              <a:rPr lang="en-US" sz="2400" dirty="0" err="1"/>
              <a:t>chấm</a:t>
            </a:r>
            <a:r>
              <a:rPr lang="en-US" sz="2400" dirty="0"/>
              <a:t> </a:t>
            </a:r>
            <a:r>
              <a:rPr lang="en-US" sz="2400" dirty="0" err="1"/>
              <a:t>dứt</a:t>
            </a:r>
            <a:endParaRPr lang="en-US" sz="2400" dirty="0"/>
          </a:p>
          <a:p>
            <a:pPr fontAlgn="t"/>
            <a:r>
              <a:rPr lang="en-US" sz="2400" b="1" dirty="0" err="1"/>
              <a:t>Tạm</a:t>
            </a:r>
            <a:r>
              <a:rPr lang="en-US" sz="2400" b="1" dirty="0"/>
              <a:t> </a:t>
            </a:r>
            <a:r>
              <a:rPr lang="en-US" sz="2400" b="1" dirty="0" err="1"/>
              <a:t>dịch</a:t>
            </a:r>
            <a:r>
              <a:rPr lang="en-US" sz="2400" b="1" dirty="0"/>
              <a:t>: </a:t>
            </a:r>
            <a:r>
              <a:rPr lang="en-US" sz="2400" i="1" dirty="0" err="1"/>
              <a:t>Chính</a:t>
            </a:r>
            <a:r>
              <a:rPr lang="en-US" sz="2400" i="1" dirty="0"/>
              <a:t> </a:t>
            </a:r>
            <a:r>
              <a:rPr lang="en-US" sz="2400" i="1" dirty="0" err="1"/>
              <a:t>sách</a:t>
            </a:r>
            <a:r>
              <a:rPr lang="en-US" sz="2400" i="1" dirty="0"/>
              <a:t> </a:t>
            </a:r>
            <a:r>
              <a:rPr lang="en-US" sz="2400" i="1" dirty="0" err="1"/>
              <a:t>mới</a:t>
            </a:r>
            <a:r>
              <a:rPr lang="en-US" sz="2400" i="1" dirty="0"/>
              <a:t> </a:t>
            </a:r>
            <a:r>
              <a:rPr lang="en-US" sz="2400" i="1" dirty="0" err="1"/>
              <a:t>sẽ</a:t>
            </a:r>
            <a:r>
              <a:rPr lang="en-US" sz="2400" i="1" dirty="0"/>
              <a:t> </a:t>
            </a:r>
            <a:r>
              <a:rPr lang="en-US" sz="2400" i="1" dirty="0" err="1"/>
              <a:t>giúp</a:t>
            </a:r>
            <a:r>
              <a:rPr lang="en-US" sz="2400" i="1" dirty="0"/>
              <a:t> </a:t>
            </a:r>
            <a:r>
              <a:rPr lang="en-US" sz="2400" i="1" dirty="0" err="1"/>
              <a:t>tạo</a:t>
            </a:r>
            <a:r>
              <a:rPr lang="en-US" sz="2400" i="1" dirty="0"/>
              <a:t> </a:t>
            </a:r>
            <a:r>
              <a:rPr lang="en-US" sz="2400" i="1" dirty="0" err="1"/>
              <a:t>ra</a:t>
            </a:r>
            <a:r>
              <a:rPr lang="en-US" sz="2400" i="1" dirty="0"/>
              <a:t> </a:t>
            </a:r>
            <a:r>
              <a:rPr lang="en-US" sz="2400" i="1" dirty="0" err="1"/>
              <a:t>nhiều</a:t>
            </a:r>
            <a:r>
              <a:rPr lang="en-US" sz="2400" i="1" dirty="0"/>
              <a:t> </a:t>
            </a:r>
            <a:r>
              <a:rPr lang="en-US" sz="2400" i="1" dirty="0" err="1"/>
              <a:t>việc</a:t>
            </a:r>
            <a:r>
              <a:rPr lang="en-US" sz="2400" i="1" dirty="0"/>
              <a:t> </a:t>
            </a:r>
            <a:r>
              <a:rPr lang="en-US" sz="2400" i="1" dirty="0" err="1"/>
              <a:t>làm</a:t>
            </a:r>
            <a:r>
              <a:rPr lang="en-US" sz="2400" i="1" dirty="0"/>
              <a:t> </a:t>
            </a:r>
            <a:r>
              <a:rPr lang="en-US" sz="2400" i="1" dirty="0" err="1"/>
              <a:t>hơn</a:t>
            </a:r>
            <a:endParaRPr lang="en-US" sz="2400" dirty="0"/>
          </a:p>
          <a:p>
            <a:endParaRPr lang="en-US" sz="2400" dirty="0"/>
          </a:p>
        </p:txBody>
      </p:sp>
      <p:sp>
        <p:nvSpPr>
          <p:cNvPr id="5" name="Oval 4"/>
          <p:cNvSpPr/>
          <p:nvPr/>
        </p:nvSpPr>
        <p:spPr>
          <a:xfrm>
            <a:off x="9144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6308501" y="4217294"/>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203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wipe(down)">
                                      <p:cBhvr>
                                        <p:cTn id="19" dur="500"/>
                                        <p:tgtEl>
                                          <p:spTgt spid="2">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down)">
                                      <p:cBhvr>
                                        <p:cTn id="35" dur="500"/>
                                        <p:tgtEl>
                                          <p:spTgt spid="3">
                                            <p:txEl>
                                              <p:pRg st="5" end="5"/>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down)">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circle(in)">
                                      <p:cBhvr>
                                        <p:cTn id="4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586"/>
            <a:ext cx="9144000" cy="6863417"/>
          </a:xfrm>
          <a:prstGeom prst="rect">
            <a:avLst/>
          </a:prstGeom>
          <a:noFill/>
        </p:spPr>
        <p:txBody>
          <a:bodyPr wrap="square" rtlCol="0">
            <a:spAutoFit/>
          </a:bodyPr>
          <a:lstStyle/>
          <a:p>
            <a:r>
              <a:rPr lang="en-US" sz="2000" b="1" dirty="0"/>
              <a:t>Question 26:</a:t>
            </a:r>
            <a:r>
              <a:rPr lang="en-US" sz="2000" dirty="0"/>
              <a:t> She didn’t read the reference books. She wouldn’t be able to finish the test.</a:t>
            </a:r>
          </a:p>
          <a:p>
            <a:r>
              <a:rPr lang="en-US" sz="2000" b="1" dirty="0" smtClean="0"/>
              <a:t>A</a:t>
            </a:r>
            <a:r>
              <a:rPr lang="en-US" sz="2000" b="1" dirty="0"/>
              <a:t>.</a:t>
            </a:r>
            <a:r>
              <a:rPr lang="en-US" sz="2000" dirty="0"/>
              <a:t> Had she read the reference books, she would have been able to finish the test.</a:t>
            </a:r>
          </a:p>
          <a:p>
            <a:r>
              <a:rPr lang="en-US" sz="2000" b="1" dirty="0" smtClean="0"/>
              <a:t>B</a:t>
            </a:r>
            <a:r>
              <a:rPr lang="en-US" sz="2000" b="1" dirty="0"/>
              <a:t>.</a:t>
            </a:r>
            <a:r>
              <a:rPr lang="en-US" sz="2000" dirty="0"/>
              <a:t> If she had read the reference books, she could finish the test.</a:t>
            </a:r>
          </a:p>
          <a:p>
            <a:r>
              <a:rPr lang="en-US" sz="2000" b="1" dirty="0" smtClean="0"/>
              <a:t>C</a:t>
            </a:r>
            <a:r>
              <a:rPr lang="en-US" sz="2000" b="1" dirty="0"/>
              <a:t>.</a:t>
            </a:r>
            <a:r>
              <a:rPr lang="en-US" sz="2000" dirty="0"/>
              <a:t> Although she didn’t read the reference books, she was able to finish the test.</a:t>
            </a:r>
          </a:p>
          <a:p>
            <a:r>
              <a:rPr lang="en-US" sz="2000" b="1" dirty="0" smtClean="0"/>
              <a:t>D</a:t>
            </a:r>
            <a:r>
              <a:rPr lang="en-US" sz="2000" b="1" dirty="0"/>
              <a:t>.</a:t>
            </a:r>
            <a:r>
              <a:rPr lang="en-US" sz="2000" dirty="0"/>
              <a:t> Not having read the reference books, she couldn’t finish the test.</a:t>
            </a:r>
          </a:p>
          <a:p>
            <a:r>
              <a:rPr lang="en-US" sz="2000" b="1" dirty="0" err="1" smtClean="0"/>
              <a:t>Dịch</a:t>
            </a:r>
            <a:r>
              <a:rPr lang="en-US" sz="2000" b="1" dirty="0" smtClean="0"/>
              <a:t> </a:t>
            </a:r>
            <a:r>
              <a:rPr lang="en-US" sz="2000" b="1" dirty="0" err="1"/>
              <a:t>nghĩa</a:t>
            </a:r>
            <a:r>
              <a:rPr lang="en-US" sz="2000" b="1" dirty="0"/>
              <a:t>:</a:t>
            </a:r>
            <a:r>
              <a:rPr lang="en-US" sz="2000" dirty="0"/>
              <a:t> </a:t>
            </a:r>
            <a:r>
              <a:rPr lang="en-US" sz="2000" dirty="0" err="1"/>
              <a:t>Cô</a:t>
            </a:r>
            <a:r>
              <a:rPr lang="en-US" sz="2000" dirty="0"/>
              <a:t> </a:t>
            </a:r>
            <a:r>
              <a:rPr lang="en-US" sz="2000" dirty="0" err="1"/>
              <a:t>đã</a:t>
            </a:r>
            <a:r>
              <a:rPr lang="en-US" sz="2000" dirty="0"/>
              <a:t> </a:t>
            </a:r>
            <a:r>
              <a:rPr lang="en-US" sz="2000" dirty="0" err="1"/>
              <a:t>không</a:t>
            </a:r>
            <a:r>
              <a:rPr lang="en-US" sz="2000" dirty="0"/>
              <a:t> </a:t>
            </a:r>
            <a:r>
              <a:rPr lang="en-US" sz="2000" dirty="0" err="1"/>
              <a:t>đọc</a:t>
            </a:r>
            <a:r>
              <a:rPr lang="en-US" sz="2000" dirty="0"/>
              <a:t> </a:t>
            </a:r>
            <a:r>
              <a:rPr lang="en-US" sz="2000" dirty="0" err="1"/>
              <a:t>những</a:t>
            </a:r>
            <a:r>
              <a:rPr lang="en-US" sz="2000" dirty="0"/>
              <a:t> </a:t>
            </a:r>
            <a:r>
              <a:rPr lang="en-US" sz="2000" dirty="0" err="1"/>
              <a:t>cuốn</a:t>
            </a:r>
            <a:r>
              <a:rPr lang="en-US" sz="2000" dirty="0"/>
              <a:t> </a:t>
            </a:r>
            <a:r>
              <a:rPr lang="en-US" sz="2000" dirty="0" err="1"/>
              <a:t>sách</a:t>
            </a:r>
            <a:r>
              <a:rPr lang="en-US" sz="2000" dirty="0"/>
              <a:t> </a:t>
            </a:r>
            <a:r>
              <a:rPr lang="en-US" sz="2000" dirty="0" err="1"/>
              <a:t>tham</a:t>
            </a:r>
            <a:r>
              <a:rPr lang="en-US" sz="2000" dirty="0"/>
              <a:t> </a:t>
            </a:r>
            <a:r>
              <a:rPr lang="en-US" sz="2000" dirty="0" err="1"/>
              <a:t>khảo</a:t>
            </a:r>
            <a:r>
              <a:rPr lang="en-US" sz="2000" dirty="0"/>
              <a:t>. </a:t>
            </a:r>
            <a:r>
              <a:rPr lang="en-US" sz="2000" dirty="0" err="1"/>
              <a:t>Cô</a:t>
            </a:r>
            <a:r>
              <a:rPr lang="en-US" sz="2000" dirty="0"/>
              <a:t> </a:t>
            </a:r>
            <a:r>
              <a:rPr lang="en-US" sz="2000" dirty="0" err="1"/>
              <a:t>ấy</a:t>
            </a:r>
            <a:r>
              <a:rPr lang="en-US" sz="2000" dirty="0"/>
              <a:t> </a:t>
            </a:r>
            <a:r>
              <a:rPr lang="en-US" sz="2000" dirty="0" err="1"/>
              <a:t>sẽ</a:t>
            </a:r>
            <a:r>
              <a:rPr lang="en-US" sz="2000" dirty="0"/>
              <a:t> </a:t>
            </a:r>
            <a:r>
              <a:rPr lang="en-US" sz="2000" dirty="0" err="1"/>
              <a:t>không</a:t>
            </a:r>
            <a:r>
              <a:rPr lang="en-US" sz="2000" dirty="0"/>
              <a:t> </a:t>
            </a:r>
            <a:r>
              <a:rPr lang="en-US" sz="2000" dirty="0" err="1"/>
              <a:t>thể</a:t>
            </a:r>
            <a:r>
              <a:rPr lang="en-US" sz="2000" dirty="0"/>
              <a:t> </a:t>
            </a:r>
            <a:r>
              <a:rPr lang="en-US" sz="2000" dirty="0" err="1"/>
              <a:t>hoàn</a:t>
            </a:r>
            <a:r>
              <a:rPr lang="en-US" sz="2000" dirty="0"/>
              <a:t> </a:t>
            </a:r>
            <a:r>
              <a:rPr lang="en-US" sz="2000" dirty="0" err="1"/>
              <a:t>thành</a:t>
            </a:r>
            <a:r>
              <a:rPr lang="en-US" sz="2000" dirty="0"/>
              <a:t> </a:t>
            </a:r>
            <a:r>
              <a:rPr lang="en-US" sz="2000" dirty="0" err="1"/>
              <a:t>bài</a:t>
            </a:r>
            <a:r>
              <a:rPr lang="en-US" sz="2000" dirty="0"/>
              <a:t> </a:t>
            </a:r>
            <a:r>
              <a:rPr lang="en-US" sz="2000" dirty="0" err="1"/>
              <a:t>kiểm</a:t>
            </a:r>
            <a:r>
              <a:rPr lang="en-US" sz="2000" dirty="0"/>
              <a:t> </a:t>
            </a:r>
            <a:r>
              <a:rPr lang="en-US" sz="2000" dirty="0" err="1"/>
              <a:t>tra</a:t>
            </a:r>
            <a:r>
              <a:rPr lang="en-US" sz="2000" dirty="0"/>
              <a:t>.</a:t>
            </a:r>
            <a:br>
              <a:rPr lang="en-US" sz="2000" dirty="0"/>
            </a:br>
            <a:r>
              <a:rPr lang="en-US" sz="2000" b="1" dirty="0" err="1"/>
              <a:t>Xét</a:t>
            </a:r>
            <a:r>
              <a:rPr lang="en-US" sz="2000" b="1" dirty="0"/>
              <a:t> </a:t>
            </a:r>
            <a:r>
              <a:rPr lang="en-US" sz="2000" b="1" dirty="0" err="1"/>
              <a:t>các</a:t>
            </a:r>
            <a:r>
              <a:rPr lang="en-US" sz="2000" b="1" dirty="0"/>
              <a:t> </a:t>
            </a:r>
            <a:r>
              <a:rPr lang="en-US" sz="2000" b="1" dirty="0" err="1"/>
              <a:t>đáp</a:t>
            </a:r>
            <a:r>
              <a:rPr lang="en-US" sz="2000" b="1" dirty="0"/>
              <a:t> </a:t>
            </a:r>
            <a:r>
              <a:rPr lang="en-US" sz="2000" b="1" dirty="0" err="1"/>
              <a:t>án</a:t>
            </a:r>
            <a:r>
              <a:rPr lang="en-US" sz="2000" b="1" dirty="0"/>
              <a:t>:</a:t>
            </a:r>
            <a:r>
              <a:rPr lang="en-US" sz="2000" dirty="0"/>
              <a:t/>
            </a:r>
            <a:br>
              <a:rPr lang="en-US" sz="2000" dirty="0"/>
            </a:br>
            <a:r>
              <a:rPr lang="en-US" sz="2000" b="1" dirty="0"/>
              <a:t>A.</a:t>
            </a:r>
            <a:r>
              <a:rPr lang="en-US" sz="2000" dirty="0"/>
              <a:t> Had she read the reference books, she would have been able to finish the test. → </a:t>
            </a:r>
            <a:r>
              <a:rPr lang="en-US" sz="2000" dirty="0" err="1"/>
              <a:t>Trong</a:t>
            </a:r>
            <a:r>
              <a:rPr lang="en-US" sz="2000" dirty="0"/>
              <a:t> </a:t>
            </a:r>
            <a:r>
              <a:rPr lang="en-US" sz="2000" dirty="0" err="1"/>
              <a:t>đảo</a:t>
            </a:r>
            <a:r>
              <a:rPr lang="en-US" sz="2000" dirty="0"/>
              <a:t> </a:t>
            </a:r>
            <a:r>
              <a:rPr lang="en-US" sz="2000" dirty="0" err="1"/>
              <a:t>ngữ</a:t>
            </a:r>
            <a:r>
              <a:rPr lang="en-US" sz="2000" dirty="0"/>
              <a:t> </a:t>
            </a:r>
            <a:r>
              <a:rPr lang="en-US" sz="2000" dirty="0" err="1"/>
              <a:t>với</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3 ta </a:t>
            </a:r>
            <a:r>
              <a:rPr lang="en-US" sz="2000" dirty="0" err="1"/>
              <a:t>sử</a:t>
            </a:r>
            <a:r>
              <a:rPr lang="en-US" sz="2000" dirty="0"/>
              <a:t> </a:t>
            </a:r>
            <a:r>
              <a:rPr lang="en-US" sz="2000" dirty="0" err="1"/>
              <a:t>dụng</a:t>
            </a:r>
            <a:r>
              <a:rPr lang="en-US" sz="2000" dirty="0"/>
              <a:t> </a:t>
            </a:r>
            <a:r>
              <a:rPr lang="en-US" sz="2000" dirty="0" err="1"/>
              <a:t>cấu</a:t>
            </a:r>
            <a:r>
              <a:rPr lang="en-US" sz="2000" dirty="0"/>
              <a:t> </a:t>
            </a:r>
            <a:r>
              <a:rPr lang="en-US" sz="2000" dirty="0" err="1"/>
              <a:t>trúc</a:t>
            </a:r>
            <a:r>
              <a:rPr lang="en-US" sz="2000" dirty="0"/>
              <a:t>: If-clause = Had + S + Vp2.</a:t>
            </a:r>
            <a:br>
              <a:rPr lang="en-US" sz="2000" dirty="0"/>
            </a:br>
            <a:r>
              <a:rPr lang="en-US" sz="2000" b="1" dirty="0"/>
              <a:t>B.</a:t>
            </a:r>
            <a:r>
              <a:rPr lang="en-US" sz="2000" dirty="0"/>
              <a:t> If she had read the reference books, she could finish the test. → </a:t>
            </a:r>
            <a:r>
              <a:rPr lang="en-US" sz="2000" dirty="0" err="1"/>
              <a:t>Sai</a:t>
            </a:r>
            <a:r>
              <a:rPr lang="en-US" sz="2000" dirty="0"/>
              <a:t> </a:t>
            </a:r>
            <a:r>
              <a:rPr lang="en-US" sz="2000" dirty="0" err="1"/>
              <a:t>cấu</a:t>
            </a:r>
            <a:r>
              <a:rPr lang="en-US" sz="2000" dirty="0"/>
              <a:t> </a:t>
            </a:r>
            <a:r>
              <a:rPr lang="en-US" sz="2000" dirty="0" err="1"/>
              <a:t>trúc</a:t>
            </a:r>
            <a:r>
              <a:rPr lang="en-US" sz="2000" dirty="0"/>
              <a:t> </a:t>
            </a:r>
            <a:r>
              <a:rPr lang="en-US" sz="2000" dirty="0" err="1"/>
              <a:t>đảo</a:t>
            </a:r>
            <a:r>
              <a:rPr lang="en-US" sz="2000" dirty="0"/>
              <a:t> </a:t>
            </a:r>
            <a:r>
              <a:rPr lang="en-US" sz="2000" dirty="0" err="1"/>
              <a:t>ngữ</a:t>
            </a:r>
            <a:r>
              <a:rPr lang="en-US" sz="2000" dirty="0"/>
              <a:t> </a:t>
            </a:r>
            <a:r>
              <a:rPr lang="en-US" sz="2000" dirty="0" err="1"/>
              <a:t>với</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3.</a:t>
            </a:r>
            <a:br>
              <a:rPr lang="en-US" sz="2000" dirty="0"/>
            </a:br>
            <a:r>
              <a:rPr lang="en-US" sz="2000" b="1" dirty="0"/>
              <a:t>C.</a:t>
            </a:r>
            <a:r>
              <a:rPr lang="en-US" sz="2000" dirty="0"/>
              <a:t> Although she didn’t read the reference books, she was able to finish the test. → </a:t>
            </a:r>
            <a:r>
              <a:rPr lang="en-US" sz="2000" dirty="0" err="1"/>
              <a:t>Mặc</a:t>
            </a:r>
            <a:r>
              <a:rPr lang="en-US" sz="2000" dirty="0"/>
              <a:t> </a:t>
            </a:r>
            <a:r>
              <a:rPr lang="en-US" sz="2000" dirty="0" err="1"/>
              <a:t>dù</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đọc</a:t>
            </a:r>
            <a:r>
              <a:rPr lang="en-US" sz="2000" dirty="0"/>
              <a:t> </a:t>
            </a:r>
            <a:r>
              <a:rPr lang="en-US" sz="2000" dirty="0" err="1"/>
              <a:t>sách</a:t>
            </a:r>
            <a:r>
              <a:rPr lang="en-US" sz="2000" dirty="0"/>
              <a:t> </a:t>
            </a:r>
            <a:r>
              <a:rPr lang="en-US" sz="2000" dirty="0" err="1"/>
              <a:t>tham</a:t>
            </a:r>
            <a:r>
              <a:rPr lang="en-US" sz="2000" dirty="0"/>
              <a:t> </a:t>
            </a:r>
            <a:r>
              <a:rPr lang="en-US" sz="2000" dirty="0" err="1"/>
              <a:t>khảo</a:t>
            </a:r>
            <a:r>
              <a:rPr lang="en-US" sz="2000" dirty="0"/>
              <a:t>, </a:t>
            </a:r>
            <a:r>
              <a:rPr lang="en-US" sz="2000" dirty="0" err="1"/>
              <a:t>cô</a:t>
            </a:r>
            <a:r>
              <a:rPr lang="en-US" sz="2000" dirty="0"/>
              <a:t> </a:t>
            </a:r>
            <a:r>
              <a:rPr lang="en-US" sz="2000" dirty="0" err="1"/>
              <a:t>ấy</a:t>
            </a:r>
            <a:r>
              <a:rPr lang="en-US" sz="2000" dirty="0"/>
              <a:t> </a:t>
            </a:r>
            <a:r>
              <a:rPr lang="en-US" sz="2000" dirty="0" err="1"/>
              <a:t>đã</a:t>
            </a:r>
            <a:r>
              <a:rPr lang="en-US" sz="2000" dirty="0"/>
              <a:t> </a:t>
            </a:r>
            <a:r>
              <a:rPr lang="en-US" sz="2000" dirty="0" err="1"/>
              <a:t>có</a:t>
            </a:r>
            <a:r>
              <a:rPr lang="en-US" sz="2000" dirty="0"/>
              <a:t> </a:t>
            </a:r>
            <a:r>
              <a:rPr lang="en-US" sz="2000" dirty="0" err="1"/>
              <a:t>thể</a:t>
            </a:r>
            <a:r>
              <a:rPr lang="en-US" sz="2000" dirty="0"/>
              <a:t> </a:t>
            </a:r>
            <a:r>
              <a:rPr lang="en-US" sz="2000" dirty="0" err="1"/>
              <a:t>hoàn</a:t>
            </a:r>
            <a:r>
              <a:rPr lang="en-US" sz="2000" dirty="0"/>
              <a:t> </a:t>
            </a:r>
            <a:r>
              <a:rPr lang="en-US" sz="2000" dirty="0" err="1"/>
              <a:t>thành</a:t>
            </a:r>
            <a:r>
              <a:rPr lang="en-US" sz="2000" dirty="0"/>
              <a:t> </a:t>
            </a:r>
            <a:r>
              <a:rPr lang="en-US" sz="2000" dirty="0" err="1"/>
              <a:t>bài</a:t>
            </a:r>
            <a:r>
              <a:rPr lang="en-US" sz="2000" dirty="0"/>
              <a:t> </a:t>
            </a:r>
            <a:r>
              <a:rPr lang="en-US" sz="2000" dirty="0" err="1"/>
              <a:t>kiểm</a:t>
            </a:r>
            <a:r>
              <a:rPr lang="en-US" sz="2000" dirty="0"/>
              <a:t> </a:t>
            </a:r>
            <a:r>
              <a:rPr lang="en-US" sz="2000" dirty="0" err="1"/>
              <a:t>tra</a:t>
            </a:r>
            <a:r>
              <a:rPr lang="en-US" sz="2000" dirty="0"/>
              <a:t>, </a:t>
            </a:r>
            <a:r>
              <a:rPr lang="en-US" sz="2000" dirty="0" err="1"/>
              <a:t>sai</a:t>
            </a:r>
            <a:r>
              <a:rPr lang="en-US" sz="2000" dirty="0"/>
              <a:t> </a:t>
            </a:r>
            <a:r>
              <a:rPr lang="en-US" sz="2000" dirty="0" err="1"/>
              <a:t>nghĩa</a:t>
            </a:r>
            <a:r>
              <a:rPr lang="en-US" sz="2000" dirty="0"/>
              <a:t>.</a:t>
            </a:r>
            <a:br>
              <a:rPr lang="en-US" sz="2000" dirty="0"/>
            </a:br>
            <a:r>
              <a:rPr lang="en-US" sz="2000" b="1" dirty="0"/>
              <a:t>D.</a:t>
            </a:r>
            <a:r>
              <a:rPr lang="en-US" sz="2000" dirty="0"/>
              <a:t> Not having read the reference books, she couldn’t finish the test. → </a:t>
            </a:r>
            <a:r>
              <a:rPr lang="en-US" sz="2000" dirty="0" err="1"/>
              <a:t>Sai</a:t>
            </a:r>
            <a:r>
              <a:rPr lang="en-US" sz="2000" dirty="0"/>
              <a:t> </a:t>
            </a:r>
            <a:r>
              <a:rPr lang="en-US" sz="2000" dirty="0" err="1"/>
              <a:t>về</a:t>
            </a:r>
            <a:r>
              <a:rPr lang="en-US" sz="2000" dirty="0"/>
              <a:t> </a:t>
            </a:r>
            <a:r>
              <a:rPr lang="en-US" sz="2000" dirty="0" err="1"/>
              <a:t>cách</a:t>
            </a:r>
            <a:r>
              <a:rPr lang="en-US" sz="2000" dirty="0"/>
              <a:t> </a:t>
            </a:r>
            <a:r>
              <a:rPr lang="en-US" sz="2000" dirty="0" err="1"/>
              <a:t>dùng</a:t>
            </a:r>
            <a:r>
              <a:rPr lang="en-US" sz="2000" dirty="0"/>
              <a:t> </a:t>
            </a:r>
            <a:r>
              <a:rPr lang="en-US" sz="2000" dirty="0" err="1"/>
              <a:t>của</a:t>
            </a:r>
            <a:r>
              <a:rPr lang="en-US" sz="2000" dirty="0"/>
              <a:t> </a:t>
            </a:r>
            <a:r>
              <a:rPr lang="en-US" sz="2000" dirty="0" err="1"/>
              <a:t>của</a:t>
            </a:r>
            <a:r>
              <a:rPr lang="en-US" sz="2000" dirty="0"/>
              <a:t> couldn’t. </a:t>
            </a:r>
            <a:r>
              <a:rPr lang="en-US" sz="2000" dirty="0" err="1"/>
              <a:t>Vì</a:t>
            </a:r>
            <a:r>
              <a:rPr lang="en-US" sz="2000" dirty="0"/>
              <a:t> “could” </a:t>
            </a:r>
            <a:r>
              <a:rPr lang="en-US" sz="2000" dirty="0" err="1"/>
              <a:t>là</a:t>
            </a:r>
            <a:r>
              <a:rPr lang="en-US" sz="2000" dirty="0"/>
              <a:t> </a:t>
            </a:r>
            <a:r>
              <a:rPr lang="en-US" sz="2000" dirty="0" err="1"/>
              <a:t>quá</a:t>
            </a:r>
            <a:r>
              <a:rPr lang="en-US" sz="2000" dirty="0"/>
              <a:t> </a:t>
            </a:r>
            <a:r>
              <a:rPr lang="en-US" sz="2000" dirty="0" err="1"/>
              <a:t>khứ</a:t>
            </a:r>
            <a:r>
              <a:rPr lang="en-US" sz="2000" dirty="0"/>
              <a:t> </a:t>
            </a:r>
            <a:r>
              <a:rPr lang="en-US" sz="2000" dirty="0" err="1"/>
              <a:t>của</a:t>
            </a:r>
            <a:r>
              <a:rPr lang="en-US" sz="2000" dirty="0"/>
              <a:t> “can”-</a:t>
            </a:r>
            <a:r>
              <a:rPr lang="en-US" sz="2000" dirty="0" err="1"/>
              <a:t>dùng</a:t>
            </a:r>
            <a:r>
              <a:rPr lang="en-US" sz="2000" dirty="0"/>
              <a:t> </a:t>
            </a:r>
            <a:r>
              <a:rPr lang="en-US" sz="2000" dirty="0" err="1"/>
              <a:t>để</a:t>
            </a:r>
            <a:r>
              <a:rPr lang="en-US" sz="2000" dirty="0"/>
              <a:t> </a:t>
            </a:r>
            <a:r>
              <a:rPr lang="en-US" sz="2000" dirty="0" err="1"/>
              <a:t>diễn</a:t>
            </a:r>
            <a:r>
              <a:rPr lang="en-US" sz="2000" dirty="0"/>
              <a:t> </a:t>
            </a:r>
            <a:r>
              <a:rPr lang="en-US" sz="2000" dirty="0" err="1"/>
              <a:t>tả</a:t>
            </a:r>
            <a:r>
              <a:rPr lang="en-US" sz="2000" dirty="0"/>
              <a:t> </a:t>
            </a:r>
            <a:r>
              <a:rPr lang="en-US" sz="2000" dirty="0" err="1"/>
              <a:t>khả</a:t>
            </a:r>
            <a:r>
              <a:rPr lang="en-US" sz="2000" dirty="0"/>
              <a:t> </a:t>
            </a:r>
            <a:r>
              <a:rPr lang="en-US" sz="2000" dirty="0" err="1"/>
              <a:t>năng</a:t>
            </a:r>
            <a:r>
              <a:rPr lang="en-US" sz="2000" dirty="0"/>
              <a:t> </a:t>
            </a:r>
            <a:r>
              <a:rPr lang="en-US" sz="2000" dirty="0" err="1"/>
              <a:t>có</a:t>
            </a:r>
            <a:r>
              <a:rPr lang="en-US" sz="2000" dirty="0"/>
              <a:t> </a:t>
            </a:r>
            <a:r>
              <a:rPr lang="en-US" sz="2000" dirty="0" err="1"/>
              <a:t>thể</a:t>
            </a:r>
            <a:r>
              <a:rPr lang="en-US" sz="2000" dirty="0"/>
              <a:t> </a:t>
            </a:r>
            <a:r>
              <a:rPr lang="en-US" sz="2000" dirty="0" err="1"/>
              <a:t>làm</a:t>
            </a:r>
            <a:r>
              <a:rPr lang="en-US" sz="2000" dirty="0"/>
              <a:t> </a:t>
            </a:r>
            <a:r>
              <a:rPr lang="en-US" sz="2000" dirty="0" err="1"/>
              <a:t>gì</a:t>
            </a:r>
            <a:r>
              <a:rPr lang="en-US" sz="2000" dirty="0"/>
              <a:t> </a:t>
            </a:r>
            <a:r>
              <a:rPr lang="en-US" sz="2000" dirty="0" err="1"/>
              <a:t>như</a:t>
            </a:r>
            <a:r>
              <a:rPr lang="en-US" sz="2000" dirty="0"/>
              <a:t> </a:t>
            </a:r>
            <a:r>
              <a:rPr lang="en-US" sz="2000" dirty="0" err="1"/>
              <a:t>một</a:t>
            </a:r>
            <a:r>
              <a:rPr lang="en-US" sz="2000" dirty="0"/>
              <a:t> </a:t>
            </a:r>
            <a:r>
              <a:rPr lang="en-US" sz="2000" dirty="0" err="1"/>
              <a:t>bản</a:t>
            </a:r>
            <a:r>
              <a:rPr lang="en-US" sz="2000" dirty="0"/>
              <a:t> </a:t>
            </a:r>
            <a:r>
              <a:rPr lang="en-US" sz="2000" dirty="0" err="1"/>
              <a:t>năng</a:t>
            </a:r>
            <a:r>
              <a:rPr lang="en-US" sz="2000" dirty="0"/>
              <a:t>, </a:t>
            </a:r>
            <a:r>
              <a:rPr lang="en-US" sz="2000" dirty="0" err="1"/>
              <a:t>thường</a:t>
            </a:r>
            <a:r>
              <a:rPr lang="en-US" sz="2000" dirty="0"/>
              <a:t> </a:t>
            </a:r>
            <a:r>
              <a:rPr lang="en-US" sz="2000" dirty="0" err="1"/>
              <a:t>là</a:t>
            </a:r>
            <a:r>
              <a:rPr lang="en-US" sz="2000" dirty="0"/>
              <a:t> do </a:t>
            </a:r>
            <a:r>
              <a:rPr lang="en-US" sz="2000" dirty="0" err="1"/>
              <a:t>bẩm</a:t>
            </a:r>
            <a:r>
              <a:rPr lang="en-US" sz="2000" dirty="0"/>
              <a:t> </a:t>
            </a:r>
            <a:r>
              <a:rPr lang="en-US" sz="2000" dirty="0" err="1"/>
              <a:t>sinh</a:t>
            </a:r>
            <a:r>
              <a:rPr lang="en-US" sz="2000" dirty="0"/>
              <a:t> </a:t>
            </a:r>
            <a:r>
              <a:rPr lang="en-US" sz="2000" dirty="0" err="1"/>
              <a:t>mà</a:t>
            </a:r>
            <a:r>
              <a:rPr lang="en-US" sz="2000" dirty="0"/>
              <a:t> </a:t>
            </a:r>
            <a:r>
              <a:rPr lang="en-US" sz="2000" dirty="0" err="1"/>
              <a:t>có</a:t>
            </a:r>
            <a:r>
              <a:rPr lang="en-US" sz="2000" dirty="0"/>
              <a:t>. </a:t>
            </a:r>
            <a:r>
              <a:rPr lang="en-US" sz="2000" dirty="0" err="1"/>
              <a:t>Trong</a:t>
            </a:r>
            <a:r>
              <a:rPr lang="en-US" sz="2000" dirty="0"/>
              <a:t> </a:t>
            </a:r>
            <a:r>
              <a:rPr lang="en-US" sz="2000" dirty="0" err="1"/>
              <a:t>khi</a:t>
            </a:r>
            <a:r>
              <a:rPr lang="en-US" sz="2000" dirty="0"/>
              <a:t> </a:t>
            </a:r>
            <a:r>
              <a:rPr lang="en-US" sz="2000" dirty="0" err="1"/>
              <a:t>đó</a:t>
            </a:r>
            <a:r>
              <a:rPr lang="en-US" sz="2000" dirty="0"/>
              <a:t>, </a:t>
            </a:r>
            <a:r>
              <a:rPr lang="en-US" sz="2000" dirty="0" err="1"/>
              <a:t>câu</a:t>
            </a:r>
            <a:r>
              <a:rPr lang="en-US" sz="2000" dirty="0"/>
              <a:t> </a:t>
            </a:r>
            <a:r>
              <a:rPr lang="en-US" sz="2000" dirty="0" err="1"/>
              <a:t>gốc</a:t>
            </a:r>
            <a:r>
              <a:rPr lang="en-US" sz="2000" dirty="0"/>
              <a:t> </a:t>
            </a:r>
            <a:r>
              <a:rPr lang="en-US" sz="2000" dirty="0" err="1"/>
              <a:t>đang</a:t>
            </a:r>
            <a:r>
              <a:rPr lang="en-US" sz="2000" dirty="0"/>
              <a:t> </a:t>
            </a:r>
            <a:r>
              <a:rPr lang="en-US" sz="2000" dirty="0" err="1"/>
              <a:t>dùng</a:t>
            </a:r>
            <a:r>
              <a:rPr lang="en-US" sz="2000" dirty="0"/>
              <a:t> “be able to Vo”- </a:t>
            </a:r>
            <a:r>
              <a:rPr lang="en-US" sz="2000" dirty="0" err="1"/>
              <a:t>dùng</a:t>
            </a:r>
            <a:r>
              <a:rPr lang="en-US" sz="2000" dirty="0"/>
              <a:t> </a:t>
            </a:r>
            <a:r>
              <a:rPr lang="en-US" sz="2000" dirty="0" err="1"/>
              <a:t>để</a:t>
            </a:r>
            <a:r>
              <a:rPr lang="en-US" sz="2000" dirty="0"/>
              <a:t> </a:t>
            </a:r>
            <a:r>
              <a:rPr lang="en-US" sz="2000" dirty="0" err="1"/>
              <a:t>diễn</a:t>
            </a:r>
            <a:r>
              <a:rPr lang="en-US" sz="2000" dirty="0"/>
              <a:t> </a:t>
            </a:r>
            <a:r>
              <a:rPr lang="en-US" sz="2000" dirty="0" err="1"/>
              <a:t>tả</a:t>
            </a:r>
            <a:r>
              <a:rPr lang="en-US" sz="2000" dirty="0"/>
              <a:t> </a:t>
            </a:r>
            <a:r>
              <a:rPr lang="en-US" sz="2000" dirty="0" err="1"/>
              <a:t>một</a:t>
            </a:r>
            <a:r>
              <a:rPr lang="en-US" sz="2000" dirty="0"/>
              <a:t> </a:t>
            </a:r>
            <a:r>
              <a:rPr lang="en-US" sz="2000" dirty="0" err="1"/>
              <a:t>khả</a:t>
            </a:r>
            <a:r>
              <a:rPr lang="en-US" sz="2000" dirty="0"/>
              <a:t> </a:t>
            </a:r>
            <a:r>
              <a:rPr lang="en-US" sz="2000" dirty="0" err="1"/>
              <a:t>năng</a:t>
            </a:r>
            <a:r>
              <a:rPr lang="en-US" sz="2000" dirty="0"/>
              <a:t> </a:t>
            </a:r>
            <a:r>
              <a:rPr lang="en-US" sz="2000" dirty="0" err="1"/>
              <a:t>có</a:t>
            </a:r>
            <a:r>
              <a:rPr lang="en-US" sz="2000" dirty="0"/>
              <a:t> </a:t>
            </a:r>
            <a:r>
              <a:rPr lang="en-US" sz="2000" dirty="0" err="1"/>
              <a:t>thể</a:t>
            </a:r>
            <a:r>
              <a:rPr lang="en-US" sz="2000" dirty="0"/>
              <a:t> </a:t>
            </a:r>
            <a:r>
              <a:rPr lang="en-US" sz="2000" dirty="0" err="1"/>
              <a:t>làm</a:t>
            </a:r>
            <a:r>
              <a:rPr lang="en-US" sz="2000" dirty="0"/>
              <a:t> </a:t>
            </a:r>
            <a:r>
              <a:rPr lang="en-US" sz="2000" dirty="0" err="1"/>
              <a:t>gì</a:t>
            </a:r>
            <a:r>
              <a:rPr lang="en-US" sz="2000" dirty="0"/>
              <a:t> do </a:t>
            </a:r>
            <a:r>
              <a:rPr lang="en-US" sz="2000" dirty="0" err="1"/>
              <a:t>cố</a:t>
            </a:r>
            <a:r>
              <a:rPr lang="en-US" sz="2000" dirty="0"/>
              <a:t> </a:t>
            </a:r>
            <a:r>
              <a:rPr lang="en-US" sz="2000" dirty="0" err="1"/>
              <a:t>gắng</a:t>
            </a:r>
            <a:r>
              <a:rPr lang="en-US" sz="2000" dirty="0"/>
              <a:t>, </a:t>
            </a:r>
            <a:r>
              <a:rPr lang="en-US" sz="2000" dirty="0" err="1"/>
              <a:t>nỗ</a:t>
            </a:r>
            <a:r>
              <a:rPr lang="en-US" sz="2000" dirty="0"/>
              <a:t> </a:t>
            </a:r>
            <a:r>
              <a:rPr lang="en-US" sz="2000" dirty="0" err="1"/>
              <a:t>lực</a:t>
            </a:r>
            <a:r>
              <a:rPr lang="en-US" sz="2000" dirty="0"/>
              <a:t> </a:t>
            </a:r>
            <a:r>
              <a:rPr lang="en-US" sz="2000" dirty="0" err="1"/>
              <a:t>mới</a:t>
            </a:r>
            <a:r>
              <a:rPr lang="en-US" sz="2000" dirty="0"/>
              <a:t> </a:t>
            </a:r>
            <a:r>
              <a:rPr lang="en-US" sz="2000" dirty="0" err="1"/>
              <a:t>có</a:t>
            </a:r>
            <a:r>
              <a:rPr lang="en-US" sz="2000" dirty="0"/>
              <a:t> </a:t>
            </a:r>
            <a:r>
              <a:rPr lang="en-US" sz="2000" dirty="0" err="1"/>
              <a:t>được</a:t>
            </a:r>
            <a:endParaRPr lang="en-US" sz="2000" dirty="0"/>
          </a:p>
          <a:p>
            <a:endParaRPr lang="en-US" sz="2000" dirty="0"/>
          </a:p>
        </p:txBody>
      </p:sp>
      <p:sp>
        <p:nvSpPr>
          <p:cNvPr id="3" name="Oval 2"/>
          <p:cNvSpPr/>
          <p:nvPr/>
        </p:nvSpPr>
        <p:spPr>
          <a:xfrm>
            <a:off x="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237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arn(inVertical)">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915400" cy="6247864"/>
          </a:xfrm>
          <a:prstGeom prst="rect">
            <a:avLst/>
          </a:prstGeom>
          <a:noFill/>
        </p:spPr>
        <p:txBody>
          <a:bodyPr wrap="square" rtlCol="0">
            <a:spAutoFit/>
          </a:bodyPr>
          <a:lstStyle/>
          <a:p>
            <a:r>
              <a:rPr lang="en-US" sz="2000" b="1" dirty="0"/>
              <a:t>Question 27. </a:t>
            </a:r>
            <a:r>
              <a:rPr lang="en-US" sz="2000" dirty="0"/>
              <a:t>She helped us a lot with our project. We couldn’t continue without her.</a:t>
            </a:r>
          </a:p>
          <a:p>
            <a:r>
              <a:rPr lang="en-US" sz="2000" b="1" dirty="0"/>
              <a:t>A. </a:t>
            </a:r>
            <a:r>
              <a:rPr lang="en-US" sz="2000" dirty="0"/>
              <a:t>Unless we had her contribution, we could continue with the project.</a:t>
            </a:r>
          </a:p>
          <a:p>
            <a:r>
              <a:rPr lang="en-US" sz="2000" b="1" dirty="0"/>
              <a:t>B. </a:t>
            </a:r>
            <a:r>
              <a:rPr lang="en-US" sz="2000" dirty="0"/>
              <a:t>But for her contribution, we could have continued with the project.</a:t>
            </a:r>
          </a:p>
          <a:p>
            <a:r>
              <a:rPr lang="en-US" sz="2000" b="1" dirty="0"/>
              <a:t>C. </a:t>
            </a:r>
            <a:r>
              <a:rPr lang="en-US" sz="2000" dirty="0"/>
              <a:t>If she hadn’t contributed positively, we couldn’t have continued with the project.</a:t>
            </a:r>
          </a:p>
          <a:p>
            <a:r>
              <a:rPr lang="en-US" sz="2000" b="1" dirty="0"/>
              <a:t>D. </a:t>
            </a:r>
            <a:r>
              <a:rPr lang="en-US" sz="2000" dirty="0"/>
              <a:t>Provided her contribution wouldn’t come, we couldn’t continue with the project.</a:t>
            </a:r>
          </a:p>
          <a:p>
            <a:endParaRPr lang="en-US" sz="2000" b="1" dirty="0" smtClean="0"/>
          </a:p>
          <a:p>
            <a:r>
              <a:rPr lang="en-US" sz="2000" b="1" dirty="0" err="1" smtClean="0"/>
              <a:t>Kiến</a:t>
            </a:r>
            <a:r>
              <a:rPr lang="en-US" sz="2000" b="1" dirty="0" smtClean="0"/>
              <a:t> </a:t>
            </a:r>
            <a:r>
              <a:rPr lang="en-US" sz="2000" b="1" dirty="0" err="1"/>
              <a:t>thức</a:t>
            </a:r>
            <a:r>
              <a:rPr lang="en-US" sz="2000" b="1"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3</a:t>
            </a:r>
          </a:p>
          <a:p>
            <a:r>
              <a:rPr lang="en-US" sz="2000" b="1" dirty="0" err="1"/>
              <a:t>Giải</a:t>
            </a:r>
            <a:r>
              <a:rPr lang="en-US" sz="2000" b="1" dirty="0"/>
              <a:t> </a:t>
            </a:r>
            <a:r>
              <a:rPr lang="en-US" sz="2000" b="1" dirty="0" err="1"/>
              <a:t>thích</a:t>
            </a:r>
            <a:r>
              <a:rPr lang="en-US" sz="2000" b="1" dirty="0"/>
              <a:t>:</a:t>
            </a:r>
            <a:endParaRPr lang="en-US" sz="2000" dirty="0"/>
          </a:p>
          <a:p>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3 </a:t>
            </a:r>
            <a:r>
              <a:rPr lang="en-US" sz="2000" dirty="0" err="1"/>
              <a:t>diễn</a:t>
            </a:r>
            <a:r>
              <a:rPr lang="en-US" sz="2000" dirty="0"/>
              <a:t> </a:t>
            </a:r>
            <a:r>
              <a:rPr lang="en-US" sz="2000" dirty="0" err="1"/>
              <a:t>tả</a:t>
            </a:r>
            <a:r>
              <a:rPr lang="en-US" sz="2000" dirty="0"/>
              <a:t> </a:t>
            </a:r>
            <a:r>
              <a:rPr lang="en-US" sz="2000" dirty="0" err="1"/>
              <a:t>điều</a:t>
            </a:r>
            <a:r>
              <a:rPr lang="en-US" sz="2000" dirty="0"/>
              <a:t> </a:t>
            </a:r>
            <a:r>
              <a:rPr lang="en-US" sz="2000" dirty="0" err="1"/>
              <a:t>giả</a:t>
            </a:r>
            <a:r>
              <a:rPr lang="en-US" sz="2000" dirty="0"/>
              <a:t> </a:t>
            </a:r>
            <a:r>
              <a:rPr lang="en-US" sz="2000" dirty="0" err="1"/>
              <a:t>định</a:t>
            </a:r>
            <a:r>
              <a:rPr lang="en-US" sz="2000" dirty="0"/>
              <a:t> </a:t>
            </a:r>
            <a:r>
              <a:rPr lang="en-US" sz="2000" dirty="0" err="1"/>
              <a:t>ngược</a:t>
            </a:r>
            <a:r>
              <a:rPr lang="en-US" sz="2000" dirty="0"/>
              <a:t> </a:t>
            </a:r>
            <a:r>
              <a:rPr lang="en-US" sz="2000" dirty="0" err="1"/>
              <a:t>với</a:t>
            </a:r>
            <a:r>
              <a:rPr lang="en-US" sz="2000" dirty="0"/>
              <a:t> </a:t>
            </a:r>
            <a:r>
              <a:rPr lang="en-US" sz="2000" dirty="0" err="1"/>
              <a:t>quá</a:t>
            </a:r>
            <a:r>
              <a:rPr lang="en-US" sz="2000" dirty="0"/>
              <a:t> </a:t>
            </a:r>
            <a:r>
              <a:rPr lang="en-US" sz="2000" dirty="0" err="1"/>
              <a:t>khứ</a:t>
            </a:r>
            <a:r>
              <a:rPr lang="en-US" sz="2000" dirty="0"/>
              <a:t> </a:t>
            </a:r>
            <a:r>
              <a:rPr lang="en-US" sz="2000" dirty="0" err="1"/>
              <a:t>Cấu</a:t>
            </a:r>
            <a:r>
              <a:rPr lang="en-US" sz="2000" dirty="0"/>
              <a:t> </a:t>
            </a:r>
            <a:r>
              <a:rPr lang="en-US" sz="2000" dirty="0" err="1"/>
              <a:t>trúc</a:t>
            </a:r>
            <a:r>
              <a:rPr lang="en-US" sz="2000" dirty="0"/>
              <a:t>: If + S + had </a:t>
            </a:r>
            <a:r>
              <a:rPr lang="en-US" sz="2000" dirty="0" err="1"/>
              <a:t>Ved</a:t>
            </a:r>
            <a:r>
              <a:rPr lang="en-US" sz="2000" dirty="0"/>
              <a:t>/ V3, S + would have </a:t>
            </a:r>
            <a:r>
              <a:rPr lang="en-US" sz="2000" dirty="0" err="1"/>
              <a:t>Ved</a:t>
            </a:r>
            <a:r>
              <a:rPr lang="en-US" sz="2000" dirty="0"/>
              <a:t>/ V3</a:t>
            </a:r>
          </a:p>
          <a:p>
            <a:r>
              <a:rPr lang="en-US" sz="2000" dirty="0"/>
              <a:t>= But for/ Without + noun phrase, S + would have </a:t>
            </a:r>
            <a:r>
              <a:rPr lang="en-US" sz="2000" dirty="0" err="1"/>
              <a:t>Ved</a:t>
            </a:r>
            <a:r>
              <a:rPr lang="en-US" sz="2000" dirty="0"/>
              <a:t>/ V3</a:t>
            </a:r>
          </a:p>
          <a:p>
            <a:r>
              <a:rPr lang="en-US" sz="2000" b="1" dirty="0" err="1"/>
              <a:t>Tạm</a:t>
            </a:r>
            <a:r>
              <a:rPr lang="en-US" sz="2000" b="1" dirty="0"/>
              <a:t> </a:t>
            </a:r>
            <a:r>
              <a:rPr lang="en-US" sz="2000" b="1" dirty="0" err="1"/>
              <a:t>dịch</a:t>
            </a:r>
            <a:r>
              <a:rPr lang="en-US" sz="2000" b="1" dirty="0"/>
              <a:t>: </a:t>
            </a:r>
            <a:r>
              <a:rPr lang="en-US" sz="2000" dirty="0" err="1"/>
              <a:t>Cô</a:t>
            </a:r>
            <a:r>
              <a:rPr lang="en-US" sz="2000" b="1" dirty="0"/>
              <a:t> </a:t>
            </a:r>
            <a:r>
              <a:rPr lang="en-US" sz="2000" dirty="0" err="1"/>
              <a:t>ấy</a:t>
            </a:r>
            <a:r>
              <a:rPr lang="en-US" sz="2000" dirty="0"/>
              <a:t> </a:t>
            </a:r>
            <a:r>
              <a:rPr lang="en-US" sz="2000" dirty="0" err="1"/>
              <a:t>giúp</a:t>
            </a:r>
            <a:r>
              <a:rPr lang="en-US" sz="2000" dirty="0"/>
              <a:t> </a:t>
            </a:r>
            <a:r>
              <a:rPr lang="en-US" sz="2000" dirty="0" err="1"/>
              <a:t>chúng</a:t>
            </a:r>
            <a:r>
              <a:rPr lang="en-US" sz="2000" dirty="0"/>
              <a:t> </a:t>
            </a:r>
            <a:r>
              <a:rPr lang="en-US" sz="2000" dirty="0" err="1"/>
              <a:t>tôi</a:t>
            </a:r>
            <a:r>
              <a:rPr lang="en-US" sz="2000" dirty="0"/>
              <a:t> </a:t>
            </a:r>
            <a:r>
              <a:rPr lang="en-US" sz="2000" dirty="0" err="1"/>
              <a:t>rất</a:t>
            </a:r>
            <a:r>
              <a:rPr lang="en-US" sz="2000" dirty="0"/>
              <a:t> </a:t>
            </a:r>
            <a:r>
              <a:rPr lang="en-US" sz="2000" dirty="0" err="1"/>
              <a:t>nhiều</a:t>
            </a:r>
            <a:r>
              <a:rPr lang="en-US" sz="2000" dirty="0"/>
              <a:t> </a:t>
            </a:r>
            <a:r>
              <a:rPr lang="en-US" sz="2000" dirty="0" err="1"/>
              <a:t>với</a:t>
            </a:r>
            <a:r>
              <a:rPr lang="en-US" sz="2000" dirty="0"/>
              <a:t> </a:t>
            </a:r>
            <a:r>
              <a:rPr lang="en-US" sz="2000" dirty="0" err="1"/>
              <a:t>dự</a:t>
            </a:r>
            <a:r>
              <a:rPr lang="en-US" sz="2000" b="1" dirty="0"/>
              <a:t> </a:t>
            </a:r>
            <a:r>
              <a:rPr lang="en-US" sz="2000" dirty="0" err="1"/>
              <a:t>án</a:t>
            </a:r>
            <a:r>
              <a:rPr lang="en-US" sz="2000" dirty="0"/>
              <a:t>. </a:t>
            </a:r>
            <a:r>
              <a:rPr lang="en-US" sz="2000" dirty="0" err="1"/>
              <a:t>Chúng</a:t>
            </a:r>
            <a:r>
              <a:rPr lang="en-US" sz="2000" dirty="0"/>
              <a:t> </a:t>
            </a:r>
            <a:r>
              <a:rPr lang="en-US" sz="2000" dirty="0" err="1"/>
              <a:t>tôi</a:t>
            </a:r>
            <a:r>
              <a:rPr lang="en-US" sz="2000" dirty="0"/>
              <a:t> </a:t>
            </a:r>
            <a:r>
              <a:rPr lang="en-US" sz="2000" dirty="0" err="1"/>
              <a:t>không</a:t>
            </a:r>
            <a:r>
              <a:rPr lang="en-US" sz="2000" dirty="0"/>
              <a:t> </a:t>
            </a:r>
            <a:r>
              <a:rPr lang="en-US" sz="2000" dirty="0" err="1"/>
              <a:t>thể</a:t>
            </a:r>
            <a:r>
              <a:rPr lang="en-US" sz="2000" b="1" dirty="0"/>
              <a:t> </a:t>
            </a:r>
            <a:r>
              <a:rPr lang="en-US" sz="2000" dirty="0" err="1"/>
              <a:t>thành</a:t>
            </a:r>
            <a:r>
              <a:rPr lang="en-US" sz="2000" dirty="0"/>
              <a:t> </a:t>
            </a:r>
            <a:r>
              <a:rPr lang="en-US" sz="2000" dirty="0" err="1"/>
              <a:t>công</a:t>
            </a:r>
            <a:r>
              <a:rPr lang="en-US" sz="2000" dirty="0"/>
              <a:t> </a:t>
            </a:r>
            <a:r>
              <a:rPr lang="en-US" sz="2000" dirty="0" err="1"/>
              <a:t>nếu</a:t>
            </a:r>
            <a:r>
              <a:rPr lang="en-US" sz="2000" dirty="0"/>
              <a:t> </a:t>
            </a:r>
            <a:r>
              <a:rPr lang="en-US" sz="2000" dirty="0" err="1"/>
              <a:t>không</a:t>
            </a:r>
            <a:r>
              <a:rPr lang="en-US" sz="2000" dirty="0"/>
              <a:t> </a:t>
            </a:r>
            <a:r>
              <a:rPr lang="en-US" sz="2000" dirty="0" err="1"/>
              <a:t>có</a:t>
            </a:r>
            <a:r>
              <a:rPr lang="en-US" sz="2000" dirty="0"/>
              <a:t> </a:t>
            </a:r>
            <a:r>
              <a:rPr lang="en-US" sz="2000" dirty="0" err="1"/>
              <a:t>cô</a:t>
            </a:r>
            <a:r>
              <a:rPr lang="en-US" sz="2000" b="1" dirty="0"/>
              <a:t> </a:t>
            </a:r>
            <a:r>
              <a:rPr lang="en-US" sz="2000" dirty="0" err="1"/>
              <a:t>ấy</a:t>
            </a:r>
            <a:r>
              <a:rPr lang="en-US" sz="2000" dirty="0"/>
              <a:t>.</a:t>
            </a:r>
          </a:p>
          <a:p>
            <a:r>
              <a:rPr lang="en-US" sz="2000" dirty="0"/>
              <a:t>A. </a:t>
            </a:r>
            <a:r>
              <a:rPr lang="en-US" sz="2000" dirty="0" err="1"/>
              <a:t>sai</a:t>
            </a:r>
            <a:r>
              <a:rPr lang="en-US" sz="2000" dirty="0"/>
              <a:t> </a:t>
            </a:r>
            <a:r>
              <a:rPr lang="en-US" sz="2000" dirty="0" err="1"/>
              <a:t>ngữ</a:t>
            </a:r>
            <a:r>
              <a:rPr lang="en-US" sz="2000" dirty="0"/>
              <a:t> </a:t>
            </a:r>
            <a:r>
              <a:rPr lang="en-US" sz="2000" dirty="0" err="1"/>
              <a:t>pháp</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2 =&gt; </a:t>
            </a:r>
            <a:r>
              <a:rPr lang="en-US" sz="2000" dirty="0" err="1"/>
              <a:t>loại</a:t>
            </a:r>
            <a:r>
              <a:rPr lang="en-US" sz="2000" dirty="0"/>
              <a:t> 3</a:t>
            </a:r>
          </a:p>
          <a:p>
            <a:r>
              <a:rPr lang="en-US" sz="2000" dirty="0"/>
              <a:t>B. </a:t>
            </a:r>
            <a:r>
              <a:rPr lang="en-US" sz="2000" dirty="0" err="1"/>
              <a:t>Nếu</a:t>
            </a:r>
            <a:r>
              <a:rPr lang="en-US" sz="2000" dirty="0"/>
              <a:t> </a:t>
            </a:r>
            <a:r>
              <a:rPr lang="en-US" sz="2000" dirty="0" err="1"/>
              <a:t>không</a:t>
            </a:r>
            <a:r>
              <a:rPr lang="en-US" sz="2000" dirty="0"/>
              <a:t> </a:t>
            </a:r>
            <a:r>
              <a:rPr lang="en-US" sz="2000" dirty="0" err="1"/>
              <a:t>vì</a:t>
            </a:r>
            <a:r>
              <a:rPr lang="en-US" sz="2000" dirty="0"/>
              <a:t> </a:t>
            </a:r>
            <a:r>
              <a:rPr lang="en-US" sz="2000" dirty="0" err="1"/>
              <a:t>những</a:t>
            </a:r>
            <a:r>
              <a:rPr lang="en-US" sz="2000" dirty="0"/>
              <a:t> </a:t>
            </a:r>
            <a:r>
              <a:rPr lang="en-US" sz="2000" dirty="0" err="1"/>
              <a:t>giúp</a:t>
            </a:r>
            <a:r>
              <a:rPr lang="en-US" sz="2000" dirty="0"/>
              <a:t> </a:t>
            </a:r>
            <a:r>
              <a:rPr lang="en-US" sz="2000" dirty="0" err="1"/>
              <a:t>đỡ</a:t>
            </a:r>
            <a:r>
              <a:rPr lang="en-US" sz="2000" dirty="0"/>
              <a: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chúng</a:t>
            </a:r>
            <a:r>
              <a:rPr lang="en-US" sz="2000" dirty="0"/>
              <a:t> </a:t>
            </a:r>
            <a:r>
              <a:rPr lang="en-US" sz="2000" dirty="0" err="1"/>
              <a:t>tôi</a:t>
            </a:r>
            <a:r>
              <a:rPr lang="en-US" sz="2000" dirty="0"/>
              <a:t> </a:t>
            </a:r>
            <a:r>
              <a:rPr lang="en-US" sz="2000" dirty="0" err="1"/>
              <a:t>sẽ</a:t>
            </a:r>
            <a:r>
              <a:rPr lang="en-US" sz="2000" dirty="0"/>
              <a:t> </a:t>
            </a:r>
            <a:r>
              <a:rPr lang="en-US" sz="2000" dirty="0" err="1"/>
              <a:t>đã</a:t>
            </a:r>
            <a:r>
              <a:rPr lang="en-US" sz="2000" dirty="0"/>
              <a:t> </a:t>
            </a:r>
            <a:r>
              <a:rPr lang="en-US" sz="2000" dirty="0" err="1"/>
              <a:t>tiếp</a:t>
            </a:r>
            <a:r>
              <a:rPr lang="en-US" sz="2000" dirty="0"/>
              <a:t> </a:t>
            </a:r>
            <a:r>
              <a:rPr lang="en-US" sz="2000" dirty="0" err="1"/>
              <a:t>tục</a:t>
            </a:r>
            <a:r>
              <a:rPr lang="en-US" sz="2000" dirty="0"/>
              <a:t> </a:t>
            </a:r>
            <a:r>
              <a:rPr lang="en-US" sz="2000" dirty="0" err="1"/>
              <a:t>với</a:t>
            </a:r>
            <a:r>
              <a:rPr lang="en-US" sz="2000" dirty="0"/>
              <a:t> </a:t>
            </a:r>
            <a:r>
              <a:rPr lang="en-US" sz="2000" dirty="0" err="1"/>
              <a:t>dự</a:t>
            </a:r>
            <a:r>
              <a:rPr lang="en-US" sz="2000" dirty="0"/>
              <a:t> </a:t>
            </a:r>
            <a:r>
              <a:rPr lang="en-US" sz="2000" dirty="0" err="1"/>
              <a:t>án</a:t>
            </a:r>
            <a:r>
              <a:rPr lang="en-US" sz="2000" dirty="0"/>
              <a:t>. =&gt; </a:t>
            </a:r>
            <a:r>
              <a:rPr lang="en-US" sz="2000" dirty="0" err="1"/>
              <a:t>sai</a:t>
            </a:r>
            <a:r>
              <a:rPr lang="en-US" sz="2000" dirty="0"/>
              <a:t> </a:t>
            </a:r>
            <a:r>
              <a:rPr lang="en-US" sz="2000" dirty="0" err="1"/>
              <a:t>nghĩa</a:t>
            </a:r>
            <a:endParaRPr lang="en-US" sz="2000" dirty="0"/>
          </a:p>
          <a:p>
            <a:r>
              <a:rPr lang="en-US" sz="2000" dirty="0"/>
              <a:t>C. </a:t>
            </a:r>
            <a:r>
              <a:rPr lang="en-US" sz="2000" dirty="0" err="1"/>
              <a:t>Nếu</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cống</a:t>
            </a:r>
            <a:r>
              <a:rPr lang="en-US" sz="2000" dirty="0"/>
              <a:t> </a:t>
            </a:r>
            <a:r>
              <a:rPr lang="en-US" sz="2000" dirty="0" err="1"/>
              <a:t>hiến</a:t>
            </a:r>
            <a:r>
              <a:rPr lang="en-US" sz="2000" dirty="0"/>
              <a:t> 1 </a:t>
            </a:r>
            <a:r>
              <a:rPr lang="en-US" sz="2000" dirty="0" err="1"/>
              <a:t>cách</a:t>
            </a:r>
            <a:r>
              <a:rPr lang="en-US" sz="2000" dirty="0"/>
              <a:t> </a:t>
            </a:r>
            <a:r>
              <a:rPr lang="en-US" sz="2000" dirty="0" err="1"/>
              <a:t>tích</a:t>
            </a:r>
            <a:r>
              <a:rPr lang="en-US" sz="2000" dirty="0"/>
              <a:t> </a:t>
            </a:r>
            <a:r>
              <a:rPr lang="en-US" sz="2000" dirty="0" err="1"/>
              <a:t>cực</a:t>
            </a:r>
            <a:r>
              <a:rPr lang="en-US" sz="2000" dirty="0"/>
              <a:t>, </a:t>
            </a:r>
            <a:r>
              <a:rPr lang="en-US" sz="2000" dirty="0" err="1"/>
              <a:t>chúng</a:t>
            </a:r>
            <a:r>
              <a:rPr lang="en-US" sz="2000" dirty="0"/>
              <a:t> </a:t>
            </a:r>
            <a:r>
              <a:rPr lang="en-US" sz="2000" dirty="0" err="1"/>
              <a:t>tôi</a:t>
            </a:r>
            <a:r>
              <a:rPr lang="en-US" sz="2000" dirty="0"/>
              <a:t> </a:t>
            </a:r>
            <a:r>
              <a:rPr lang="en-US" sz="2000" dirty="0" err="1"/>
              <a:t>sẽ</a:t>
            </a:r>
            <a:r>
              <a:rPr lang="en-US" sz="2000" dirty="0"/>
              <a:t> </a:t>
            </a:r>
            <a:r>
              <a:rPr lang="en-US" sz="2000" dirty="0" err="1"/>
              <a:t>đã</a:t>
            </a:r>
            <a:r>
              <a:rPr lang="en-US" sz="2000" dirty="0"/>
              <a:t> </a:t>
            </a:r>
            <a:r>
              <a:rPr lang="en-US" sz="2000" dirty="0" err="1"/>
              <a:t>không</a:t>
            </a:r>
            <a:r>
              <a:rPr lang="en-US" sz="2000" dirty="0"/>
              <a:t> </a:t>
            </a:r>
            <a:r>
              <a:rPr lang="en-US" sz="2000" dirty="0" err="1"/>
              <a:t>thể</a:t>
            </a:r>
            <a:r>
              <a:rPr lang="en-US" sz="2000" dirty="0"/>
              <a:t> </a:t>
            </a:r>
            <a:r>
              <a:rPr lang="en-US" sz="2000" dirty="0" err="1"/>
              <a:t>tiếp</a:t>
            </a:r>
            <a:r>
              <a:rPr lang="en-US" sz="2000" dirty="0"/>
              <a:t> </a:t>
            </a:r>
            <a:r>
              <a:rPr lang="en-US" sz="2000" dirty="0" err="1"/>
              <a:t>tục</a:t>
            </a:r>
            <a:r>
              <a:rPr lang="en-US" sz="2000" dirty="0"/>
              <a:t> </a:t>
            </a:r>
            <a:r>
              <a:rPr lang="en-US" sz="2000" dirty="0" err="1"/>
              <a:t>dự</a:t>
            </a:r>
            <a:r>
              <a:rPr lang="en-US" sz="2000" dirty="0"/>
              <a:t> </a:t>
            </a:r>
            <a:r>
              <a:rPr lang="en-US" sz="2000" dirty="0" err="1"/>
              <a:t>án</a:t>
            </a:r>
            <a:r>
              <a:rPr lang="en-US" sz="2000" dirty="0"/>
              <a:t>. =&gt; </a:t>
            </a:r>
            <a:r>
              <a:rPr lang="en-US" sz="2000" dirty="0" err="1"/>
              <a:t>đúng</a:t>
            </a:r>
            <a:endParaRPr lang="en-US" sz="2000" dirty="0"/>
          </a:p>
          <a:p>
            <a:r>
              <a:rPr lang="en-US" sz="2000" dirty="0"/>
              <a:t>D. </a:t>
            </a:r>
            <a:r>
              <a:rPr lang="en-US" sz="2000" dirty="0" err="1"/>
              <a:t>sai</a:t>
            </a:r>
            <a:r>
              <a:rPr lang="en-US" sz="2000" dirty="0"/>
              <a:t> </a:t>
            </a:r>
            <a:r>
              <a:rPr lang="en-US" sz="2000" dirty="0" err="1"/>
              <a:t>ngữ</a:t>
            </a:r>
            <a:r>
              <a:rPr lang="en-US" sz="2000" dirty="0"/>
              <a:t> </a:t>
            </a:r>
            <a:r>
              <a:rPr lang="en-US" sz="2000" dirty="0" err="1"/>
              <a:t>pháp</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2 =&gt; </a:t>
            </a:r>
            <a:r>
              <a:rPr lang="en-US" sz="2000" dirty="0" err="1"/>
              <a:t>loại</a:t>
            </a:r>
            <a:r>
              <a:rPr lang="en-US" sz="2000" dirty="0"/>
              <a:t> 3</a:t>
            </a:r>
          </a:p>
          <a:p>
            <a:endParaRPr lang="en-US" sz="2000" dirty="0"/>
          </a:p>
        </p:txBody>
      </p:sp>
      <p:sp>
        <p:nvSpPr>
          <p:cNvPr id="5" name="Oval 4"/>
          <p:cNvSpPr/>
          <p:nvPr/>
        </p:nvSpPr>
        <p:spPr>
          <a:xfrm>
            <a:off x="76200" y="1295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227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down)">
                                      <p:cBhvr>
                                        <p:cTn id="7" dur="500"/>
                                        <p:tgtEl>
                                          <p:spTgt spid="4">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wipe(down)">
                                      <p:cBhvr>
                                        <p:cTn id="10" dur="500"/>
                                        <p:tgtEl>
                                          <p:spTgt spid="4">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wipe(down)">
                                      <p:cBhvr>
                                        <p:cTn id="13" dur="500"/>
                                        <p:tgtEl>
                                          <p:spTgt spid="4">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wipe(down)">
                                      <p:cBhvr>
                                        <p:cTn id="16" dur="500"/>
                                        <p:tgtEl>
                                          <p:spTgt spid="4">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wipe(down)">
                                      <p:cBhvr>
                                        <p:cTn id="19" dur="500"/>
                                        <p:tgtEl>
                                          <p:spTgt spid="4">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wipe(down)">
                                      <p:cBhvr>
                                        <p:cTn id="22" dur="500"/>
                                        <p:tgtEl>
                                          <p:spTgt spid="4">
                                            <p:txEl>
                                              <p:pRg st="11" end="1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Effect transition="in" filter="wipe(down)">
                                      <p:cBhvr>
                                        <p:cTn id="25" dur="500"/>
                                        <p:tgtEl>
                                          <p:spTgt spid="4">
                                            <p:txEl>
                                              <p:pRg st="12" end="1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13" end="13"/>
                                            </p:txEl>
                                          </p:spTgt>
                                        </p:tgtEl>
                                        <p:attrNameLst>
                                          <p:attrName>style.visibility</p:attrName>
                                        </p:attrNameLst>
                                      </p:cBhvr>
                                      <p:to>
                                        <p:strVal val="visible"/>
                                      </p:to>
                                    </p:set>
                                    <p:animEffect transition="in" filter="wipe(down)">
                                      <p:cBhvr>
                                        <p:cTn id="28" dur="500"/>
                                        <p:tgtEl>
                                          <p:spTgt spid="4">
                                            <p:txEl>
                                              <p:pRg st="13" end="1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4">
                                            <p:txEl>
                                              <p:pRg st="14" end="14"/>
                                            </p:txEl>
                                          </p:spTgt>
                                        </p:tgtEl>
                                        <p:attrNameLst>
                                          <p:attrName>style.visibility</p:attrName>
                                        </p:attrNameLst>
                                      </p:cBhvr>
                                      <p:to>
                                        <p:strVal val="visible"/>
                                      </p:to>
                                    </p:set>
                                    <p:animEffect transition="in" filter="wipe(down)">
                                      <p:cBhvr>
                                        <p:cTn id="31" dur="500"/>
                                        <p:tgtEl>
                                          <p:spTgt spid="4">
                                            <p:txEl>
                                              <p:pRg st="14" end="1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915400" cy="6186309"/>
          </a:xfrm>
          <a:prstGeom prst="rect">
            <a:avLst/>
          </a:prstGeom>
          <a:noFill/>
        </p:spPr>
        <p:txBody>
          <a:bodyPr wrap="square" rtlCol="0">
            <a:spAutoFit/>
          </a:bodyPr>
          <a:lstStyle/>
          <a:p>
            <a:pPr fontAlgn="t"/>
            <a:r>
              <a:rPr lang="en-US" sz="2200" b="1" dirty="0"/>
              <a:t>Question 28</a:t>
            </a:r>
            <a:r>
              <a:rPr lang="en-US" sz="2200" dirty="0"/>
              <a:t>: The </a:t>
            </a:r>
            <a:r>
              <a:rPr lang="en-US" sz="2200" b="1" u="sng" dirty="0"/>
              <a:t>wooden</a:t>
            </a:r>
            <a:r>
              <a:rPr lang="en-US" sz="2200" b="1" dirty="0"/>
              <a:t> </a:t>
            </a:r>
            <a:r>
              <a:rPr lang="en-US" sz="2200" dirty="0"/>
              <a:t>fence </a:t>
            </a:r>
            <a:r>
              <a:rPr lang="en-US" sz="2200" b="1" u="sng" dirty="0"/>
              <a:t>surrounded</a:t>
            </a:r>
            <a:r>
              <a:rPr lang="en-US" sz="2200" b="1" dirty="0"/>
              <a:t> </a:t>
            </a:r>
            <a:r>
              <a:rPr lang="en-US" sz="2200" dirty="0"/>
              <a:t>the factory is beginning </a:t>
            </a:r>
            <a:r>
              <a:rPr lang="en-US" sz="2200" b="1" u="sng" dirty="0"/>
              <a:t>to fall down</a:t>
            </a:r>
            <a:r>
              <a:rPr lang="en-US" sz="2200" b="1" dirty="0"/>
              <a:t> </a:t>
            </a:r>
            <a:r>
              <a:rPr lang="en-US" sz="2200" dirty="0"/>
              <a:t>because of </a:t>
            </a:r>
            <a:r>
              <a:rPr lang="en-US" sz="2200" b="1" u="sng" dirty="0"/>
              <a:t>the rain</a:t>
            </a:r>
            <a:endParaRPr lang="en-US" sz="2200" dirty="0"/>
          </a:p>
          <a:p>
            <a:pPr fontAlgn="t"/>
            <a:r>
              <a:rPr lang="en-US" sz="2200" b="1" dirty="0"/>
              <a:t>	A. </a:t>
            </a:r>
            <a:r>
              <a:rPr lang="en-US" sz="2200" dirty="0"/>
              <a:t>wooden	</a:t>
            </a:r>
            <a:r>
              <a:rPr lang="en-US" sz="2200" b="1" dirty="0"/>
              <a:t>B. </a:t>
            </a:r>
            <a:r>
              <a:rPr lang="en-US" sz="2200" dirty="0"/>
              <a:t>surrounded	</a:t>
            </a:r>
            <a:r>
              <a:rPr lang="en-US" sz="2200" b="1" dirty="0"/>
              <a:t>C. </a:t>
            </a:r>
            <a:r>
              <a:rPr lang="en-US" sz="2200" dirty="0"/>
              <a:t>to fall down	</a:t>
            </a:r>
            <a:r>
              <a:rPr lang="en-US" sz="2200" b="1" dirty="0"/>
              <a:t>D. </a:t>
            </a:r>
            <a:r>
              <a:rPr lang="en-US" sz="2200" dirty="0"/>
              <a:t>the rain</a:t>
            </a:r>
          </a:p>
          <a:p>
            <a:pPr fontAlgn="t"/>
            <a:r>
              <a:rPr lang="en-US" sz="2200" b="1" dirty="0" err="1" smtClean="0"/>
              <a:t>Kiến</a:t>
            </a:r>
            <a:r>
              <a:rPr lang="en-US" sz="2200" b="1" dirty="0" smtClean="0"/>
              <a:t> </a:t>
            </a:r>
            <a:r>
              <a:rPr lang="en-US" sz="2200" b="1" dirty="0" err="1"/>
              <a:t>thức</a:t>
            </a:r>
            <a:r>
              <a:rPr lang="en-US" sz="2200" b="1" dirty="0"/>
              <a:t>: </a:t>
            </a:r>
            <a:r>
              <a:rPr lang="en-US" sz="2200" b="1" dirty="0" err="1"/>
              <a:t>rút</a:t>
            </a:r>
            <a:r>
              <a:rPr lang="en-US" sz="2200" b="1" dirty="0"/>
              <a:t> </a:t>
            </a:r>
            <a:r>
              <a:rPr lang="en-US" sz="2200" b="1" dirty="0" err="1"/>
              <a:t>gọn</a:t>
            </a:r>
            <a:r>
              <a:rPr lang="en-US" sz="2200" b="1" dirty="0"/>
              <a:t> </a:t>
            </a:r>
            <a:r>
              <a:rPr lang="en-US" sz="2200" b="1" dirty="0" err="1"/>
              <a:t>mệnh</a:t>
            </a:r>
            <a:r>
              <a:rPr lang="en-US" sz="2200" b="1" dirty="0"/>
              <a:t> </a:t>
            </a:r>
            <a:r>
              <a:rPr lang="en-US" sz="2200" b="1" dirty="0" err="1"/>
              <a:t>đề</a:t>
            </a:r>
            <a:r>
              <a:rPr lang="en-US" sz="2200" b="1" dirty="0"/>
              <a:t> </a:t>
            </a:r>
            <a:r>
              <a:rPr lang="en-US" sz="2200" b="1" dirty="0" err="1"/>
              <a:t>quan</a:t>
            </a:r>
            <a:r>
              <a:rPr lang="en-US" sz="2200" b="1" dirty="0"/>
              <a:t> </a:t>
            </a:r>
            <a:r>
              <a:rPr lang="en-US" sz="2200" b="1" dirty="0" err="1"/>
              <a:t>hệ</a:t>
            </a:r>
            <a:endParaRPr lang="en-US" sz="2200" dirty="0"/>
          </a:p>
          <a:p>
            <a:pPr fontAlgn="t"/>
            <a:r>
              <a:rPr lang="en-US" sz="2200" dirty="0"/>
              <a:t>• </a:t>
            </a:r>
            <a:r>
              <a:rPr lang="en-US" sz="2200" dirty="0" err="1"/>
              <a:t>Vì</a:t>
            </a:r>
            <a:r>
              <a:rPr lang="en-US" sz="2200" dirty="0"/>
              <a:t> </a:t>
            </a:r>
            <a:r>
              <a:rPr lang="en-US" sz="2200" dirty="0" err="1"/>
              <a:t>câu</a:t>
            </a:r>
            <a:r>
              <a:rPr lang="en-US" sz="2200" dirty="0"/>
              <a:t> </a:t>
            </a:r>
            <a:r>
              <a:rPr lang="en-US" sz="2200" dirty="0" err="1"/>
              <a:t>mang</a:t>
            </a:r>
            <a:r>
              <a:rPr lang="en-US" sz="2200" dirty="0"/>
              <a:t> </a:t>
            </a:r>
            <a:r>
              <a:rPr lang="en-US" sz="2200" dirty="0" err="1"/>
              <a:t>nghĩa</a:t>
            </a:r>
            <a:r>
              <a:rPr lang="en-US" sz="2200" dirty="0"/>
              <a:t> </a:t>
            </a:r>
            <a:r>
              <a:rPr lang="en-US" sz="2200" dirty="0" err="1"/>
              <a:t>chủ</a:t>
            </a:r>
            <a:r>
              <a:rPr lang="en-US" sz="2200" dirty="0"/>
              <a:t> </a:t>
            </a:r>
            <a:r>
              <a:rPr lang="en-US" sz="2200" dirty="0" err="1"/>
              <a:t>động</a:t>
            </a:r>
            <a:r>
              <a:rPr lang="en-US" sz="2200" dirty="0"/>
              <a:t> </a:t>
            </a:r>
            <a:r>
              <a:rPr lang="en-US" sz="2200" dirty="0" err="1"/>
              <a:t>nên</a:t>
            </a:r>
            <a:r>
              <a:rPr lang="en-US" sz="2200" dirty="0"/>
              <a:t> </a:t>
            </a:r>
            <a:r>
              <a:rPr lang="en-US" sz="2200" dirty="0" err="1"/>
              <a:t>rút</a:t>
            </a:r>
            <a:r>
              <a:rPr lang="en-US" sz="2200" dirty="0"/>
              <a:t> </a:t>
            </a:r>
            <a:r>
              <a:rPr lang="en-US" sz="2200" dirty="0" err="1"/>
              <a:t>gọn</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r>
              <a:rPr lang="en-US" sz="2200" dirty="0" err="1"/>
              <a:t>về</a:t>
            </a:r>
            <a:r>
              <a:rPr lang="en-US" sz="2200" dirty="0"/>
              <a:t> </a:t>
            </a:r>
            <a:r>
              <a:rPr lang="en-US" sz="2200" dirty="0" err="1"/>
              <a:t>dạng</a:t>
            </a:r>
            <a:r>
              <a:rPr lang="en-US" sz="2200" dirty="0"/>
              <a:t> </a:t>
            </a:r>
            <a:r>
              <a:rPr lang="en-US" sz="2200" dirty="0" err="1"/>
              <a:t>Ving</a:t>
            </a:r>
            <a:r>
              <a:rPr lang="en-US" sz="2200" dirty="0"/>
              <a:t>.</a:t>
            </a:r>
          </a:p>
          <a:p>
            <a:pPr fontAlgn="t"/>
            <a:r>
              <a:rPr lang="en-US" sz="2200" b="1" dirty="0" err="1"/>
              <a:t>Sửa</a:t>
            </a:r>
            <a:r>
              <a:rPr lang="en-US" sz="2200" b="1" dirty="0"/>
              <a:t>: </a:t>
            </a:r>
            <a:r>
              <a:rPr lang="en-US" sz="2200" dirty="0"/>
              <a:t>Surrounded → surrounding</a:t>
            </a:r>
          </a:p>
          <a:p>
            <a:pPr fontAlgn="t"/>
            <a:r>
              <a:rPr lang="en-US" sz="2200" b="1" dirty="0" err="1"/>
              <a:t>Tạm</a:t>
            </a:r>
            <a:r>
              <a:rPr lang="en-US" sz="2200" b="1" dirty="0"/>
              <a:t> </a:t>
            </a:r>
            <a:r>
              <a:rPr lang="en-US" sz="2200" b="1" dirty="0" err="1"/>
              <a:t>dịch</a:t>
            </a:r>
            <a:r>
              <a:rPr lang="en-US" sz="2200" b="1" dirty="0"/>
              <a:t>: </a:t>
            </a:r>
            <a:r>
              <a:rPr lang="en-US" sz="2200" i="1" dirty="0" err="1"/>
              <a:t>Hàng</a:t>
            </a:r>
            <a:r>
              <a:rPr lang="en-US" sz="2200" i="1" dirty="0"/>
              <a:t> </a:t>
            </a:r>
            <a:r>
              <a:rPr lang="en-US" sz="2200" i="1" dirty="0" err="1"/>
              <a:t>rào</a:t>
            </a:r>
            <a:r>
              <a:rPr lang="en-US" sz="2200" i="1" dirty="0"/>
              <a:t> </a:t>
            </a:r>
            <a:r>
              <a:rPr lang="en-US" sz="2200" i="1" dirty="0" err="1"/>
              <a:t>gỗ</a:t>
            </a:r>
            <a:r>
              <a:rPr lang="en-US" sz="2200" i="1" dirty="0"/>
              <a:t> </a:t>
            </a:r>
            <a:r>
              <a:rPr lang="en-US" sz="2200" i="1" dirty="0" err="1"/>
              <a:t>bao</a:t>
            </a:r>
            <a:r>
              <a:rPr lang="en-US" sz="2200" i="1" dirty="0"/>
              <a:t> </a:t>
            </a:r>
            <a:r>
              <a:rPr lang="en-US" sz="2200" i="1" dirty="0" err="1"/>
              <a:t>quanh</a:t>
            </a:r>
            <a:r>
              <a:rPr lang="en-US" sz="2200" i="1" dirty="0"/>
              <a:t> </a:t>
            </a:r>
            <a:r>
              <a:rPr lang="en-US" sz="2200" i="1" dirty="0" err="1"/>
              <a:t>nhà</a:t>
            </a:r>
            <a:r>
              <a:rPr lang="en-US" sz="2200" i="1" dirty="0"/>
              <a:t> </a:t>
            </a:r>
            <a:r>
              <a:rPr lang="en-US" sz="2200" i="1" dirty="0" err="1"/>
              <a:t>máy</a:t>
            </a:r>
            <a:r>
              <a:rPr lang="en-US" sz="2200" i="1" dirty="0"/>
              <a:t> </a:t>
            </a:r>
            <a:r>
              <a:rPr lang="en-US" sz="2200" i="1" dirty="0" err="1"/>
              <a:t>đang</a:t>
            </a:r>
            <a:r>
              <a:rPr lang="en-US" sz="2200" i="1" dirty="0"/>
              <a:t> </a:t>
            </a:r>
            <a:r>
              <a:rPr lang="en-US" sz="2200" i="1" dirty="0" err="1"/>
              <a:t>bắt</a:t>
            </a:r>
            <a:r>
              <a:rPr lang="en-US" sz="2200" i="1" dirty="0"/>
              <a:t> </a:t>
            </a:r>
            <a:r>
              <a:rPr lang="en-US" sz="2200" i="1" dirty="0" err="1"/>
              <a:t>đầu</a:t>
            </a:r>
            <a:r>
              <a:rPr lang="en-US" sz="2200" i="1" dirty="0"/>
              <a:t> </a:t>
            </a:r>
            <a:r>
              <a:rPr lang="en-US" sz="2200" i="1" dirty="0" err="1"/>
              <a:t>đổ</a:t>
            </a:r>
            <a:r>
              <a:rPr lang="en-US" sz="2200" i="1" dirty="0"/>
              <a:t> </a:t>
            </a:r>
            <a:r>
              <a:rPr lang="en-US" sz="2200" i="1" dirty="0" err="1"/>
              <a:t>vì</a:t>
            </a:r>
            <a:r>
              <a:rPr lang="en-US" sz="2200" i="1" dirty="0"/>
              <a:t> </a:t>
            </a:r>
            <a:r>
              <a:rPr lang="en-US" sz="2200" i="1" dirty="0" err="1"/>
              <a:t>trời</a:t>
            </a:r>
            <a:r>
              <a:rPr lang="en-US" sz="2200" i="1" dirty="0"/>
              <a:t> </a:t>
            </a:r>
            <a:r>
              <a:rPr lang="en-US" sz="2200" i="1" dirty="0" err="1"/>
              <a:t>mưa</a:t>
            </a:r>
            <a:endParaRPr lang="en-US" sz="2200" dirty="0"/>
          </a:p>
          <a:p>
            <a:pPr fontAlgn="t"/>
            <a:endParaRPr lang="en-US" sz="2200" b="1" dirty="0" smtClean="0"/>
          </a:p>
          <a:p>
            <a:pPr fontAlgn="t"/>
            <a:r>
              <a:rPr lang="en-US" sz="2200" b="1" dirty="0" smtClean="0"/>
              <a:t>Question </a:t>
            </a:r>
            <a:r>
              <a:rPr lang="en-US" sz="2200" b="1" dirty="0"/>
              <a:t>29</a:t>
            </a:r>
            <a:r>
              <a:rPr lang="en-US" sz="2200" dirty="0"/>
              <a:t>: Experts </a:t>
            </a:r>
            <a:r>
              <a:rPr lang="en-US" sz="2200" b="1" u="sng" dirty="0"/>
              <a:t>in</a:t>
            </a:r>
            <a:r>
              <a:rPr lang="en-US" sz="2200" b="1" dirty="0"/>
              <a:t> </a:t>
            </a:r>
            <a:r>
              <a:rPr lang="en-US" sz="2200" dirty="0"/>
              <a:t>climatology and other scientists are becoming </a:t>
            </a:r>
            <a:r>
              <a:rPr lang="en-US" sz="2200" b="1" u="sng" dirty="0"/>
              <a:t>extreme</a:t>
            </a:r>
            <a:r>
              <a:rPr lang="en-US" sz="2200" b="1" dirty="0"/>
              <a:t> </a:t>
            </a:r>
            <a:r>
              <a:rPr lang="en-US" sz="2200" dirty="0"/>
              <a:t>concerned </a:t>
            </a:r>
            <a:r>
              <a:rPr lang="en-US" sz="2200" b="1" u="sng" dirty="0"/>
              <a:t>about</a:t>
            </a:r>
            <a:r>
              <a:rPr lang="en-US" sz="2200" b="1" dirty="0"/>
              <a:t> </a:t>
            </a:r>
            <a:r>
              <a:rPr lang="en-US" sz="2200" dirty="0"/>
              <a:t>the changes to our climate which </a:t>
            </a:r>
            <a:r>
              <a:rPr lang="en-US" sz="2200" b="1" u="sng" dirty="0"/>
              <a:t>are</a:t>
            </a:r>
            <a:r>
              <a:rPr lang="en-US" sz="2200" b="1" dirty="0"/>
              <a:t> </a:t>
            </a:r>
            <a:r>
              <a:rPr lang="en-US" sz="2200" dirty="0"/>
              <a:t>taking place.</a:t>
            </a:r>
          </a:p>
          <a:p>
            <a:pPr fontAlgn="t"/>
            <a:r>
              <a:rPr lang="en-US" sz="2200" b="1" dirty="0"/>
              <a:t>	A. </a:t>
            </a:r>
            <a:r>
              <a:rPr lang="en-US" sz="2200" dirty="0"/>
              <a:t>in	</a:t>
            </a:r>
            <a:r>
              <a:rPr lang="en-US" sz="2200" b="1" dirty="0"/>
              <a:t>B. </a:t>
            </a:r>
            <a:r>
              <a:rPr lang="en-US" sz="2200" dirty="0"/>
              <a:t>extreme	</a:t>
            </a:r>
            <a:r>
              <a:rPr lang="en-US" sz="2200" b="1" dirty="0"/>
              <a:t>C. </a:t>
            </a:r>
            <a:r>
              <a:rPr lang="en-US" sz="2200" dirty="0"/>
              <a:t>about	</a:t>
            </a:r>
            <a:r>
              <a:rPr lang="en-US" sz="2200" b="1" dirty="0"/>
              <a:t>D</a:t>
            </a:r>
            <a:r>
              <a:rPr lang="en-US" sz="2200" dirty="0"/>
              <a:t>. are</a:t>
            </a:r>
          </a:p>
          <a:p>
            <a:pPr fontAlgn="t"/>
            <a:r>
              <a:rPr lang="en-US" sz="2200" b="1" dirty="0" err="1" smtClean="0"/>
              <a:t>Kiến</a:t>
            </a:r>
            <a:r>
              <a:rPr lang="en-US" sz="2200" b="1" dirty="0" smtClean="0"/>
              <a:t> </a:t>
            </a:r>
            <a:r>
              <a:rPr lang="en-US" sz="2200" b="1" dirty="0" err="1"/>
              <a:t>thức</a:t>
            </a:r>
            <a:r>
              <a:rPr lang="en-US" sz="2200" b="1" dirty="0"/>
              <a:t>: </a:t>
            </a:r>
            <a:r>
              <a:rPr lang="en-US" sz="2200" b="1" dirty="0" err="1"/>
              <a:t>Từ</a:t>
            </a:r>
            <a:r>
              <a:rPr lang="en-US" sz="2200" b="1" dirty="0"/>
              <a:t> </a:t>
            </a:r>
            <a:r>
              <a:rPr lang="en-US" sz="2200" b="1" dirty="0" err="1"/>
              <a:t>loại</a:t>
            </a:r>
            <a:endParaRPr lang="en-US" sz="2200" dirty="0"/>
          </a:p>
          <a:p>
            <a:pPr fontAlgn="t"/>
            <a:r>
              <a:rPr lang="en-US" sz="2200" dirty="0"/>
              <a:t>• </a:t>
            </a:r>
            <a:r>
              <a:rPr lang="en-US" sz="2200" dirty="0" err="1"/>
              <a:t>Trạng</a:t>
            </a:r>
            <a:r>
              <a:rPr lang="en-US" sz="2200" dirty="0"/>
              <a:t> </a:t>
            </a:r>
            <a:r>
              <a:rPr lang="en-US" sz="2200" dirty="0" err="1"/>
              <a:t>từ</a:t>
            </a:r>
            <a:r>
              <a:rPr lang="en-US" sz="2200" dirty="0"/>
              <a:t> </a:t>
            </a:r>
            <a:r>
              <a:rPr lang="en-US" sz="2200" dirty="0" err="1"/>
              <a:t>đứng</a:t>
            </a:r>
            <a:r>
              <a:rPr lang="en-US" sz="2200" dirty="0"/>
              <a:t> </a:t>
            </a:r>
            <a:r>
              <a:rPr lang="en-US" sz="2200" dirty="0" err="1"/>
              <a:t>trước</a:t>
            </a:r>
            <a:r>
              <a:rPr lang="en-US" sz="2200" dirty="0"/>
              <a:t> </a:t>
            </a:r>
            <a:r>
              <a:rPr lang="en-US" sz="2200" dirty="0" err="1"/>
              <a:t>tính</a:t>
            </a:r>
            <a:r>
              <a:rPr lang="en-US" sz="2200" dirty="0"/>
              <a:t> </a:t>
            </a:r>
            <a:r>
              <a:rPr lang="en-US" sz="2200" dirty="0" err="1"/>
              <a:t>tử</a:t>
            </a:r>
            <a:r>
              <a:rPr lang="en-US" sz="2200" dirty="0"/>
              <a:t> </a:t>
            </a:r>
            <a:r>
              <a:rPr lang="en-US" sz="2200" dirty="0" err="1"/>
              <a:t>để</a:t>
            </a:r>
            <a:r>
              <a:rPr lang="en-US" sz="2200" dirty="0"/>
              <a:t> </a:t>
            </a:r>
            <a:r>
              <a:rPr lang="en-US" sz="2200" dirty="0" err="1"/>
              <a:t>bổ</a:t>
            </a:r>
            <a:r>
              <a:rPr lang="en-US" sz="2200" dirty="0"/>
              <a:t> </a:t>
            </a:r>
            <a:r>
              <a:rPr lang="en-US" sz="2200" dirty="0" err="1"/>
              <a:t>nghĩa</a:t>
            </a:r>
            <a:r>
              <a:rPr lang="en-US" sz="2200" dirty="0"/>
              <a:t> </a:t>
            </a:r>
            <a:r>
              <a:rPr lang="en-US" sz="2200" dirty="0" err="1"/>
              <a:t>cho</a:t>
            </a:r>
            <a:r>
              <a:rPr lang="en-US" sz="2200" dirty="0"/>
              <a:t> </a:t>
            </a:r>
            <a:r>
              <a:rPr lang="en-US" sz="2200" dirty="0" err="1"/>
              <a:t>tính</a:t>
            </a:r>
            <a:r>
              <a:rPr lang="en-US" sz="2200" dirty="0"/>
              <a:t> </a:t>
            </a:r>
            <a:r>
              <a:rPr lang="en-US" sz="2200" dirty="0" err="1"/>
              <a:t>từ</a:t>
            </a:r>
            <a:r>
              <a:rPr lang="en-US" sz="2200" dirty="0"/>
              <a:t> </a:t>
            </a:r>
            <a:r>
              <a:rPr lang="en-US" sz="2200" dirty="0" err="1"/>
              <a:t>đó</a:t>
            </a:r>
            <a:r>
              <a:rPr lang="en-US" sz="2200" dirty="0"/>
              <a:t>.</a:t>
            </a:r>
          </a:p>
          <a:p>
            <a:pPr fontAlgn="t"/>
            <a:r>
              <a:rPr lang="en-US" sz="2200" b="1" dirty="0" err="1"/>
              <a:t>Sai</a:t>
            </a:r>
            <a:r>
              <a:rPr lang="en-US" sz="2200" b="1" dirty="0"/>
              <a:t>: </a:t>
            </a:r>
            <a:r>
              <a:rPr lang="en-US" sz="2200" dirty="0"/>
              <a:t>extreme → extremely</a:t>
            </a:r>
          </a:p>
          <a:p>
            <a:pPr fontAlgn="t"/>
            <a:r>
              <a:rPr lang="en-US" sz="2200" b="1" dirty="0" err="1"/>
              <a:t>Tạm</a:t>
            </a:r>
            <a:r>
              <a:rPr lang="en-US" sz="2200" b="1" dirty="0"/>
              <a:t> </a:t>
            </a:r>
            <a:r>
              <a:rPr lang="en-US" sz="2200" b="1" dirty="0" err="1"/>
              <a:t>dịch</a:t>
            </a:r>
            <a:r>
              <a:rPr lang="en-US" sz="2200" b="1" dirty="0"/>
              <a:t>: </a:t>
            </a:r>
            <a:r>
              <a:rPr lang="en-US" sz="2200" i="1" dirty="0" err="1"/>
              <a:t>Chuyên</a:t>
            </a:r>
            <a:r>
              <a:rPr lang="en-US" sz="2200" i="1" dirty="0"/>
              <a:t> </a:t>
            </a:r>
            <a:r>
              <a:rPr lang="en-US" sz="2200" i="1" dirty="0" err="1"/>
              <a:t>gia</a:t>
            </a:r>
            <a:r>
              <a:rPr lang="en-US" sz="2200" i="1" dirty="0"/>
              <a:t> </a:t>
            </a:r>
            <a:r>
              <a:rPr lang="en-US" sz="2200" i="1" dirty="0" err="1"/>
              <a:t>khí</a:t>
            </a:r>
            <a:r>
              <a:rPr lang="en-US" sz="2200" i="1" dirty="0"/>
              <a:t> </a:t>
            </a:r>
            <a:r>
              <a:rPr lang="en-US" sz="2200" i="1" dirty="0" err="1"/>
              <a:t>hậu</a:t>
            </a:r>
            <a:r>
              <a:rPr lang="en-US" sz="2200" i="1" dirty="0"/>
              <a:t> </a:t>
            </a:r>
            <a:r>
              <a:rPr lang="en-US" sz="2200" i="1" dirty="0" err="1"/>
              <a:t>học</a:t>
            </a:r>
            <a:r>
              <a:rPr lang="en-US" sz="2200" i="1" dirty="0"/>
              <a:t> </a:t>
            </a:r>
            <a:r>
              <a:rPr lang="en-US" sz="2200" i="1" dirty="0" err="1"/>
              <a:t>và</a:t>
            </a:r>
            <a:r>
              <a:rPr lang="en-US" sz="2200" i="1" dirty="0"/>
              <a:t> </a:t>
            </a:r>
            <a:r>
              <a:rPr lang="en-US" sz="2200" i="1" dirty="0" err="1"/>
              <a:t>những</a:t>
            </a:r>
            <a:r>
              <a:rPr lang="en-US" sz="2200" i="1" dirty="0"/>
              <a:t> </a:t>
            </a:r>
            <a:r>
              <a:rPr lang="en-US" sz="2200" i="1" dirty="0" err="1"/>
              <a:t>nhà</a:t>
            </a:r>
            <a:r>
              <a:rPr lang="en-US" sz="2200" i="1" dirty="0"/>
              <a:t> </a:t>
            </a:r>
            <a:r>
              <a:rPr lang="en-US" sz="2200" i="1" dirty="0" err="1"/>
              <a:t>khoa</a:t>
            </a:r>
            <a:r>
              <a:rPr lang="en-US" sz="2200" i="1" dirty="0"/>
              <a:t> </a:t>
            </a:r>
            <a:r>
              <a:rPr lang="en-US" sz="2200" i="1" dirty="0" err="1"/>
              <a:t>học</a:t>
            </a:r>
            <a:r>
              <a:rPr lang="en-US" sz="2200" i="1" dirty="0"/>
              <a:t> </a:t>
            </a:r>
            <a:r>
              <a:rPr lang="en-US" sz="2200" i="1" dirty="0" err="1"/>
              <a:t>khác</a:t>
            </a:r>
            <a:r>
              <a:rPr lang="en-US" sz="2200" i="1" dirty="0"/>
              <a:t> </a:t>
            </a:r>
            <a:r>
              <a:rPr lang="en-US" sz="2200" i="1" dirty="0" err="1"/>
              <a:t>đang</a:t>
            </a:r>
            <a:r>
              <a:rPr lang="en-US" sz="2200" i="1" dirty="0"/>
              <a:t> </a:t>
            </a:r>
            <a:r>
              <a:rPr lang="en-US" sz="2200" i="1" dirty="0" err="1"/>
              <a:t>cực</a:t>
            </a:r>
            <a:r>
              <a:rPr lang="en-US" sz="2200" i="1" dirty="0"/>
              <a:t> </a:t>
            </a:r>
            <a:r>
              <a:rPr lang="en-US" sz="2200" i="1" dirty="0" err="1"/>
              <a:t>kì</a:t>
            </a:r>
            <a:r>
              <a:rPr lang="en-US" sz="2200" i="1" dirty="0"/>
              <a:t> lo </a:t>
            </a:r>
            <a:r>
              <a:rPr lang="en-US" sz="2200" i="1" dirty="0" err="1"/>
              <a:t>ngại</a:t>
            </a:r>
            <a:r>
              <a:rPr lang="en-US" sz="2200" i="1" dirty="0"/>
              <a:t> </a:t>
            </a:r>
            <a:r>
              <a:rPr lang="en-US" sz="2200" i="1" dirty="0" err="1"/>
              <a:t>về</a:t>
            </a:r>
            <a:r>
              <a:rPr lang="en-US" sz="2200" i="1" dirty="0"/>
              <a:t> </a:t>
            </a:r>
            <a:r>
              <a:rPr lang="en-US" sz="2200" i="1" dirty="0" err="1"/>
              <a:t>những</a:t>
            </a:r>
            <a:r>
              <a:rPr lang="en-US" sz="2200" i="1" dirty="0"/>
              <a:t> </a:t>
            </a:r>
            <a:r>
              <a:rPr lang="en-US" sz="2200" i="1" dirty="0" err="1"/>
              <a:t>thay</a:t>
            </a:r>
            <a:r>
              <a:rPr lang="en-US" sz="2200" i="1" dirty="0"/>
              <a:t> </a:t>
            </a:r>
            <a:r>
              <a:rPr lang="en-US" sz="2200" i="1" dirty="0" err="1"/>
              <a:t>đổi</a:t>
            </a:r>
            <a:r>
              <a:rPr lang="en-US" sz="2200" i="1" dirty="0"/>
              <a:t> </a:t>
            </a:r>
            <a:r>
              <a:rPr lang="en-US" sz="2200" i="1" dirty="0" err="1"/>
              <a:t>đang</a:t>
            </a:r>
            <a:r>
              <a:rPr lang="en-US" sz="2200" i="1" dirty="0"/>
              <a:t> </a:t>
            </a:r>
            <a:r>
              <a:rPr lang="en-US" sz="2200" i="1" dirty="0" err="1"/>
              <a:t>diễn</a:t>
            </a:r>
            <a:r>
              <a:rPr lang="en-US" sz="2200" i="1" dirty="0"/>
              <a:t> </a:t>
            </a:r>
            <a:r>
              <a:rPr lang="en-US" sz="2200" i="1" dirty="0" err="1"/>
              <a:t>ra</a:t>
            </a:r>
            <a:r>
              <a:rPr lang="en-US" sz="2200" i="1" dirty="0"/>
              <a:t> </a:t>
            </a:r>
            <a:r>
              <a:rPr lang="en-US" sz="2200" i="1" dirty="0" err="1"/>
              <a:t>đối</a:t>
            </a:r>
            <a:r>
              <a:rPr lang="en-US" sz="2200" i="1" dirty="0"/>
              <a:t> </a:t>
            </a:r>
            <a:r>
              <a:rPr lang="en-US" sz="2200" i="1" dirty="0" err="1"/>
              <a:t>với</a:t>
            </a:r>
            <a:r>
              <a:rPr lang="en-US" sz="2200" i="1" dirty="0"/>
              <a:t> </a:t>
            </a:r>
            <a:r>
              <a:rPr lang="en-US" sz="2200" i="1" dirty="0" err="1"/>
              <a:t>khí</a:t>
            </a:r>
            <a:r>
              <a:rPr lang="en-US" sz="2200" i="1" dirty="0"/>
              <a:t> </a:t>
            </a:r>
            <a:r>
              <a:rPr lang="en-US" sz="2200" i="1" dirty="0" err="1"/>
              <a:t>hậu</a:t>
            </a:r>
            <a:r>
              <a:rPr lang="en-US" sz="2200" i="1" dirty="0"/>
              <a:t> </a:t>
            </a:r>
            <a:r>
              <a:rPr lang="en-US" sz="2200" i="1" dirty="0" err="1"/>
              <a:t>của</a:t>
            </a:r>
            <a:r>
              <a:rPr lang="en-US" sz="2200" i="1" dirty="0"/>
              <a:t> </a:t>
            </a:r>
            <a:r>
              <a:rPr lang="en-US" sz="2200" i="1" dirty="0" err="1"/>
              <a:t>chúng</a:t>
            </a:r>
            <a:r>
              <a:rPr lang="en-US" sz="2200" i="1" dirty="0"/>
              <a:t> ta.</a:t>
            </a:r>
            <a:endParaRPr lang="en-US" sz="2200" dirty="0"/>
          </a:p>
          <a:p>
            <a:pPr fontAlgn="t"/>
            <a:endParaRPr lang="en-US" sz="2200" dirty="0" smtClean="0"/>
          </a:p>
          <a:p>
            <a:endParaRPr lang="en-US" sz="2200" dirty="0"/>
          </a:p>
        </p:txBody>
      </p:sp>
      <p:sp>
        <p:nvSpPr>
          <p:cNvPr id="3" name="Oval 2"/>
          <p:cNvSpPr/>
          <p:nvPr/>
        </p:nvSpPr>
        <p:spPr>
          <a:xfrm>
            <a:off x="29718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2057400" y="3733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33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1000"/>
                                        <p:tgtEl>
                                          <p:spTgt spid="2">
                                            <p:txEl>
                                              <p:pRg st="5" end="5"/>
                                            </p:txEl>
                                          </p:spTgt>
                                        </p:tgtEl>
                                      </p:cBhvr>
                                    </p:animEffect>
                                    <p:anim calcmode="lin" valueType="num">
                                      <p:cBhvr>
                                        <p:cTn id="2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9" end="9"/>
                                            </p:txEl>
                                          </p:spTgt>
                                        </p:tgtEl>
                                        <p:attrNameLst>
                                          <p:attrName>style.visibility</p:attrName>
                                        </p:attrNameLst>
                                      </p:cBhvr>
                                      <p:to>
                                        <p:strVal val="visible"/>
                                      </p:to>
                                    </p:set>
                                    <p:animEffect transition="in" filter="barn(inVertical)">
                                      <p:cBhvr>
                                        <p:cTn id="36" dur="500"/>
                                        <p:tgtEl>
                                          <p:spTgt spid="2">
                                            <p:txEl>
                                              <p:pRg st="9" end="9"/>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Effect transition="in" filter="barn(inVertical)">
                                      <p:cBhvr>
                                        <p:cTn id="39" dur="500"/>
                                        <p:tgtEl>
                                          <p:spTgt spid="2">
                                            <p:txEl>
                                              <p:pRg st="10" end="10"/>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2">
                                            <p:txEl>
                                              <p:pRg st="11" end="11"/>
                                            </p:txEl>
                                          </p:spTgt>
                                        </p:tgtEl>
                                        <p:attrNameLst>
                                          <p:attrName>style.visibility</p:attrName>
                                        </p:attrNameLst>
                                      </p:cBhvr>
                                      <p:to>
                                        <p:strVal val="visible"/>
                                      </p:to>
                                    </p:set>
                                    <p:animEffect transition="in" filter="barn(inVertical)">
                                      <p:cBhvr>
                                        <p:cTn id="42" dur="500"/>
                                        <p:tgtEl>
                                          <p:spTgt spid="2">
                                            <p:txEl>
                                              <p:pRg st="11" end="11"/>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animEffect transition="in" filter="barn(inVertical)">
                                      <p:cBhvr>
                                        <p:cTn id="45" dur="500"/>
                                        <p:tgtEl>
                                          <p:spTgt spid="2">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down)">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4154984"/>
          </a:xfrm>
          <a:prstGeom prst="rect">
            <a:avLst/>
          </a:prstGeom>
          <a:noFill/>
        </p:spPr>
        <p:txBody>
          <a:bodyPr wrap="square" rtlCol="0">
            <a:spAutoFit/>
          </a:bodyPr>
          <a:lstStyle/>
          <a:p>
            <a:pPr fontAlgn="t"/>
            <a:r>
              <a:rPr lang="en-US" sz="2400" b="1" dirty="0"/>
              <a:t>Question 30: </a:t>
            </a:r>
            <a:r>
              <a:rPr lang="en-US" sz="2400" dirty="0"/>
              <a:t>Her passion </a:t>
            </a:r>
            <a:r>
              <a:rPr lang="en-US" sz="2400" b="1" u="sng" dirty="0"/>
              <a:t>for</a:t>
            </a:r>
            <a:r>
              <a:rPr lang="en-US" sz="2400" b="1" dirty="0"/>
              <a:t> </a:t>
            </a:r>
            <a:r>
              <a:rPr lang="en-US" sz="2400" dirty="0"/>
              <a:t>helping people </a:t>
            </a:r>
            <a:r>
              <a:rPr lang="en-US" sz="2400" b="1" u="sng" dirty="0"/>
              <a:t>has</a:t>
            </a:r>
            <a:r>
              <a:rPr lang="en-US" sz="2400" b="1" dirty="0"/>
              <a:t> </a:t>
            </a:r>
            <a:r>
              <a:rPr lang="en-US" sz="2400" dirty="0"/>
              <a:t>motivated her to found </a:t>
            </a:r>
            <a:r>
              <a:rPr lang="en-US" sz="2400" b="1" u="sng" dirty="0"/>
              <a:t>his</a:t>
            </a:r>
            <a:r>
              <a:rPr lang="en-US" sz="2400" dirty="0"/>
              <a:t> own charity </a:t>
            </a:r>
            <a:r>
              <a:rPr lang="en-US" sz="2400" b="1" u="sng" dirty="0"/>
              <a:t>organization</a:t>
            </a:r>
            <a:r>
              <a:rPr lang="en-US" sz="2400" b="1" dirty="0"/>
              <a:t>.</a:t>
            </a:r>
            <a:endParaRPr lang="en-US" sz="2400" dirty="0"/>
          </a:p>
          <a:p>
            <a:pPr fontAlgn="t"/>
            <a:r>
              <a:rPr lang="en-US" sz="2400" b="1" dirty="0"/>
              <a:t>A</a:t>
            </a:r>
            <a:r>
              <a:rPr lang="en-US" sz="2400" dirty="0"/>
              <a:t>. for	</a:t>
            </a:r>
            <a:r>
              <a:rPr lang="en-US" sz="2400" b="1" dirty="0"/>
              <a:t>B. </a:t>
            </a:r>
            <a:r>
              <a:rPr lang="en-US" sz="2400" dirty="0"/>
              <a:t>has	</a:t>
            </a:r>
            <a:r>
              <a:rPr lang="en-US" sz="2400" b="1" dirty="0"/>
              <a:t>C. </a:t>
            </a:r>
            <a:r>
              <a:rPr lang="en-US" sz="2400" dirty="0"/>
              <a:t>his	</a:t>
            </a:r>
            <a:r>
              <a:rPr lang="en-US" sz="2400" b="1" dirty="0"/>
              <a:t>D. </a:t>
            </a:r>
            <a:r>
              <a:rPr lang="en-US" sz="2400" dirty="0"/>
              <a:t>organization</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b="1" dirty="0" err="1"/>
              <a:t>sự</a:t>
            </a:r>
            <a:r>
              <a:rPr lang="en-US" sz="2400" b="1" dirty="0"/>
              <a:t> </a:t>
            </a:r>
            <a:r>
              <a:rPr lang="en-US" sz="2400" b="1" dirty="0" err="1"/>
              <a:t>hòa</a:t>
            </a:r>
            <a:r>
              <a:rPr lang="en-US" sz="2400" b="1" dirty="0"/>
              <a:t> </a:t>
            </a:r>
            <a:r>
              <a:rPr lang="en-US" sz="2400" b="1" dirty="0" err="1"/>
              <a:t>hợp</a:t>
            </a:r>
            <a:r>
              <a:rPr lang="en-US" sz="2400" b="1" dirty="0"/>
              <a:t> </a:t>
            </a:r>
            <a:r>
              <a:rPr lang="en-US" sz="2400" b="1" dirty="0" err="1"/>
              <a:t>giữa</a:t>
            </a:r>
            <a:r>
              <a:rPr lang="en-US" sz="2400" b="1" dirty="0"/>
              <a:t> </a:t>
            </a:r>
            <a:r>
              <a:rPr lang="en-US" sz="2400" b="1" dirty="0" err="1"/>
              <a:t>chủ</a:t>
            </a:r>
            <a:r>
              <a:rPr lang="en-US" sz="2400" b="1" dirty="0"/>
              <a:t> </a:t>
            </a:r>
            <a:r>
              <a:rPr lang="en-US" sz="2400" b="1" dirty="0" err="1"/>
              <a:t>ngữ</a:t>
            </a:r>
            <a:r>
              <a:rPr lang="en-US" sz="2400" b="1" dirty="0"/>
              <a:t> </a:t>
            </a:r>
            <a:r>
              <a:rPr lang="en-US" sz="2400" b="1" dirty="0" err="1"/>
              <a:t>và</a:t>
            </a:r>
            <a:r>
              <a:rPr lang="en-US" sz="2400" b="1" dirty="0"/>
              <a:t> </a:t>
            </a:r>
            <a:r>
              <a:rPr lang="en-US" sz="2400" b="1" dirty="0" err="1"/>
              <a:t>động</a:t>
            </a:r>
            <a:r>
              <a:rPr lang="en-US" sz="2400" b="1" dirty="0"/>
              <a:t> </a:t>
            </a:r>
            <a:r>
              <a:rPr lang="en-US" sz="2400" b="1" dirty="0" err="1"/>
              <a:t>từ</a:t>
            </a:r>
            <a:endParaRPr lang="en-US" sz="2400" dirty="0"/>
          </a:p>
          <a:p>
            <a:pPr fontAlgn="t"/>
            <a:r>
              <a:rPr lang="en-US" sz="2400" dirty="0"/>
              <a:t>• </a:t>
            </a:r>
            <a:r>
              <a:rPr lang="en-US" sz="2400" dirty="0" err="1"/>
              <a:t>Chủ</a:t>
            </a:r>
            <a:r>
              <a:rPr lang="en-US" sz="2400" dirty="0"/>
              <a:t> </a:t>
            </a:r>
            <a:r>
              <a:rPr lang="en-US" sz="2400" dirty="0" err="1"/>
              <a:t>ngữ</a:t>
            </a:r>
            <a:r>
              <a:rPr lang="en-US" sz="2400" dirty="0"/>
              <a:t> </a:t>
            </a:r>
            <a:r>
              <a:rPr lang="en-US" sz="2400" dirty="0" err="1"/>
              <a:t>là</a:t>
            </a:r>
            <a:r>
              <a:rPr lang="en-US" sz="2400" dirty="0"/>
              <a:t> “her passion” → chia </a:t>
            </a:r>
            <a:r>
              <a:rPr lang="en-US" sz="2400" dirty="0" err="1"/>
              <a:t>ngôi</a:t>
            </a:r>
            <a:r>
              <a:rPr lang="en-US" sz="2400" dirty="0"/>
              <a:t> </a:t>
            </a:r>
            <a:r>
              <a:rPr lang="en-US" sz="2400" dirty="0" err="1"/>
              <a:t>thứ</a:t>
            </a:r>
            <a:r>
              <a:rPr lang="en-US" sz="2400" dirty="0"/>
              <a:t> 3 </a:t>
            </a:r>
            <a:r>
              <a:rPr lang="en-US" sz="2400" dirty="0" err="1"/>
              <a:t>số</a:t>
            </a:r>
            <a:r>
              <a:rPr lang="en-US" sz="2400" dirty="0"/>
              <a:t> </a:t>
            </a:r>
            <a:r>
              <a:rPr lang="en-US" sz="2400" dirty="0" err="1"/>
              <a:t>ít</a:t>
            </a:r>
            <a:r>
              <a:rPr lang="en-US" sz="2400" dirty="0"/>
              <a:t>.</a:t>
            </a:r>
          </a:p>
          <a:p>
            <a:pPr fontAlgn="t"/>
            <a:r>
              <a:rPr lang="en-US" sz="2400" b="1" dirty="0" err="1"/>
              <a:t>Sửa</a:t>
            </a:r>
            <a:r>
              <a:rPr lang="en-US" sz="2400" b="1" dirty="0"/>
              <a:t>: </a:t>
            </a:r>
            <a:r>
              <a:rPr lang="en-US" sz="2400" dirty="0"/>
              <a:t>his → her</a:t>
            </a:r>
          </a:p>
          <a:p>
            <a:pPr fontAlgn="t"/>
            <a:r>
              <a:rPr lang="en-US" sz="2400" b="1" dirty="0" err="1"/>
              <a:t>Tạm</a:t>
            </a:r>
            <a:r>
              <a:rPr lang="en-US" sz="2400" b="1" dirty="0"/>
              <a:t> </a:t>
            </a:r>
            <a:r>
              <a:rPr lang="en-US" sz="2400" b="1" dirty="0" err="1"/>
              <a:t>dịch</a:t>
            </a:r>
            <a:r>
              <a:rPr lang="en-US" sz="2400" b="1" dirty="0"/>
              <a:t>: </a:t>
            </a:r>
            <a:r>
              <a:rPr lang="en-US" sz="2400" i="1" dirty="0" err="1"/>
              <a:t>Niềm</a:t>
            </a:r>
            <a:r>
              <a:rPr lang="en-US" sz="2400" i="1" dirty="0"/>
              <a:t> </a:t>
            </a:r>
            <a:r>
              <a:rPr lang="en-US" sz="2400" i="1" dirty="0" err="1"/>
              <a:t>đam</a:t>
            </a:r>
            <a:r>
              <a:rPr lang="en-US" sz="2400" i="1" dirty="0"/>
              <a:t> </a:t>
            </a:r>
            <a:r>
              <a:rPr lang="en-US" sz="2400" i="1" dirty="0" err="1"/>
              <a:t>mê</a:t>
            </a:r>
            <a:r>
              <a:rPr lang="en-US" sz="2400" i="1" dirty="0"/>
              <a:t> </a:t>
            </a:r>
            <a:r>
              <a:rPr lang="en-US" sz="2400" i="1" dirty="0" err="1"/>
              <a:t>giúp</a:t>
            </a:r>
            <a:r>
              <a:rPr lang="en-US" sz="2400" i="1" dirty="0"/>
              <a:t> </a:t>
            </a:r>
            <a:r>
              <a:rPr lang="en-US" sz="2400" i="1" dirty="0" err="1"/>
              <a:t>đỡ</a:t>
            </a:r>
            <a:r>
              <a:rPr lang="en-US" sz="2400" i="1" dirty="0"/>
              <a:t> </a:t>
            </a:r>
            <a:r>
              <a:rPr lang="en-US" sz="2400" i="1" dirty="0" err="1"/>
              <a:t>người</a:t>
            </a:r>
            <a:r>
              <a:rPr lang="en-US" sz="2400" i="1" dirty="0"/>
              <a:t> </a:t>
            </a:r>
            <a:r>
              <a:rPr lang="en-US" sz="2400" i="1" dirty="0" err="1"/>
              <a:t>khác</a:t>
            </a:r>
            <a:r>
              <a:rPr lang="en-US" sz="2400" i="1" dirty="0"/>
              <a:t> </a:t>
            </a:r>
            <a:r>
              <a:rPr lang="en-US" sz="2400" i="1" dirty="0" err="1"/>
              <a:t>đã</a:t>
            </a:r>
            <a:r>
              <a:rPr lang="en-US" sz="2400" i="1" dirty="0"/>
              <a:t> </a:t>
            </a:r>
            <a:r>
              <a:rPr lang="en-US" sz="2400" i="1" dirty="0" err="1"/>
              <a:t>thúc</a:t>
            </a:r>
            <a:r>
              <a:rPr lang="en-US" sz="2400" i="1" dirty="0"/>
              <a:t> </a:t>
            </a:r>
            <a:r>
              <a:rPr lang="en-US" sz="2400" i="1" dirty="0" err="1"/>
              <a:t>đẩy</a:t>
            </a:r>
            <a:r>
              <a:rPr lang="en-US" sz="2400" i="1" dirty="0"/>
              <a:t> </a:t>
            </a:r>
            <a:r>
              <a:rPr lang="en-US" sz="2400" i="1" dirty="0" err="1"/>
              <a:t>cô</a:t>
            </a:r>
            <a:r>
              <a:rPr lang="en-US" sz="2400" i="1" dirty="0"/>
              <a:t> </a:t>
            </a:r>
            <a:r>
              <a:rPr lang="en-US" sz="2400" i="1" dirty="0" err="1"/>
              <a:t>ấy</a:t>
            </a:r>
            <a:r>
              <a:rPr lang="en-US" sz="2400" i="1" dirty="0"/>
              <a:t> </a:t>
            </a:r>
            <a:r>
              <a:rPr lang="en-US" sz="2400" i="1" dirty="0" err="1"/>
              <a:t>thành</a:t>
            </a:r>
            <a:r>
              <a:rPr lang="en-US" sz="2400" i="1" dirty="0"/>
              <a:t> </a:t>
            </a:r>
            <a:r>
              <a:rPr lang="en-US" sz="2400" i="1" dirty="0" err="1"/>
              <a:t>lập</a:t>
            </a:r>
            <a:r>
              <a:rPr lang="en-US" sz="2400" i="1" dirty="0"/>
              <a:t> </a:t>
            </a:r>
            <a:r>
              <a:rPr lang="en-US" sz="2400" i="1" dirty="0" err="1"/>
              <a:t>tổ</a:t>
            </a:r>
            <a:r>
              <a:rPr lang="en-US" sz="2400" i="1" dirty="0"/>
              <a:t> </a:t>
            </a:r>
            <a:r>
              <a:rPr lang="en-US" sz="2400" i="1" dirty="0" err="1"/>
              <a:t>chức</a:t>
            </a:r>
            <a:r>
              <a:rPr lang="en-US" sz="2400" i="1" dirty="0"/>
              <a:t> </a:t>
            </a:r>
            <a:r>
              <a:rPr lang="en-US" sz="2400" i="1" dirty="0" err="1"/>
              <a:t>từ</a:t>
            </a:r>
            <a:r>
              <a:rPr lang="en-US" sz="2400" i="1" dirty="0"/>
              <a:t> </a:t>
            </a:r>
            <a:r>
              <a:rPr lang="en-US" sz="2400" i="1" dirty="0" err="1"/>
              <a:t>thiện</a:t>
            </a:r>
            <a:r>
              <a:rPr lang="en-US" sz="2400" i="1" dirty="0"/>
              <a:t> </a:t>
            </a:r>
            <a:r>
              <a:rPr lang="en-US" sz="2400" i="1" dirty="0" err="1"/>
              <a:t>của</a:t>
            </a:r>
            <a:r>
              <a:rPr lang="en-US" sz="2400" i="1" dirty="0"/>
              <a:t> </a:t>
            </a:r>
            <a:r>
              <a:rPr lang="en-US" sz="2400" i="1" dirty="0" err="1"/>
              <a:t>riêng</a:t>
            </a:r>
            <a:r>
              <a:rPr lang="en-US" sz="2400" i="1" dirty="0"/>
              <a:t> </a:t>
            </a:r>
            <a:r>
              <a:rPr lang="en-US" sz="2400" i="1" dirty="0" err="1"/>
              <a:t>mình</a:t>
            </a:r>
            <a:r>
              <a:rPr lang="en-US" sz="2400" i="1" dirty="0"/>
              <a:t>.</a:t>
            </a:r>
            <a:endParaRPr lang="en-US" sz="2400" dirty="0"/>
          </a:p>
          <a:p>
            <a:pPr fontAlgn="t"/>
            <a:endParaRPr lang="en-US" sz="2400" dirty="0" smtClean="0"/>
          </a:p>
          <a:p>
            <a:endParaRPr lang="en-US" sz="2400" dirty="0"/>
          </a:p>
        </p:txBody>
      </p:sp>
      <p:sp>
        <p:nvSpPr>
          <p:cNvPr id="3" name="Oval 2"/>
          <p:cNvSpPr/>
          <p:nvPr/>
        </p:nvSpPr>
        <p:spPr>
          <a:xfrm>
            <a:off x="22098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73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01511774"/>
              </p:ext>
            </p:extLst>
          </p:nvPr>
        </p:nvGraphicFramePr>
        <p:xfrm>
          <a:off x="228600" y="4191000"/>
          <a:ext cx="8686800" cy="1226661"/>
        </p:xfrm>
        <a:graphic>
          <a:graphicData uri="http://schemas.openxmlformats.org/drawingml/2006/table">
            <a:tbl>
              <a:tblPr firstRow="1" firstCol="1" lastRow="1" lastCol="1" bandRow="1" bandCol="1">
                <a:tableStyleId>{5C22544A-7EE6-4342-B048-85BDC9FD1C3A}</a:tableStyleId>
              </a:tblPr>
              <a:tblGrid>
                <a:gridCol w="8686800"/>
              </a:tblGrid>
              <a:tr h="1226661">
                <a:tc>
                  <a:txBody>
                    <a:bodyPr/>
                    <a:lstStyle/>
                    <a:p>
                      <a:pPr marL="0" marR="0">
                        <a:spcBef>
                          <a:spcPts val="0"/>
                        </a:spcBef>
                        <a:spcAft>
                          <a:spcPts val="0"/>
                        </a:spcAft>
                      </a:pPr>
                      <a:r>
                        <a:rPr lang="en-US" sz="2800" dirty="0">
                          <a:effectLst/>
                        </a:rPr>
                        <a:t>              S + have/ has + not + </a:t>
                      </a:r>
                      <a:r>
                        <a:rPr lang="en-US" sz="2800" dirty="0" err="1">
                          <a:effectLst/>
                        </a:rPr>
                        <a:t>Ved</a:t>
                      </a:r>
                      <a:r>
                        <a:rPr lang="en-US" sz="2800" dirty="0">
                          <a:effectLst/>
                        </a:rPr>
                        <a:t>/3………before</a:t>
                      </a:r>
                    </a:p>
                    <a:p>
                      <a:pPr marL="0" marR="0">
                        <a:spcBef>
                          <a:spcPts val="0"/>
                        </a:spcBef>
                        <a:spcAft>
                          <a:spcPts val="0"/>
                        </a:spcAft>
                      </a:pPr>
                      <a:r>
                        <a:rPr lang="en-US" sz="2800" dirty="0">
                          <a:effectLst/>
                        </a:rPr>
                        <a:t>   </a:t>
                      </a:r>
                      <a:r>
                        <a:rPr lang="en-US" sz="2800" dirty="0">
                          <a:effectLst/>
                          <a:sym typeface="Wingdings"/>
                        </a:rPr>
                        <a:t></a:t>
                      </a:r>
                      <a:r>
                        <a:rPr lang="en-US" sz="2800" dirty="0">
                          <a:effectLst/>
                        </a:rPr>
                        <a:t>  It/This/That is the first time + S + have/ has + </a:t>
                      </a:r>
                      <a:r>
                        <a:rPr lang="en-US" sz="2800" dirty="0" err="1">
                          <a:effectLst/>
                        </a:rPr>
                        <a:t>Ved</a:t>
                      </a:r>
                      <a:r>
                        <a:rPr lang="en-US" sz="2800" dirty="0">
                          <a:effectLst/>
                        </a:rPr>
                        <a:t>/3</a:t>
                      </a:r>
                      <a:endParaRPr lang="en-US" sz="2800" dirty="0">
                        <a:effectLst/>
                        <a:latin typeface="Times New Roman"/>
                        <a:ea typeface="Calibri"/>
                      </a:endParaRPr>
                    </a:p>
                  </a:txBody>
                  <a:tcPr marL="68580" marR="68580" marT="0" marB="0"/>
                </a:tc>
              </a:tr>
            </a:tbl>
          </a:graphicData>
        </a:graphic>
      </p:graphicFrame>
      <p:sp>
        <p:nvSpPr>
          <p:cNvPr id="4" name="Rectangle 1"/>
          <p:cNvSpPr>
            <a:spLocks noChangeArrowheads="1"/>
          </p:cNvSpPr>
          <p:nvPr/>
        </p:nvSpPr>
        <p:spPr bwMode="auto">
          <a:xfrm>
            <a:off x="609600" y="381000"/>
            <a:ext cx="723307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1620838" algn="l"/>
                <a:tab pos="3060700" algn="l"/>
                <a:tab pos="4500563" algn="l"/>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31:</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 have never read such a good book before.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the first time I  read a good book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the first time I have read a good book.</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book is the best I have never read.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book is the best I read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endPar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Kiến</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thức</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biến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đổi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thì</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1620838" algn="l"/>
                <a:tab pos="3060700" algn="l"/>
                <a:tab pos="4500563" algn="l"/>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Sử</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dụng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công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thức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Oval 4"/>
          <p:cNvSpPr/>
          <p:nvPr/>
        </p:nvSpPr>
        <p:spPr>
          <a:xfrm>
            <a:off x="6858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149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circle(in)">
                                      <p:cBhvr>
                                        <p:cTn id="7" dur="2000"/>
                                        <p:tgtEl>
                                          <p:spTgt spid="4">
                                            <p:txEl>
                                              <p:pRg st="6" end="6"/>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circle(in)">
                                      <p:cBhvr>
                                        <p:cTn id="10" dur="2000"/>
                                        <p:tgtEl>
                                          <p:spTgt spid="4">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heel(1)">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
            <a:ext cx="8763000" cy="6740307"/>
          </a:xfrm>
          <a:prstGeom prst="rect">
            <a:avLst/>
          </a:prstGeom>
          <a:noFill/>
        </p:spPr>
        <p:txBody>
          <a:bodyPr wrap="square" rtlCol="0">
            <a:spAutoFit/>
          </a:bodyPr>
          <a:lstStyle/>
          <a:p>
            <a:r>
              <a:rPr lang="en-US" sz="2400" b="1" dirty="0"/>
              <a:t>Question 32: </a:t>
            </a:r>
            <a:r>
              <a:rPr lang="en-US" sz="2400" dirty="0"/>
              <a:t>“He should to go to bed before 11p: m everyday”, I said to him. </a:t>
            </a:r>
          </a:p>
          <a:p>
            <a:r>
              <a:rPr lang="en-US" sz="2400" b="1" dirty="0"/>
              <a:t>A</a:t>
            </a:r>
            <a:r>
              <a:rPr lang="en-US" sz="2400" dirty="0"/>
              <a:t>. I advised him to go to bed before 11p: m everyday</a:t>
            </a:r>
          </a:p>
          <a:p>
            <a:r>
              <a:rPr lang="en-US" sz="2400" b="1" dirty="0"/>
              <a:t>B</a:t>
            </a:r>
            <a:r>
              <a:rPr lang="en-US" sz="2400" dirty="0"/>
              <a:t>. He shouldn’t go to bed before 11p: m everyday</a:t>
            </a:r>
          </a:p>
          <a:p>
            <a:r>
              <a:rPr lang="en-US" sz="2400" b="1" dirty="0"/>
              <a:t>C</a:t>
            </a:r>
            <a:r>
              <a:rPr lang="en-US" sz="2400" dirty="0"/>
              <a:t>. I prayed him to </a:t>
            </a:r>
            <a:r>
              <a:rPr lang="en-US" sz="2400" dirty="0" err="1"/>
              <a:t>to</a:t>
            </a:r>
            <a:r>
              <a:rPr lang="en-US" sz="2400" dirty="0"/>
              <a:t> go to bed before 11 p: m everyday  		</a:t>
            </a:r>
          </a:p>
          <a:p>
            <a:r>
              <a:rPr lang="en-US" sz="2400" b="1" dirty="0"/>
              <a:t>D</a:t>
            </a:r>
            <a:r>
              <a:rPr lang="en-US" sz="2400" dirty="0"/>
              <a:t>. I ordered him you should stay in bed.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trực</a:t>
            </a:r>
            <a:r>
              <a:rPr lang="en-US" sz="2400" dirty="0"/>
              <a:t> </a:t>
            </a:r>
            <a:r>
              <a:rPr lang="en-US" sz="2400" dirty="0" err="1"/>
              <a:t>tiếp</a:t>
            </a:r>
            <a:r>
              <a:rPr lang="en-US" sz="2400" dirty="0"/>
              <a:t> ở </a:t>
            </a:r>
            <a:r>
              <a:rPr lang="en-US" sz="2400" dirty="0" err="1"/>
              <a:t>trần</a:t>
            </a:r>
            <a:r>
              <a:rPr lang="en-US" sz="2400" dirty="0"/>
              <a:t> </a:t>
            </a:r>
            <a:r>
              <a:rPr lang="en-US" sz="2400" dirty="0" err="1"/>
              <a:t>thuật</a:t>
            </a:r>
            <a:endParaRPr lang="en-US" sz="2400" dirty="0"/>
          </a:p>
          <a:p>
            <a:r>
              <a:rPr lang="en-US" sz="2400" dirty="0"/>
              <a:t>Advise </a:t>
            </a:r>
            <a:r>
              <a:rPr lang="en-US" sz="2400" dirty="0" err="1"/>
              <a:t>sb</a:t>
            </a:r>
            <a:r>
              <a:rPr lang="en-US" sz="2400" dirty="0"/>
              <a:t> to V = had better + V+  St / should + V +St </a:t>
            </a:r>
          </a:p>
          <a:p>
            <a:r>
              <a:rPr lang="en-US" sz="2400" b="1" dirty="0"/>
              <a:t>Question 33: </a:t>
            </a:r>
            <a:r>
              <a:rPr lang="en-US" sz="2400" dirty="0"/>
              <a:t>Smoking is not allowed in the museum.</a:t>
            </a:r>
          </a:p>
          <a:p>
            <a:r>
              <a:rPr lang="en-US" sz="2400" b="1" dirty="0"/>
              <a:t>A</a:t>
            </a:r>
            <a:r>
              <a:rPr lang="en-US" sz="2400" dirty="0"/>
              <a:t>. You mustn’t smoke in the museum.</a:t>
            </a:r>
          </a:p>
          <a:p>
            <a:r>
              <a:rPr lang="en-US" sz="2400" b="1" dirty="0"/>
              <a:t>B</a:t>
            </a:r>
            <a:r>
              <a:rPr lang="en-US" sz="2400" dirty="0"/>
              <a:t>. You can smoke in the museum</a:t>
            </a:r>
          </a:p>
          <a:p>
            <a:r>
              <a:rPr lang="en-US" sz="2400" b="1" dirty="0"/>
              <a:t>C</a:t>
            </a:r>
            <a:r>
              <a:rPr lang="en-US" sz="2400" dirty="0"/>
              <a:t>. You don’t have to smoke in the museum</a:t>
            </a:r>
          </a:p>
          <a:p>
            <a:r>
              <a:rPr lang="en-US" sz="2400" b="1" dirty="0"/>
              <a:t>D</a:t>
            </a:r>
            <a:r>
              <a:rPr lang="en-US" sz="2400" dirty="0"/>
              <a:t>. You may smoke in the museum</a:t>
            </a:r>
          </a:p>
          <a:p>
            <a:endParaRPr lang="en-US" sz="2400" b="1" dirty="0" smtClean="0"/>
          </a:p>
          <a:p>
            <a:r>
              <a:rPr lang="en-US" sz="2400" dirty="0" err="1" smtClean="0"/>
              <a:t>Kiến</a:t>
            </a:r>
            <a:r>
              <a:rPr lang="en-US" sz="2400" dirty="0" smtClean="0"/>
              <a:t> </a:t>
            </a:r>
            <a:r>
              <a:rPr lang="en-US" sz="2400" dirty="0" err="1"/>
              <a:t>thức</a:t>
            </a:r>
            <a:r>
              <a:rPr lang="en-US" sz="2400" dirty="0"/>
              <a:t> Modal verbs  </a:t>
            </a:r>
            <a:r>
              <a:rPr lang="en-US" sz="2400" dirty="0" err="1"/>
              <a:t>với</a:t>
            </a:r>
            <a:r>
              <a:rPr lang="en-US" sz="2400" dirty="0"/>
              <a:t> </a:t>
            </a:r>
            <a:r>
              <a:rPr lang="en-US" sz="2400" dirty="0" err="1"/>
              <a:t>inf</a:t>
            </a:r>
            <a:r>
              <a:rPr lang="en-US" sz="2400" dirty="0"/>
              <a:t> to V </a:t>
            </a:r>
          </a:p>
          <a:p>
            <a:r>
              <a:rPr lang="en-US" sz="2400" dirty="0"/>
              <a:t>Do “is not allowed” = must not</a:t>
            </a:r>
          </a:p>
          <a:p>
            <a:endParaRPr lang="en-US" sz="2400" dirty="0"/>
          </a:p>
        </p:txBody>
      </p:sp>
      <p:sp>
        <p:nvSpPr>
          <p:cNvPr id="3" name="Oval 2"/>
          <p:cNvSpPr/>
          <p:nvPr/>
        </p:nvSpPr>
        <p:spPr>
          <a:xfrm>
            <a:off x="381000" y="990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381000" y="3886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3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circle(in)">
                                      <p:cBhvr>
                                        <p:cTn id="7" dur="2000"/>
                                        <p:tgtEl>
                                          <p:spTgt spid="2">
                                            <p:txEl>
                                              <p:pRg st="6" end="6"/>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circle(in)">
                                      <p:cBhvr>
                                        <p:cTn id="10" dur="2000"/>
                                        <p:tgtEl>
                                          <p:spTgt spid="2">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14" end="14"/>
                                            </p:txEl>
                                          </p:spTgt>
                                        </p:tgtEl>
                                        <p:attrNameLst>
                                          <p:attrName>style.visibility</p:attrName>
                                        </p:attrNameLst>
                                      </p:cBhvr>
                                      <p:to>
                                        <p:strVal val="visible"/>
                                      </p:to>
                                    </p:set>
                                    <p:animEffect transition="in" filter="barn(inVertical)">
                                      <p:cBhvr>
                                        <p:cTn id="20" dur="500"/>
                                        <p:tgtEl>
                                          <p:spTgt spid="2">
                                            <p:txEl>
                                              <p:pRg st="14" end="1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15" end="15"/>
                                            </p:txEl>
                                          </p:spTgt>
                                        </p:tgtEl>
                                        <p:attrNameLst>
                                          <p:attrName>style.visibility</p:attrName>
                                        </p:attrNameLst>
                                      </p:cBhvr>
                                      <p:to>
                                        <p:strVal val="visible"/>
                                      </p:to>
                                    </p:set>
                                    <p:animEffect transition="in" filter="barn(inVertical)">
                                      <p:cBhvr>
                                        <p:cTn id="23" dur="500"/>
                                        <p:tgtEl>
                                          <p:spTgt spid="2">
                                            <p:txEl>
                                              <p:pRg st="15" end="1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4893647"/>
          </a:xfrm>
          <a:prstGeom prst="rect">
            <a:avLst/>
          </a:prstGeom>
          <a:noFill/>
        </p:spPr>
        <p:txBody>
          <a:bodyPr wrap="square" rtlCol="0">
            <a:spAutoFit/>
          </a:bodyPr>
          <a:lstStyle/>
          <a:p>
            <a:r>
              <a:rPr lang="en-US" sz="2400" b="1" dirty="0"/>
              <a:t>Question 34: </a:t>
            </a:r>
            <a:endParaRPr lang="en-US" sz="2400" dirty="0"/>
          </a:p>
          <a:p>
            <a:r>
              <a:rPr lang="en-US" sz="2400" dirty="0"/>
              <a:t>According to a new report, today's generation of children are in danger of getting so little sleep that they are putting their mental and physical health at </a:t>
            </a:r>
            <a:r>
              <a:rPr lang="en-US" sz="2400" b="1" dirty="0"/>
              <a:t>(34)</a:t>
            </a:r>
            <a:r>
              <a:rPr lang="en-US" sz="2400" dirty="0"/>
              <a:t> ________ </a:t>
            </a:r>
            <a:r>
              <a:rPr lang="en-US" sz="2400" b="1" dirty="0"/>
              <a:t>. </a:t>
            </a:r>
            <a:endParaRPr lang="en-US" sz="2400" dirty="0"/>
          </a:p>
          <a:p>
            <a:r>
              <a:rPr lang="en-US" sz="2400" b="1" dirty="0"/>
              <a:t>A. </a:t>
            </a:r>
            <a:r>
              <a:rPr lang="en-US" sz="2400" dirty="0"/>
              <a:t>risk	</a:t>
            </a:r>
            <a:r>
              <a:rPr lang="en-US" sz="2400" b="1" dirty="0"/>
              <a:t>B. </a:t>
            </a:r>
            <a:r>
              <a:rPr lang="en-US" sz="2400" dirty="0"/>
              <a:t>threat	</a:t>
            </a:r>
            <a:r>
              <a:rPr lang="en-US" sz="2400" b="1" dirty="0"/>
              <a:t>C. </a:t>
            </a:r>
            <a:r>
              <a:rPr lang="en-US" sz="2400" dirty="0"/>
              <a:t>danger	</a:t>
            </a:r>
            <a:r>
              <a:rPr lang="en-US" sz="2400" b="1" dirty="0"/>
              <a:t>D. </a:t>
            </a:r>
            <a:r>
              <a:rPr lang="en-US" sz="2400" dirty="0"/>
              <a:t>jeopardy </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Cụm</a:t>
            </a:r>
            <a:r>
              <a:rPr lang="en-US" sz="2400" b="1" dirty="0"/>
              <a:t> </a:t>
            </a:r>
            <a:r>
              <a:rPr lang="en-US" sz="2400" b="1" dirty="0" err="1"/>
              <a:t>từ</a:t>
            </a:r>
            <a:endParaRPr lang="en-US" sz="2400" dirty="0"/>
          </a:p>
          <a:p>
            <a:r>
              <a:rPr lang="en-US" sz="2400" dirty="0"/>
              <a:t>• put </a:t>
            </a:r>
            <a:r>
              <a:rPr lang="en-US" sz="2400" dirty="0" err="1"/>
              <a:t>sth</a:t>
            </a:r>
            <a:r>
              <a:rPr lang="en-US" sz="2400" dirty="0"/>
              <a:t> at risk: </a:t>
            </a:r>
            <a:r>
              <a:rPr lang="en-US" sz="2400" dirty="0" err="1"/>
              <a:t>đặt</a:t>
            </a:r>
            <a:r>
              <a:rPr lang="en-US" sz="2400" dirty="0"/>
              <a:t> </a:t>
            </a:r>
            <a:r>
              <a:rPr lang="en-US" sz="2400" dirty="0" err="1"/>
              <a:t>cái</a:t>
            </a:r>
            <a:r>
              <a:rPr lang="en-US" sz="2400" dirty="0"/>
              <a:t> </a:t>
            </a:r>
            <a:r>
              <a:rPr lang="en-US" sz="2400" dirty="0" err="1"/>
              <a:t>gì</a:t>
            </a:r>
            <a:r>
              <a:rPr lang="en-US" sz="2400" dirty="0"/>
              <a:t> </a:t>
            </a:r>
            <a:r>
              <a:rPr lang="en-US" sz="2400" dirty="0" err="1"/>
              <a:t>vào</a:t>
            </a:r>
            <a:r>
              <a:rPr lang="en-US" sz="2400" dirty="0"/>
              <a:t> </a:t>
            </a:r>
            <a:r>
              <a:rPr lang="en-US" sz="2400" dirty="0" err="1"/>
              <a:t>tình</a:t>
            </a:r>
            <a:r>
              <a:rPr lang="en-US" sz="2400" dirty="0"/>
              <a:t> </a:t>
            </a:r>
            <a:r>
              <a:rPr lang="en-US" sz="2400" dirty="0" err="1"/>
              <a:t>trạng</a:t>
            </a:r>
            <a:r>
              <a:rPr lang="en-US" sz="2400" dirty="0"/>
              <a:t> </a:t>
            </a:r>
            <a:r>
              <a:rPr lang="en-US" sz="2400" dirty="0" err="1"/>
              <a:t>nguy</a:t>
            </a:r>
            <a:r>
              <a:rPr lang="en-US" sz="2400" dirty="0"/>
              <a:t> </a:t>
            </a:r>
            <a:r>
              <a:rPr lang="en-US" sz="2400" dirty="0" err="1"/>
              <a:t>hiểm</a:t>
            </a:r>
            <a:endParaRPr lang="en-US" sz="2400" dirty="0"/>
          </a:p>
          <a:p>
            <a:r>
              <a:rPr lang="en-US" sz="2400" b="1" dirty="0" err="1"/>
              <a:t>Tạm</a:t>
            </a:r>
            <a:r>
              <a:rPr lang="en-US" sz="2400" b="1" dirty="0"/>
              <a:t> </a:t>
            </a:r>
            <a:r>
              <a:rPr lang="en-US" sz="2400" b="1" dirty="0" err="1"/>
              <a:t>dịch</a:t>
            </a:r>
            <a:r>
              <a:rPr lang="en-US" sz="2400" b="1" dirty="0"/>
              <a:t>: </a:t>
            </a:r>
            <a:r>
              <a:rPr lang="en-US" sz="2400" i="1" dirty="0"/>
              <a:t>Theo </a:t>
            </a:r>
            <a:r>
              <a:rPr lang="en-US" sz="2400" i="1" dirty="0" err="1"/>
              <a:t>một</a:t>
            </a:r>
            <a:r>
              <a:rPr lang="en-US" sz="2400" i="1" dirty="0"/>
              <a:t> </a:t>
            </a:r>
            <a:r>
              <a:rPr lang="en-US" sz="2400" i="1" dirty="0" err="1"/>
              <a:t>báo</a:t>
            </a:r>
            <a:r>
              <a:rPr lang="en-US" sz="2400" i="1" dirty="0"/>
              <a:t> </a:t>
            </a:r>
            <a:r>
              <a:rPr lang="en-US" sz="2400" i="1" dirty="0" err="1"/>
              <a:t>cáo</a:t>
            </a:r>
            <a:r>
              <a:rPr lang="en-US" sz="2400" i="1" dirty="0"/>
              <a:t> </a:t>
            </a:r>
            <a:r>
              <a:rPr lang="en-US" sz="2400" i="1" dirty="0" err="1"/>
              <a:t>mới</a:t>
            </a:r>
            <a:r>
              <a:rPr lang="en-US" sz="2400" i="1" dirty="0"/>
              <a:t>, </a:t>
            </a:r>
            <a:r>
              <a:rPr lang="en-US" sz="2400" i="1" dirty="0" err="1"/>
              <a:t>thế</a:t>
            </a:r>
            <a:r>
              <a:rPr lang="en-US" sz="2400" i="1" dirty="0"/>
              <a:t> </a:t>
            </a:r>
            <a:r>
              <a:rPr lang="en-US" sz="2400" i="1" dirty="0" err="1"/>
              <a:t>hệ</a:t>
            </a:r>
            <a:r>
              <a:rPr lang="en-US" sz="2400" i="1" dirty="0"/>
              <a:t> </a:t>
            </a:r>
            <a:r>
              <a:rPr lang="en-US" sz="2400" i="1" dirty="0" err="1"/>
              <a:t>trẻ</a:t>
            </a:r>
            <a:r>
              <a:rPr lang="en-US" sz="2400" i="1" dirty="0"/>
              <a:t> </a:t>
            </a:r>
            <a:r>
              <a:rPr lang="en-US" sz="2400" i="1" dirty="0" err="1"/>
              <a:t>em</a:t>
            </a:r>
            <a:r>
              <a:rPr lang="en-US" sz="2400" i="1" dirty="0"/>
              <a:t> </a:t>
            </a:r>
            <a:r>
              <a:rPr lang="en-US" sz="2400" i="1" dirty="0" err="1"/>
              <a:t>ngày</a:t>
            </a:r>
            <a:r>
              <a:rPr lang="en-US" sz="2400" i="1" dirty="0"/>
              <a:t> nay </a:t>
            </a:r>
            <a:r>
              <a:rPr lang="en-US" sz="2400" i="1" dirty="0" err="1"/>
              <a:t>có</a:t>
            </a:r>
            <a:r>
              <a:rPr lang="en-US" sz="2400" i="1" dirty="0"/>
              <a:t> </a:t>
            </a:r>
            <a:r>
              <a:rPr lang="en-US" sz="2400" i="1" dirty="0" err="1"/>
              <a:t>nguy</a:t>
            </a:r>
            <a:r>
              <a:rPr lang="en-US" sz="2400" i="1" dirty="0"/>
              <a:t> </a:t>
            </a:r>
            <a:r>
              <a:rPr lang="en-US" sz="2400" i="1" dirty="0" err="1"/>
              <a:t>cơ</a:t>
            </a:r>
            <a:r>
              <a:rPr lang="en-US" sz="2400" i="1" dirty="0"/>
              <a:t> </a:t>
            </a:r>
            <a:r>
              <a:rPr lang="en-US" sz="2400" i="1" dirty="0" err="1"/>
              <a:t>ngủ</a:t>
            </a:r>
            <a:r>
              <a:rPr lang="en-US" sz="2400" i="1" dirty="0"/>
              <a:t> </a:t>
            </a:r>
            <a:r>
              <a:rPr lang="en-US" sz="2400" i="1" dirty="0" err="1"/>
              <a:t>ít</a:t>
            </a:r>
            <a:r>
              <a:rPr lang="en-US" sz="2400" i="1" dirty="0"/>
              <a:t> </a:t>
            </a:r>
            <a:r>
              <a:rPr lang="en-US" sz="2400" i="1" dirty="0" err="1"/>
              <a:t>đến</a:t>
            </a:r>
            <a:r>
              <a:rPr lang="en-US" sz="2400" i="1" dirty="0"/>
              <a:t> </a:t>
            </a:r>
            <a:r>
              <a:rPr lang="en-US" sz="2400" i="1" dirty="0" err="1"/>
              <a:t>mức</a:t>
            </a:r>
            <a:r>
              <a:rPr lang="en-US" sz="2400" i="1" dirty="0"/>
              <a:t> </a:t>
            </a:r>
            <a:r>
              <a:rPr lang="en-US" sz="2400" i="1" dirty="0" err="1"/>
              <a:t>khiến</a:t>
            </a:r>
            <a:r>
              <a:rPr lang="en-US" sz="2400" i="1" dirty="0"/>
              <a:t> </a:t>
            </a:r>
            <a:r>
              <a:rPr lang="en-US" sz="2400" i="1" dirty="0" err="1"/>
              <a:t>sức</a:t>
            </a:r>
            <a:r>
              <a:rPr lang="en-US" sz="2400" i="1" dirty="0"/>
              <a:t> </a:t>
            </a:r>
            <a:r>
              <a:rPr lang="en-US" sz="2400" i="1" dirty="0" err="1"/>
              <a:t>khỏe</a:t>
            </a:r>
            <a:r>
              <a:rPr lang="en-US" sz="2400" i="1" dirty="0"/>
              <a:t> </a:t>
            </a:r>
            <a:r>
              <a:rPr lang="en-US" sz="2400" i="1" dirty="0" err="1"/>
              <a:t>tinh</a:t>
            </a:r>
            <a:r>
              <a:rPr lang="en-US" sz="2400" i="1" dirty="0"/>
              <a:t> </a:t>
            </a:r>
            <a:r>
              <a:rPr lang="en-US" sz="2400" i="1" dirty="0" err="1"/>
              <a:t>thần</a:t>
            </a:r>
            <a:r>
              <a:rPr lang="en-US" sz="2400" i="1" dirty="0"/>
              <a:t> </a:t>
            </a:r>
            <a:r>
              <a:rPr lang="en-US" sz="2400" i="1" dirty="0" err="1"/>
              <a:t>và</a:t>
            </a:r>
            <a:r>
              <a:rPr lang="en-US" sz="2400" i="1" dirty="0"/>
              <a:t> </a:t>
            </a:r>
            <a:r>
              <a:rPr lang="en-US" sz="2400" i="1" dirty="0" err="1"/>
              <a:t>thể</a:t>
            </a:r>
            <a:r>
              <a:rPr lang="en-US" sz="2400" i="1" dirty="0"/>
              <a:t> </a:t>
            </a:r>
            <a:r>
              <a:rPr lang="en-US" sz="2400" i="1" dirty="0" err="1"/>
              <a:t>chất</a:t>
            </a:r>
            <a:r>
              <a:rPr lang="en-US" sz="2400" i="1" dirty="0"/>
              <a:t> </a:t>
            </a:r>
            <a:r>
              <a:rPr lang="en-US" sz="2400" i="1" dirty="0" err="1"/>
              <a:t>của</a:t>
            </a:r>
            <a:r>
              <a:rPr lang="en-US" sz="2400" i="1" dirty="0"/>
              <a:t> </a:t>
            </a:r>
            <a:r>
              <a:rPr lang="en-US" sz="2400" i="1" dirty="0" err="1"/>
              <a:t>chúng</a:t>
            </a:r>
            <a:r>
              <a:rPr lang="en-US" sz="2400" i="1" dirty="0"/>
              <a:t> </a:t>
            </a:r>
            <a:r>
              <a:rPr lang="en-US" sz="2400" i="1" dirty="0" err="1"/>
              <a:t>gặp</a:t>
            </a:r>
            <a:r>
              <a:rPr lang="en-US" sz="2400" i="1" dirty="0"/>
              <a:t> </a:t>
            </a:r>
            <a:r>
              <a:rPr lang="en-US" sz="2400" i="1" dirty="0" err="1"/>
              <a:t>nguy</a:t>
            </a:r>
            <a:r>
              <a:rPr lang="en-US" sz="2400" i="1" dirty="0"/>
              <a:t> </a:t>
            </a:r>
            <a:r>
              <a:rPr lang="en-US" sz="2400" i="1" dirty="0" err="1"/>
              <a:t>hiểm</a:t>
            </a:r>
            <a:endParaRPr lang="en-US" sz="2400" dirty="0"/>
          </a:p>
          <a:p>
            <a:endParaRPr lang="en-US" sz="2400" dirty="0" smtClean="0"/>
          </a:p>
          <a:p>
            <a:endParaRPr lang="en-US" sz="2400" dirty="0"/>
          </a:p>
        </p:txBody>
      </p:sp>
      <p:sp>
        <p:nvSpPr>
          <p:cNvPr id="3" name="Oval 2"/>
          <p:cNvSpPr/>
          <p:nvPr/>
        </p:nvSpPr>
        <p:spPr>
          <a:xfrm>
            <a:off x="304800" y="2057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829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down)">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8991600" cy="5262979"/>
          </a:xfrm>
          <a:prstGeom prst="rect">
            <a:avLst/>
          </a:prstGeom>
          <a:noFill/>
        </p:spPr>
        <p:txBody>
          <a:bodyPr wrap="square" rtlCol="0">
            <a:spAutoFit/>
          </a:bodyPr>
          <a:lstStyle/>
          <a:p>
            <a:r>
              <a:rPr lang="en-US" sz="2400" b="1" dirty="0"/>
              <a:t>Question 35: </a:t>
            </a:r>
            <a:endParaRPr lang="en-US" sz="2400" dirty="0"/>
          </a:p>
          <a:p>
            <a:r>
              <a:rPr lang="en-US" sz="2400" dirty="0"/>
              <a:t>Adults can easily survive on seven to eight hours' sleep a night, </a:t>
            </a:r>
            <a:r>
              <a:rPr lang="en-US" sz="2400" b="1" dirty="0"/>
              <a:t>(35)</a:t>
            </a:r>
            <a:r>
              <a:rPr lang="en-US" sz="2400" dirty="0"/>
              <a:t> ________ teenagers require nine or ten hours. </a:t>
            </a:r>
          </a:p>
          <a:p>
            <a:r>
              <a:rPr lang="en-US" sz="2400" b="1" dirty="0"/>
              <a:t>A. </a:t>
            </a:r>
            <a:r>
              <a:rPr lang="en-US" sz="2400" dirty="0"/>
              <a:t>so	</a:t>
            </a:r>
            <a:r>
              <a:rPr lang="en-US" sz="2400" b="1" dirty="0"/>
              <a:t>B. </a:t>
            </a:r>
            <a:r>
              <a:rPr lang="en-US" sz="2400" dirty="0"/>
              <a:t>or	</a:t>
            </a:r>
            <a:r>
              <a:rPr lang="en-US" sz="2400" b="1" dirty="0"/>
              <a:t>C. </a:t>
            </a:r>
            <a:r>
              <a:rPr lang="en-US" sz="2400" dirty="0"/>
              <a:t>whereas	</a:t>
            </a:r>
            <a:r>
              <a:rPr lang="en-US" sz="2400" b="1" dirty="0"/>
              <a:t>D. </a:t>
            </a:r>
            <a:r>
              <a:rPr lang="en-US" sz="2400" dirty="0"/>
              <a:t>because </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b="1" dirty="0"/>
              <a:t>A. </a:t>
            </a:r>
            <a:r>
              <a:rPr lang="en-US" sz="2400" dirty="0" err="1"/>
              <a:t>vì</a:t>
            </a:r>
            <a:r>
              <a:rPr lang="en-US" sz="2400" dirty="0"/>
              <a:t> </a:t>
            </a:r>
            <a:r>
              <a:rPr lang="en-US" sz="2400" dirty="0" err="1"/>
              <a:t>thế</a:t>
            </a:r>
            <a:endParaRPr lang="en-US" sz="2400" dirty="0"/>
          </a:p>
          <a:p>
            <a:r>
              <a:rPr lang="en-US" sz="2400" b="1" dirty="0"/>
              <a:t>B. </a:t>
            </a:r>
            <a:r>
              <a:rPr lang="en-US" sz="2400" dirty="0" err="1"/>
              <a:t>hoặc</a:t>
            </a:r>
            <a:endParaRPr lang="en-US" sz="2400" dirty="0"/>
          </a:p>
          <a:p>
            <a:r>
              <a:rPr lang="en-US" sz="2400" b="1" dirty="0"/>
              <a:t>C. </a:t>
            </a:r>
            <a:r>
              <a:rPr lang="en-US" sz="2400" dirty="0" err="1"/>
              <a:t>trong</a:t>
            </a:r>
            <a:r>
              <a:rPr lang="en-US" sz="2400" dirty="0"/>
              <a:t> </a:t>
            </a:r>
            <a:r>
              <a:rPr lang="en-US" sz="2400" dirty="0" err="1"/>
              <a:t>khi</a:t>
            </a:r>
            <a:endParaRPr lang="en-US" sz="2400" dirty="0"/>
          </a:p>
          <a:p>
            <a:r>
              <a:rPr lang="en-US" sz="2400" b="1" dirty="0"/>
              <a:t>D. </a:t>
            </a:r>
            <a:r>
              <a:rPr lang="en-US" sz="2400" dirty="0" err="1"/>
              <a:t>bởi</a:t>
            </a:r>
            <a:r>
              <a:rPr lang="en-US" sz="2400" dirty="0"/>
              <a:t> </a:t>
            </a:r>
            <a:r>
              <a:rPr lang="en-US" sz="2400" dirty="0" err="1"/>
              <a:t>vì</a:t>
            </a:r>
            <a:endParaRPr lang="en-US" sz="2400" dirty="0"/>
          </a:p>
          <a:p>
            <a:r>
              <a:rPr lang="en-US" sz="2400" b="1" dirty="0" err="1"/>
              <a:t>Tạm</a:t>
            </a:r>
            <a:r>
              <a:rPr lang="en-US" sz="2400" b="1" dirty="0"/>
              <a:t> </a:t>
            </a:r>
            <a:r>
              <a:rPr lang="en-US" sz="2400" b="1" dirty="0" err="1"/>
              <a:t>dịch</a:t>
            </a:r>
            <a:r>
              <a:rPr lang="en-US" sz="2400" b="1" i="1" dirty="0"/>
              <a:t>: </a:t>
            </a:r>
            <a:r>
              <a:rPr lang="en-US" sz="2400" i="1" dirty="0" err="1"/>
              <a:t>Người</a:t>
            </a:r>
            <a:r>
              <a:rPr lang="en-US" sz="2400" i="1" dirty="0"/>
              <a:t> </a:t>
            </a:r>
            <a:r>
              <a:rPr lang="en-US" sz="2400" i="1" dirty="0" err="1"/>
              <a:t>lớn</a:t>
            </a:r>
            <a:r>
              <a:rPr lang="en-US" sz="2400" i="1" dirty="0"/>
              <a:t> </a:t>
            </a:r>
            <a:r>
              <a:rPr lang="en-US" sz="2400" i="1" dirty="0" err="1"/>
              <a:t>có</a:t>
            </a:r>
            <a:r>
              <a:rPr lang="en-US" sz="2400" i="1" dirty="0"/>
              <a:t> </a:t>
            </a:r>
            <a:r>
              <a:rPr lang="en-US" sz="2400" i="1" dirty="0" err="1"/>
              <a:t>thể</a:t>
            </a:r>
            <a:r>
              <a:rPr lang="en-US" sz="2400" i="1" dirty="0"/>
              <a:t> </a:t>
            </a:r>
            <a:r>
              <a:rPr lang="en-US" sz="2400" i="1" dirty="0" err="1"/>
              <a:t>dễ</a:t>
            </a:r>
            <a:r>
              <a:rPr lang="en-US" sz="2400" i="1" dirty="0"/>
              <a:t> </a:t>
            </a:r>
            <a:r>
              <a:rPr lang="en-US" sz="2400" i="1" dirty="0" err="1"/>
              <a:t>dàng</a:t>
            </a:r>
            <a:r>
              <a:rPr lang="en-US" sz="2400" i="1" dirty="0"/>
              <a:t> </a:t>
            </a:r>
            <a:r>
              <a:rPr lang="en-US" sz="2400" i="1" dirty="0" err="1"/>
              <a:t>tồn</a:t>
            </a:r>
            <a:r>
              <a:rPr lang="en-US" sz="2400" i="1" dirty="0"/>
              <a:t> </a:t>
            </a:r>
            <a:r>
              <a:rPr lang="en-US" sz="2400" i="1" dirty="0" err="1"/>
              <a:t>tại</a:t>
            </a:r>
            <a:r>
              <a:rPr lang="en-US" sz="2400" i="1" dirty="0"/>
              <a:t> </a:t>
            </a:r>
            <a:r>
              <a:rPr lang="en-US" sz="2400" i="1" dirty="0" err="1"/>
              <a:t>khi</a:t>
            </a:r>
            <a:r>
              <a:rPr lang="en-US" sz="2400" i="1" dirty="0"/>
              <a:t> </a:t>
            </a:r>
            <a:r>
              <a:rPr lang="en-US" sz="2400" i="1" dirty="0" err="1"/>
              <a:t>ngủ</a:t>
            </a:r>
            <a:r>
              <a:rPr lang="en-US" sz="2400" i="1" dirty="0"/>
              <a:t> </a:t>
            </a:r>
            <a:r>
              <a:rPr lang="en-US" sz="2400" i="1" dirty="0" err="1"/>
              <a:t>từ</a:t>
            </a:r>
            <a:r>
              <a:rPr lang="en-US" sz="2400" i="1" dirty="0"/>
              <a:t> </a:t>
            </a:r>
            <a:r>
              <a:rPr lang="en-US" sz="2400" i="1" dirty="0" err="1"/>
              <a:t>bảy</a:t>
            </a:r>
            <a:r>
              <a:rPr lang="en-US" sz="2400" i="1" dirty="0"/>
              <a:t> </a:t>
            </a:r>
            <a:r>
              <a:rPr lang="en-US" sz="2400" i="1" dirty="0" err="1"/>
              <a:t>đến</a:t>
            </a:r>
            <a:r>
              <a:rPr lang="en-US" sz="2400" i="1" dirty="0"/>
              <a:t> </a:t>
            </a:r>
            <a:r>
              <a:rPr lang="en-US" sz="2400" i="1" dirty="0" err="1"/>
              <a:t>tám</a:t>
            </a:r>
            <a:r>
              <a:rPr lang="en-US" sz="2400" i="1" dirty="0"/>
              <a:t> </a:t>
            </a:r>
            <a:r>
              <a:rPr lang="en-US" sz="2400" i="1" dirty="0" err="1"/>
              <a:t>giờ</a:t>
            </a:r>
            <a:r>
              <a:rPr lang="en-US" sz="2400" i="1" dirty="0"/>
              <a:t> </a:t>
            </a:r>
            <a:r>
              <a:rPr lang="en-US" sz="2400" i="1" dirty="0" err="1"/>
              <a:t>mỗi</a:t>
            </a:r>
            <a:r>
              <a:rPr lang="en-US" sz="2400" i="1" dirty="0"/>
              <a:t> </a:t>
            </a:r>
            <a:r>
              <a:rPr lang="en-US" sz="2400" i="1" dirty="0" err="1"/>
              <a:t>đêm</a:t>
            </a:r>
            <a:r>
              <a:rPr lang="en-US" sz="2400" i="1" dirty="0"/>
              <a:t>, </a:t>
            </a:r>
            <a:r>
              <a:rPr lang="en-US" sz="2400" i="1" dirty="0" err="1"/>
              <a:t>trong</a:t>
            </a:r>
            <a:r>
              <a:rPr lang="en-US" sz="2400" i="1" dirty="0"/>
              <a:t> </a:t>
            </a:r>
            <a:r>
              <a:rPr lang="en-US" sz="2400" i="1" dirty="0" err="1"/>
              <a:t>khi</a:t>
            </a:r>
            <a:r>
              <a:rPr lang="en-US" sz="2400" i="1" dirty="0"/>
              <a:t> </a:t>
            </a:r>
            <a:r>
              <a:rPr lang="en-US" sz="2400" i="1" dirty="0" err="1"/>
              <a:t>thanh</a:t>
            </a:r>
            <a:r>
              <a:rPr lang="en-US" sz="2400" i="1" dirty="0"/>
              <a:t> </a:t>
            </a:r>
            <a:r>
              <a:rPr lang="en-US" sz="2400" i="1" dirty="0" err="1"/>
              <a:t>thiếu</a:t>
            </a:r>
            <a:r>
              <a:rPr lang="en-US" sz="2400" i="1" dirty="0"/>
              <a:t> </a:t>
            </a:r>
            <a:r>
              <a:rPr lang="en-US" sz="2400" i="1" dirty="0" err="1"/>
              <a:t>niên</a:t>
            </a:r>
            <a:r>
              <a:rPr lang="en-US" sz="2400" i="1" dirty="0"/>
              <a:t> </a:t>
            </a:r>
            <a:r>
              <a:rPr lang="en-US" sz="2400" i="1" dirty="0" err="1"/>
              <a:t>cần</a:t>
            </a:r>
            <a:r>
              <a:rPr lang="en-US" sz="2400" i="1" dirty="0"/>
              <a:t> </a:t>
            </a:r>
            <a:r>
              <a:rPr lang="en-US" sz="2400" i="1" dirty="0" err="1"/>
              <a:t>chín</a:t>
            </a:r>
            <a:r>
              <a:rPr lang="en-US" sz="2400" i="1" dirty="0"/>
              <a:t> </a:t>
            </a:r>
            <a:r>
              <a:rPr lang="en-US" sz="2400" i="1" dirty="0" err="1"/>
              <a:t>hoặc</a:t>
            </a:r>
            <a:r>
              <a:rPr lang="en-US" sz="2400" i="1" dirty="0"/>
              <a:t> </a:t>
            </a:r>
            <a:r>
              <a:rPr lang="en-US" sz="2400" i="1" dirty="0" err="1"/>
              <a:t>mười</a:t>
            </a:r>
            <a:r>
              <a:rPr lang="en-US" sz="2400" i="1" dirty="0"/>
              <a:t> </a:t>
            </a:r>
            <a:r>
              <a:rPr lang="en-US" sz="2400" i="1" dirty="0" err="1"/>
              <a:t>giờ</a:t>
            </a:r>
            <a:endParaRPr lang="en-US" sz="2400" dirty="0"/>
          </a:p>
          <a:p>
            <a:endParaRPr lang="en-US" sz="2400" dirty="0" smtClean="0"/>
          </a:p>
          <a:p>
            <a:endParaRPr lang="en-US" sz="2400" dirty="0"/>
          </a:p>
        </p:txBody>
      </p:sp>
      <p:sp>
        <p:nvSpPr>
          <p:cNvPr id="3" name="Oval 2"/>
          <p:cNvSpPr/>
          <p:nvPr/>
        </p:nvSpPr>
        <p:spPr>
          <a:xfrm>
            <a:off x="18288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053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wipe(down)">
                                      <p:cBhvr>
                                        <p:cTn id="10" dur="500"/>
                                        <p:tgtEl>
                                          <p:spTgt spid="2">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wipe(down)">
                                      <p:cBhvr>
                                        <p:cTn id="13" dur="500"/>
                                        <p:tgtEl>
                                          <p:spTgt spid="2">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wipe(down)">
                                      <p:cBhvr>
                                        <p:cTn id="16" dur="500"/>
                                        <p:tgtEl>
                                          <p:spTgt spid="2">
                                            <p:txEl>
                                              <p:pRg st="7" end="7"/>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wipe(down)">
                                      <p:cBhvr>
                                        <p:cTn id="19" dur="500"/>
                                        <p:tgtEl>
                                          <p:spTgt spid="2">
                                            <p:txEl>
                                              <p:pRg st="8" end="8"/>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wipe(down)">
                                      <p:cBhvr>
                                        <p:cTn id="22" dur="500"/>
                                        <p:tgtEl>
                                          <p:spTgt spid="2">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ircle(in)">
                                      <p:cBhvr>
                                        <p:cTn id="2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5632311"/>
          </a:xfrm>
          <a:prstGeom prst="rect">
            <a:avLst/>
          </a:prstGeom>
          <a:noFill/>
        </p:spPr>
        <p:txBody>
          <a:bodyPr wrap="square" rtlCol="0">
            <a:spAutoFit/>
          </a:bodyPr>
          <a:lstStyle/>
          <a:p>
            <a:r>
              <a:rPr lang="en-US" sz="2400" b="1" dirty="0"/>
              <a:t>Question 3</a:t>
            </a:r>
            <a:r>
              <a:rPr lang="en-US" sz="2400" dirty="0"/>
              <a:t>. He will apply for a job ________ .</a:t>
            </a:r>
          </a:p>
          <a:p>
            <a:r>
              <a:rPr lang="en-US" sz="2400" b="1" dirty="0" smtClean="0"/>
              <a:t>A</a:t>
            </a:r>
            <a:r>
              <a:rPr lang="en-US" sz="2400" dirty="0"/>
              <a:t>. when he is graduating from university	</a:t>
            </a:r>
            <a:endParaRPr lang="en-US" sz="2400" dirty="0" smtClean="0"/>
          </a:p>
          <a:p>
            <a:r>
              <a:rPr lang="en-US" sz="2400" b="1" dirty="0" smtClean="0"/>
              <a:t>B</a:t>
            </a:r>
            <a:r>
              <a:rPr lang="en-US" sz="2400" b="1" dirty="0"/>
              <a:t>.</a:t>
            </a:r>
            <a:r>
              <a:rPr lang="en-US" sz="2400" dirty="0"/>
              <a:t> until he graduated from university.</a:t>
            </a:r>
          </a:p>
          <a:p>
            <a:r>
              <a:rPr lang="en-US" sz="2400" b="1" dirty="0" smtClean="0"/>
              <a:t>C</a:t>
            </a:r>
            <a:r>
              <a:rPr lang="en-US" sz="2400" b="1" dirty="0"/>
              <a:t>. </a:t>
            </a:r>
            <a:r>
              <a:rPr lang="en-US" sz="2400" dirty="0"/>
              <a:t>after he had graduated from university	</a:t>
            </a:r>
            <a:endParaRPr lang="en-US" sz="2400" dirty="0" smtClean="0"/>
          </a:p>
          <a:p>
            <a:r>
              <a:rPr lang="en-US" sz="2400" b="1" dirty="0" smtClean="0"/>
              <a:t>D</a:t>
            </a:r>
            <a:r>
              <a:rPr lang="en-US" sz="2400" b="1" dirty="0"/>
              <a:t>.</a:t>
            </a:r>
            <a:r>
              <a:rPr lang="en-US" sz="2400" dirty="0"/>
              <a:t> as soon as he graduates from university</a:t>
            </a:r>
            <a:r>
              <a:rPr lang="en-US" sz="2400" dirty="0" smtClean="0"/>
              <a:t>.</a:t>
            </a:r>
          </a:p>
          <a:p>
            <a:endParaRPr lang="en-US" sz="2400" dirty="0"/>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mệnh</a:t>
            </a:r>
            <a:r>
              <a:rPr lang="en-US" sz="2400" b="1" dirty="0"/>
              <a:t> </a:t>
            </a:r>
            <a:r>
              <a:rPr lang="en-US" sz="2400" b="1" dirty="0" err="1"/>
              <a:t>đề</a:t>
            </a:r>
            <a:r>
              <a:rPr lang="en-US" sz="2400" b="1" dirty="0"/>
              <a:t> </a:t>
            </a:r>
            <a:r>
              <a:rPr lang="en-US" sz="2400" b="1" dirty="0" err="1"/>
              <a:t>trạng</a:t>
            </a:r>
            <a:r>
              <a:rPr lang="en-US" sz="2400" b="1" dirty="0"/>
              <a:t> </a:t>
            </a:r>
            <a:r>
              <a:rPr lang="en-US" sz="2400" b="1" dirty="0" err="1"/>
              <a:t>ngữ</a:t>
            </a:r>
            <a:r>
              <a:rPr lang="en-US" sz="2400" b="1" dirty="0"/>
              <a:t> </a:t>
            </a: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 ta </a:t>
            </a:r>
            <a:r>
              <a:rPr lang="en-US" sz="2400" b="1" dirty="0" err="1"/>
              <a:t>thấy</a:t>
            </a:r>
            <a:r>
              <a:rPr lang="en-US" sz="2400" b="1" dirty="0"/>
              <a:t>:</a:t>
            </a:r>
            <a:endParaRPr lang="en-US" sz="2400" dirty="0"/>
          </a:p>
          <a:p>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vế</a:t>
            </a:r>
            <a:r>
              <a:rPr lang="en-US" sz="2400" dirty="0"/>
              <a:t> </a:t>
            </a:r>
            <a:r>
              <a:rPr lang="en-US" sz="2400" dirty="0" err="1"/>
              <a:t>câu</a:t>
            </a:r>
            <a:r>
              <a:rPr lang="en-US" sz="2400" dirty="0"/>
              <a:t> </a:t>
            </a:r>
            <a:r>
              <a:rPr lang="en-US" sz="2400" dirty="0" err="1"/>
              <a:t>cho</a:t>
            </a:r>
            <a:r>
              <a:rPr lang="en-US" sz="2400" dirty="0"/>
              <a:t> </a:t>
            </a:r>
            <a:r>
              <a:rPr lang="en-US" sz="2400" dirty="0" err="1"/>
              <a:t>trước</a:t>
            </a:r>
            <a:r>
              <a:rPr lang="en-US" sz="2400" dirty="0"/>
              <a:t> ở </a:t>
            </a:r>
            <a:r>
              <a:rPr lang="en-US" sz="2400" dirty="0" err="1"/>
              <a:t>trong</a:t>
            </a:r>
            <a:r>
              <a:rPr lang="en-US" sz="2400" dirty="0"/>
              <a:t> </a:t>
            </a:r>
            <a:r>
              <a:rPr lang="en-US" sz="2400" dirty="0" err="1"/>
              <a:t>đề</a:t>
            </a:r>
            <a:r>
              <a:rPr lang="en-US" sz="2400" dirty="0"/>
              <a:t> </a:t>
            </a:r>
            <a:r>
              <a:rPr lang="en-US" sz="2400" dirty="0" err="1"/>
              <a:t>bài</a:t>
            </a:r>
            <a:r>
              <a:rPr lang="en-US" sz="2400" dirty="0"/>
              <a:t> ở </a:t>
            </a:r>
            <a:r>
              <a:rPr lang="en-US" sz="2400" dirty="0" err="1"/>
              <a:t>thì</a:t>
            </a:r>
            <a:r>
              <a:rPr lang="en-US" sz="2400" dirty="0"/>
              <a:t> </a:t>
            </a:r>
            <a:r>
              <a:rPr lang="en-US" sz="2400" dirty="0" err="1"/>
              <a:t>tương</a:t>
            </a:r>
            <a:r>
              <a:rPr lang="en-US" sz="2400" dirty="0"/>
              <a:t> </a:t>
            </a:r>
            <a:r>
              <a:rPr lang="en-US" sz="2400" dirty="0" err="1"/>
              <a:t>lai</a:t>
            </a:r>
            <a:r>
              <a:rPr lang="en-US" sz="2400" dirty="0"/>
              <a:t> → </a:t>
            </a:r>
            <a:r>
              <a:rPr lang="en-US" sz="2400" dirty="0" err="1"/>
              <a:t>diễn</a:t>
            </a:r>
            <a:r>
              <a:rPr lang="en-US" sz="2400" dirty="0"/>
              <a:t> </a:t>
            </a:r>
            <a:r>
              <a:rPr lang="en-US" sz="2400" dirty="0" err="1"/>
              <a:t>tả</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chưa</a:t>
            </a:r>
            <a:r>
              <a:rPr lang="en-US" sz="2400" dirty="0"/>
              <a:t> </a:t>
            </a:r>
            <a:r>
              <a:rPr lang="en-US" sz="2400" dirty="0" err="1"/>
              <a:t>xảy</a:t>
            </a:r>
            <a:r>
              <a:rPr lang="en-US" sz="2400" dirty="0"/>
              <a:t> </a:t>
            </a:r>
            <a:r>
              <a:rPr lang="en-US" sz="2400" dirty="0" err="1"/>
              <a:t>ra</a:t>
            </a:r>
            <a:r>
              <a:rPr lang="en-US" sz="2400" dirty="0"/>
              <a:t> hay </a:t>
            </a:r>
            <a:r>
              <a:rPr lang="en-US" sz="2400" dirty="0" err="1"/>
              <a:t>sẽ</a:t>
            </a:r>
            <a:r>
              <a:rPr lang="en-US" sz="2400" dirty="0"/>
              <a:t> </a:t>
            </a:r>
            <a:r>
              <a:rPr lang="en-US" sz="2400" dirty="0" err="1"/>
              <a:t>xảy</a:t>
            </a:r>
            <a:r>
              <a:rPr lang="en-US" sz="2400" dirty="0"/>
              <a:t> </a:t>
            </a:r>
            <a:r>
              <a:rPr lang="en-US" sz="2400" dirty="0" err="1"/>
              <a:t>ra</a:t>
            </a:r>
            <a:r>
              <a:rPr lang="en-US" sz="2400" dirty="0"/>
              <a:t> ở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nên</a:t>
            </a:r>
            <a:r>
              <a:rPr lang="en-US" sz="2400" dirty="0"/>
              <a:t> ở </a:t>
            </a:r>
            <a:r>
              <a:rPr lang="en-US" sz="2400" dirty="0" err="1"/>
              <a:t>vế</a:t>
            </a:r>
            <a:r>
              <a:rPr lang="en-US" sz="2400" dirty="0"/>
              <a:t> </a:t>
            </a:r>
            <a:r>
              <a:rPr lang="en-US" sz="2400" dirty="0" err="1"/>
              <a:t>sau</a:t>
            </a:r>
            <a:r>
              <a:rPr lang="en-US" sz="2400" dirty="0"/>
              <a:t>, </a:t>
            </a:r>
            <a:r>
              <a:rPr lang="en-US" sz="2400" dirty="0" err="1"/>
              <a:t>không</a:t>
            </a:r>
            <a:r>
              <a:rPr lang="en-US" sz="2400" dirty="0"/>
              <a:t> </a:t>
            </a:r>
            <a:r>
              <a:rPr lang="en-US" sz="2400" dirty="0" err="1"/>
              <a:t>thể</a:t>
            </a:r>
            <a:r>
              <a:rPr lang="en-US" sz="2400" dirty="0"/>
              <a:t> chia </a:t>
            </a:r>
            <a:r>
              <a:rPr lang="en-US" sz="2400" dirty="0" err="1"/>
              <a:t>động</a:t>
            </a:r>
            <a:r>
              <a:rPr lang="en-US" sz="2400" dirty="0"/>
              <a:t> </a:t>
            </a:r>
            <a:r>
              <a:rPr lang="en-US" sz="2400" dirty="0" err="1"/>
              <a:t>từ</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hay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a:t>
            </a:r>
          </a:p>
          <a:p>
            <a:r>
              <a:rPr lang="en-US" sz="2400" dirty="0"/>
              <a:t>→ </a:t>
            </a:r>
            <a:r>
              <a:rPr lang="en-US" sz="2400" dirty="0" err="1"/>
              <a:t>loại</a:t>
            </a:r>
            <a:r>
              <a:rPr lang="en-US" sz="2400" dirty="0"/>
              <a:t> A, B, C → 4 </a:t>
            </a:r>
            <a:r>
              <a:rPr lang="en-US" sz="2400" dirty="0" err="1"/>
              <a:t>đáp</a:t>
            </a:r>
            <a:r>
              <a:rPr lang="en-US" sz="2400" dirty="0"/>
              <a:t> </a:t>
            </a:r>
            <a:r>
              <a:rPr lang="en-US" sz="2400" dirty="0" err="1"/>
              <a:t>án</a:t>
            </a:r>
            <a:r>
              <a:rPr lang="en-US" sz="2400" dirty="0"/>
              <a:t> D </a:t>
            </a:r>
            <a:r>
              <a:rPr lang="en-US" sz="2400" dirty="0" err="1"/>
              <a:t>đúng</a:t>
            </a:r>
            <a:r>
              <a:rPr lang="en-US" sz="2400" dirty="0"/>
              <a:t> (</a:t>
            </a:r>
            <a:r>
              <a:rPr lang="en-US" sz="2400" dirty="0" err="1"/>
              <a:t>phối</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với</a:t>
            </a:r>
            <a:r>
              <a:rPr lang="en-US" sz="2400" dirty="0"/>
              <a:t> </a:t>
            </a:r>
            <a:r>
              <a:rPr lang="en-US" sz="2400" dirty="0" err="1"/>
              <a:t>tương</a:t>
            </a:r>
            <a:r>
              <a:rPr lang="en-US" sz="2400" dirty="0"/>
              <a:t> </a:t>
            </a:r>
            <a:r>
              <a:rPr lang="en-US" sz="2400" dirty="0" err="1"/>
              <a:t>lai</a:t>
            </a:r>
            <a:r>
              <a:rPr lang="en-US" sz="2400" dirty="0"/>
              <a:t> </a:t>
            </a:r>
            <a:r>
              <a:rPr lang="en-US" sz="2400" dirty="0" err="1"/>
              <a:t>đơn</a:t>
            </a:r>
            <a:r>
              <a:rPr lang="en-US" sz="2400" dirty="0"/>
              <a:t>)</a:t>
            </a:r>
          </a:p>
          <a:p>
            <a:r>
              <a:rPr lang="en-US" sz="2400" b="1" dirty="0" err="1"/>
              <a:t>Dịch</a:t>
            </a:r>
            <a:r>
              <a:rPr lang="en-US" sz="2400" b="1" dirty="0"/>
              <a:t>: </a:t>
            </a:r>
            <a:r>
              <a:rPr lang="en-US" sz="2400" i="1" dirty="0" err="1"/>
              <a:t>Anh</a:t>
            </a:r>
            <a:r>
              <a:rPr lang="en-US" sz="2400" i="1" dirty="0"/>
              <a:t> ta </a:t>
            </a:r>
            <a:r>
              <a:rPr lang="en-US" sz="2400" i="1" dirty="0" err="1"/>
              <a:t>sẽ</a:t>
            </a:r>
            <a:r>
              <a:rPr lang="en-US" sz="2400" i="1" dirty="0"/>
              <a:t> </a:t>
            </a:r>
            <a:r>
              <a:rPr lang="en-US" sz="2400" i="1" dirty="0" err="1"/>
              <a:t>đi</a:t>
            </a:r>
            <a:r>
              <a:rPr lang="en-US" sz="2400" i="1" dirty="0"/>
              <a:t> </a:t>
            </a:r>
            <a:r>
              <a:rPr lang="en-US" sz="2400" i="1" dirty="0" err="1"/>
              <a:t>xin</a:t>
            </a:r>
            <a:r>
              <a:rPr lang="en-US" sz="2400" i="1" dirty="0"/>
              <a:t> </a:t>
            </a:r>
            <a:r>
              <a:rPr lang="en-US" sz="2400" i="1" dirty="0" err="1"/>
              <a:t>việc</a:t>
            </a:r>
            <a:r>
              <a:rPr lang="en-US" sz="2400" i="1" dirty="0"/>
              <a:t> </a:t>
            </a:r>
            <a:r>
              <a:rPr lang="en-US" sz="2400" i="1" dirty="0" err="1"/>
              <a:t>ngay</a:t>
            </a:r>
            <a:r>
              <a:rPr lang="en-US" sz="2400" i="1" dirty="0"/>
              <a:t> </a:t>
            </a:r>
            <a:r>
              <a:rPr lang="en-US" sz="2400" i="1" dirty="0" err="1"/>
              <a:t>sau</a:t>
            </a:r>
            <a:r>
              <a:rPr lang="en-US" sz="2400" i="1" dirty="0"/>
              <a:t> </a:t>
            </a:r>
            <a:r>
              <a:rPr lang="en-US" sz="2400" i="1" dirty="0" err="1"/>
              <a:t>khi</a:t>
            </a:r>
            <a:r>
              <a:rPr lang="en-US" sz="2400" i="1" dirty="0"/>
              <a:t> </a:t>
            </a:r>
            <a:r>
              <a:rPr lang="en-US" sz="2400" i="1" dirty="0" err="1"/>
              <a:t>anh</a:t>
            </a:r>
            <a:r>
              <a:rPr lang="en-US" sz="2400" i="1" dirty="0"/>
              <a:t> ta </a:t>
            </a:r>
            <a:r>
              <a:rPr lang="en-US" sz="2400" i="1" dirty="0" err="1"/>
              <a:t>tốt</a:t>
            </a:r>
            <a:r>
              <a:rPr lang="en-US" sz="2400" i="1" dirty="0"/>
              <a:t> </a:t>
            </a:r>
            <a:r>
              <a:rPr lang="en-US" sz="2400" i="1" dirty="0" err="1"/>
              <a:t>nghiệp</a:t>
            </a:r>
            <a:endParaRPr lang="en-US" sz="2400" dirty="0"/>
          </a:p>
          <a:p>
            <a:endParaRPr lang="en-US" sz="2400" dirty="0"/>
          </a:p>
        </p:txBody>
      </p:sp>
      <p:sp>
        <p:nvSpPr>
          <p:cNvPr id="3" name="Oval 2"/>
          <p:cNvSpPr/>
          <p:nvPr/>
        </p:nvSpPr>
        <p:spPr>
          <a:xfrm>
            <a:off x="304800" y="1981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613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5262979"/>
          </a:xfrm>
          <a:prstGeom prst="rect">
            <a:avLst/>
          </a:prstGeom>
          <a:noFill/>
        </p:spPr>
        <p:txBody>
          <a:bodyPr wrap="square" rtlCol="0">
            <a:spAutoFit/>
          </a:bodyPr>
          <a:lstStyle/>
          <a:p>
            <a:r>
              <a:rPr lang="en-US" sz="2400" b="1" dirty="0"/>
              <a:t>Question 36: </a:t>
            </a:r>
            <a:endParaRPr lang="en-US" sz="2400" dirty="0"/>
          </a:p>
          <a:p>
            <a:r>
              <a:rPr lang="en-US" sz="2400" dirty="0"/>
              <a:t>Research has shown that losing as little as half an hour's sleep a night can have profound </a:t>
            </a:r>
            <a:r>
              <a:rPr lang="en-US" sz="2400" b="1" dirty="0"/>
              <a:t>(36)</a:t>
            </a:r>
            <a:r>
              <a:rPr lang="en-US" sz="2400" dirty="0"/>
              <a:t> ________ on how children perform the next day</a:t>
            </a:r>
          </a:p>
          <a:p>
            <a:r>
              <a:rPr lang="en-US" sz="2400" b="1" dirty="0"/>
              <a:t>A. </a:t>
            </a:r>
            <a:r>
              <a:rPr lang="en-US" sz="2400" dirty="0"/>
              <a:t>effective	</a:t>
            </a:r>
            <a:r>
              <a:rPr lang="en-US" sz="2400" b="1" dirty="0"/>
              <a:t>B. </a:t>
            </a:r>
            <a:r>
              <a:rPr lang="en-US" sz="2400" dirty="0"/>
              <a:t>effectively	</a:t>
            </a:r>
            <a:r>
              <a:rPr lang="en-US" sz="2400" b="1" dirty="0"/>
              <a:t>C. </a:t>
            </a:r>
            <a:r>
              <a:rPr lang="en-US" sz="2400" dirty="0"/>
              <a:t>affect	</a:t>
            </a:r>
            <a:r>
              <a:rPr lang="en-US" sz="2400" b="1" dirty="0"/>
              <a:t>D. </a:t>
            </a:r>
            <a:r>
              <a:rPr lang="en-US" sz="2400" dirty="0"/>
              <a:t>effect</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Từ</a:t>
            </a:r>
            <a:r>
              <a:rPr lang="en-US" sz="2400" b="1" dirty="0"/>
              <a:t> </a:t>
            </a:r>
            <a:r>
              <a:rPr lang="en-US" sz="2400" b="1" dirty="0" err="1"/>
              <a:t>vựng</a:t>
            </a:r>
            <a:endParaRPr lang="en-US" sz="2400" dirty="0"/>
          </a:p>
          <a:p>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đứng</a:t>
            </a:r>
            <a:r>
              <a:rPr lang="en-US" sz="2400" dirty="0"/>
              <a:t> </a:t>
            </a:r>
            <a:r>
              <a:rPr lang="en-US" sz="2400" dirty="0" err="1"/>
              <a:t>sau</a:t>
            </a:r>
            <a:r>
              <a:rPr lang="en-US" sz="2400" dirty="0"/>
              <a:t> </a:t>
            </a:r>
            <a:r>
              <a:rPr lang="en-US" sz="2400" dirty="0" err="1"/>
              <a:t>tính</a:t>
            </a:r>
            <a:r>
              <a:rPr lang="en-US" sz="2400" dirty="0"/>
              <a:t> </a:t>
            </a:r>
            <a:r>
              <a:rPr lang="en-US" sz="2400" dirty="0" err="1"/>
              <a:t>từ</a:t>
            </a:r>
            <a:r>
              <a:rPr lang="en-US" sz="2400" dirty="0"/>
              <a:t> </a:t>
            </a:r>
            <a:r>
              <a:rPr lang="en-US" sz="2400" dirty="0" err="1"/>
              <a:t>nên</a:t>
            </a:r>
            <a:r>
              <a:rPr lang="en-US" sz="2400" dirty="0"/>
              <a:t> </a:t>
            </a:r>
            <a:r>
              <a:rPr lang="en-US" sz="2400" dirty="0" err="1"/>
              <a:t>sẽ</a:t>
            </a:r>
            <a:r>
              <a:rPr lang="en-US" sz="2400" dirty="0"/>
              <a:t> </a:t>
            </a:r>
            <a:r>
              <a:rPr lang="en-US" sz="2400" dirty="0" err="1"/>
              <a:t>là</a:t>
            </a:r>
            <a:r>
              <a:rPr lang="en-US" sz="2400" dirty="0"/>
              <a:t> </a:t>
            </a:r>
            <a:r>
              <a:rPr lang="en-US" sz="2400" dirty="0" err="1"/>
              <a:t>một</a:t>
            </a:r>
            <a:r>
              <a:rPr lang="en-US" sz="2400" dirty="0"/>
              <a:t> </a:t>
            </a:r>
            <a:r>
              <a:rPr lang="en-US" sz="2400" dirty="0" err="1"/>
              <a:t>danh</a:t>
            </a:r>
            <a:r>
              <a:rPr lang="en-US" sz="2400" dirty="0"/>
              <a:t> </a:t>
            </a:r>
            <a:r>
              <a:rPr lang="en-US" sz="2400" dirty="0" err="1"/>
              <a:t>từ</a:t>
            </a:r>
            <a:endParaRPr lang="en-US" sz="2400" dirty="0"/>
          </a:p>
          <a:p>
            <a:r>
              <a:rPr lang="en-US" sz="2400" dirty="0"/>
              <a:t>• Effect (n): </a:t>
            </a:r>
            <a:r>
              <a:rPr lang="en-US" sz="2400" dirty="0" err="1"/>
              <a:t>tác</a:t>
            </a:r>
            <a:r>
              <a:rPr lang="en-US" sz="2400" dirty="0"/>
              <a:t> </a:t>
            </a:r>
            <a:r>
              <a:rPr lang="en-US" sz="2400" dirty="0" err="1"/>
              <a:t>động</a:t>
            </a:r>
            <a:r>
              <a:rPr lang="en-US" sz="2400" dirty="0"/>
              <a:t>, </a:t>
            </a:r>
            <a:r>
              <a:rPr lang="en-US" sz="2400" dirty="0" err="1"/>
              <a:t>ảnh</a:t>
            </a:r>
            <a:r>
              <a:rPr lang="en-US" sz="2400" dirty="0"/>
              <a:t> </a:t>
            </a:r>
            <a:r>
              <a:rPr lang="en-US" sz="2400" dirty="0" err="1"/>
              <a:t>hưởng</a:t>
            </a:r>
            <a:endParaRPr lang="en-US" sz="2400" dirty="0"/>
          </a:p>
          <a:p>
            <a:r>
              <a:rPr lang="en-US" sz="2400" b="1" dirty="0" err="1"/>
              <a:t>Tạm</a:t>
            </a:r>
            <a:r>
              <a:rPr lang="en-US" sz="2400" b="1" dirty="0"/>
              <a:t> </a:t>
            </a:r>
            <a:r>
              <a:rPr lang="en-US" sz="2400" b="1" dirty="0" err="1"/>
              <a:t>dịch</a:t>
            </a:r>
            <a:r>
              <a:rPr lang="en-US" sz="2400" b="1" dirty="0"/>
              <a:t>: </a:t>
            </a:r>
            <a:r>
              <a:rPr lang="en-US" sz="2400" i="1" dirty="0" err="1"/>
              <a:t>Nghiên</a:t>
            </a:r>
            <a:r>
              <a:rPr lang="en-US" sz="2400" i="1" dirty="0"/>
              <a:t> </a:t>
            </a:r>
            <a:r>
              <a:rPr lang="en-US" sz="2400" i="1" dirty="0" err="1"/>
              <a:t>cứu</a:t>
            </a:r>
            <a:r>
              <a:rPr lang="en-US" sz="2400" i="1" dirty="0"/>
              <a:t> </a:t>
            </a:r>
            <a:r>
              <a:rPr lang="en-US" sz="2400" i="1" dirty="0" err="1"/>
              <a:t>đã</a:t>
            </a:r>
            <a:r>
              <a:rPr lang="en-US" sz="2400" i="1" dirty="0"/>
              <a:t> </a:t>
            </a:r>
            <a:r>
              <a:rPr lang="en-US" sz="2400" i="1" dirty="0" err="1"/>
              <a:t>chỉ</a:t>
            </a:r>
            <a:r>
              <a:rPr lang="en-US" sz="2400" i="1" dirty="0"/>
              <a:t> </a:t>
            </a:r>
            <a:r>
              <a:rPr lang="en-US" sz="2400" i="1" dirty="0" err="1"/>
              <a:t>ra</a:t>
            </a:r>
            <a:r>
              <a:rPr lang="en-US" sz="2400" i="1" dirty="0"/>
              <a:t> </a:t>
            </a:r>
            <a:r>
              <a:rPr lang="en-US" sz="2400" i="1" dirty="0" err="1"/>
              <a:t>rằng</a:t>
            </a:r>
            <a:r>
              <a:rPr lang="en-US" sz="2400" i="1" dirty="0"/>
              <a:t> </a:t>
            </a:r>
            <a:r>
              <a:rPr lang="en-US" sz="2400" i="1" dirty="0" err="1"/>
              <a:t>mất</a:t>
            </a:r>
            <a:r>
              <a:rPr lang="en-US" sz="2400" i="1" dirty="0"/>
              <a:t> </a:t>
            </a:r>
            <a:r>
              <a:rPr lang="en-US" sz="2400" i="1" dirty="0" err="1"/>
              <a:t>ngủ</a:t>
            </a:r>
            <a:r>
              <a:rPr lang="en-US" sz="2400" i="1" dirty="0"/>
              <a:t> </a:t>
            </a:r>
            <a:r>
              <a:rPr lang="en-US" sz="2400" i="1" dirty="0" err="1"/>
              <a:t>ít</a:t>
            </a:r>
            <a:r>
              <a:rPr lang="en-US" sz="2400" i="1" dirty="0"/>
              <a:t> </a:t>
            </a:r>
            <a:r>
              <a:rPr lang="en-US" sz="2400" i="1" dirty="0" err="1"/>
              <a:t>nhất</a:t>
            </a:r>
            <a:r>
              <a:rPr lang="en-US" sz="2400" i="1" dirty="0"/>
              <a:t> </a:t>
            </a:r>
            <a:r>
              <a:rPr lang="en-US" sz="2400" i="1" dirty="0" err="1"/>
              <a:t>nửa</a:t>
            </a:r>
            <a:r>
              <a:rPr lang="en-US" sz="2400" i="1" dirty="0"/>
              <a:t> </a:t>
            </a:r>
            <a:r>
              <a:rPr lang="en-US" sz="2400" i="1" dirty="0" err="1"/>
              <a:t>tiếng</a:t>
            </a:r>
            <a:r>
              <a:rPr lang="en-US" sz="2400" i="1" dirty="0"/>
              <a:t> </a:t>
            </a:r>
            <a:r>
              <a:rPr lang="en-US" sz="2400" i="1" dirty="0" err="1"/>
              <a:t>mỗi</a:t>
            </a:r>
            <a:r>
              <a:rPr lang="en-US" sz="2400" i="1" dirty="0"/>
              <a:t> </a:t>
            </a:r>
            <a:r>
              <a:rPr lang="en-US" sz="2400" i="1" dirty="0" err="1"/>
              <a:t>đêm</a:t>
            </a:r>
            <a:r>
              <a:rPr lang="en-US" sz="2400" i="1" dirty="0"/>
              <a:t> </a:t>
            </a:r>
            <a:r>
              <a:rPr lang="en-US" sz="2400" i="1" dirty="0" err="1"/>
              <a:t>có</a:t>
            </a:r>
            <a:r>
              <a:rPr lang="en-US" sz="2400" i="1" dirty="0"/>
              <a:t> </a:t>
            </a:r>
            <a:r>
              <a:rPr lang="en-US" sz="2400" i="1" dirty="0" err="1"/>
              <a:t>thể</a:t>
            </a:r>
            <a:r>
              <a:rPr lang="en-US" sz="2400" i="1" dirty="0"/>
              <a:t> </a:t>
            </a:r>
            <a:r>
              <a:rPr lang="en-US" sz="2400" i="1" dirty="0" err="1"/>
              <a:t>ảnh</a:t>
            </a:r>
            <a:r>
              <a:rPr lang="en-US" sz="2400" i="1" dirty="0"/>
              <a:t> </a:t>
            </a:r>
            <a:r>
              <a:rPr lang="en-US" sz="2400" i="1" dirty="0" err="1"/>
              <a:t>hưởng</a:t>
            </a:r>
            <a:r>
              <a:rPr lang="en-US" sz="2400" i="1" dirty="0"/>
              <a:t> </a:t>
            </a:r>
            <a:r>
              <a:rPr lang="en-US" sz="2400" i="1" dirty="0" err="1"/>
              <a:t>sâu</a:t>
            </a:r>
            <a:r>
              <a:rPr lang="en-US" sz="2400" i="1" dirty="0"/>
              <a:t> </a:t>
            </a:r>
            <a:r>
              <a:rPr lang="en-US" sz="2400" i="1" dirty="0" err="1"/>
              <a:t>sắc</a:t>
            </a:r>
            <a:r>
              <a:rPr lang="en-US" sz="2400" i="1" dirty="0"/>
              <a:t> </a:t>
            </a:r>
            <a:r>
              <a:rPr lang="en-US" sz="2400" i="1" dirty="0" err="1"/>
              <a:t>đến</a:t>
            </a:r>
            <a:r>
              <a:rPr lang="en-US" sz="2400" i="1" dirty="0"/>
              <a:t> </a:t>
            </a:r>
            <a:r>
              <a:rPr lang="en-US" sz="2400" i="1" dirty="0" err="1"/>
              <a:t>hoạt</a:t>
            </a:r>
            <a:r>
              <a:rPr lang="en-US" sz="2400" i="1" dirty="0"/>
              <a:t> </a:t>
            </a:r>
            <a:r>
              <a:rPr lang="en-US" sz="2400" i="1" dirty="0" err="1"/>
              <a:t>động</a:t>
            </a:r>
            <a:r>
              <a:rPr lang="en-US" sz="2400" i="1" dirty="0"/>
              <a:t> </a:t>
            </a:r>
            <a:r>
              <a:rPr lang="en-US" sz="2400" i="1" dirty="0" err="1"/>
              <a:t>của</a:t>
            </a:r>
            <a:r>
              <a:rPr lang="en-US" sz="2400" i="1" dirty="0"/>
              <a:t> </a:t>
            </a:r>
            <a:r>
              <a:rPr lang="en-US" sz="2400" i="1" dirty="0" err="1"/>
              <a:t>trẻ</a:t>
            </a:r>
            <a:r>
              <a:rPr lang="en-US" sz="2400" i="1" dirty="0"/>
              <a:t> </a:t>
            </a:r>
            <a:r>
              <a:rPr lang="en-US" sz="2400" i="1" dirty="0" err="1"/>
              <a:t>vào</a:t>
            </a:r>
            <a:r>
              <a:rPr lang="en-US" sz="2400" i="1" dirty="0"/>
              <a:t> </a:t>
            </a:r>
            <a:r>
              <a:rPr lang="en-US" sz="2400" i="1" dirty="0" err="1"/>
              <a:t>ngày</a:t>
            </a:r>
            <a:r>
              <a:rPr lang="en-US" sz="2400" i="1" dirty="0"/>
              <a:t> </a:t>
            </a:r>
            <a:r>
              <a:rPr lang="en-US" sz="2400" i="1" dirty="0" err="1"/>
              <a:t>hôm</a:t>
            </a:r>
            <a:r>
              <a:rPr lang="en-US" sz="2400" i="1" dirty="0"/>
              <a:t> </a:t>
            </a:r>
            <a:r>
              <a:rPr lang="en-US" sz="2400" i="1" dirty="0" err="1"/>
              <a:t>sau</a:t>
            </a:r>
            <a:endParaRPr lang="en-US" sz="2400" dirty="0"/>
          </a:p>
          <a:p>
            <a:endParaRPr lang="en-US" sz="2400" dirty="0" smtClean="0"/>
          </a:p>
          <a:p>
            <a:endParaRPr lang="en-US" sz="2400" dirty="0"/>
          </a:p>
        </p:txBody>
      </p:sp>
      <p:sp>
        <p:nvSpPr>
          <p:cNvPr id="3" name="Oval 2"/>
          <p:cNvSpPr/>
          <p:nvPr/>
        </p:nvSpPr>
        <p:spPr>
          <a:xfrm>
            <a:off x="5715000" y="1752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597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wipe(down)">
                                      <p:cBhvr>
                                        <p:cTn id="10" dur="500"/>
                                        <p:tgtEl>
                                          <p:spTgt spid="2">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wipe(down)">
                                      <p:cBhvr>
                                        <p:cTn id="13" dur="500"/>
                                        <p:tgtEl>
                                          <p:spTgt spid="2">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wipe(down)">
                                      <p:cBhvr>
                                        <p:cTn id="16" dur="5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down)">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457200"/>
            <a:ext cx="8839200" cy="6370975"/>
          </a:xfrm>
          <a:prstGeom prst="rect">
            <a:avLst/>
          </a:prstGeom>
          <a:noFill/>
        </p:spPr>
        <p:txBody>
          <a:bodyPr wrap="square" rtlCol="0">
            <a:spAutoFit/>
          </a:bodyPr>
          <a:lstStyle/>
          <a:p>
            <a:r>
              <a:rPr lang="en-US" sz="2400" b="1" dirty="0"/>
              <a:t>Question 37: </a:t>
            </a:r>
            <a:endParaRPr lang="en-US" sz="2400" dirty="0"/>
          </a:p>
          <a:p>
            <a:r>
              <a:rPr lang="en-US" sz="2400" dirty="0"/>
              <a:t>A good night's sleep is also crucial for teenagers because it is while they are asleep </a:t>
            </a:r>
            <a:r>
              <a:rPr lang="en-US" sz="2400" b="1" dirty="0"/>
              <a:t>(37)</a:t>
            </a:r>
            <a:r>
              <a:rPr lang="en-US" sz="2400" dirty="0"/>
              <a:t> ________ they release a hormone that is essential for their 'growth spurt' (the period during teenage years when the body grows at a rapid rate).</a:t>
            </a:r>
          </a:p>
          <a:p>
            <a:pPr marL="457200" indent="-457200">
              <a:buAutoNum type="alphaUcPeriod"/>
            </a:pPr>
            <a:r>
              <a:rPr lang="en-US" sz="2400" dirty="0" smtClean="0"/>
              <a:t>that</a:t>
            </a:r>
            <a:r>
              <a:rPr lang="en-US" sz="2400" dirty="0"/>
              <a:t>	</a:t>
            </a:r>
            <a:r>
              <a:rPr lang="en-US" sz="2400" b="1" dirty="0"/>
              <a:t>B. </a:t>
            </a:r>
            <a:r>
              <a:rPr lang="en-US" sz="2400" dirty="0"/>
              <a:t>which	</a:t>
            </a:r>
            <a:r>
              <a:rPr lang="en-US" sz="2400" b="1" dirty="0"/>
              <a:t>C. </a:t>
            </a:r>
            <a:r>
              <a:rPr lang="en-US" sz="2400" dirty="0"/>
              <a:t>when	</a:t>
            </a:r>
            <a:r>
              <a:rPr lang="en-US" sz="2400" b="1" dirty="0"/>
              <a:t>D. </a:t>
            </a:r>
            <a:r>
              <a:rPr lang="en-US" sz="2400" dirty="0" smtClean="0"/>
              <a:t>where</a:t>
            </a:r>
          </a:p>
          <a:p>
            <a:endParaRPr lang="en-US" sz="2400" dirty="0"/>
          </a:p>
          <a:p>
            <a:r>
              <a:rPr lang="en-US" sz="2400" b="1" dirty="0" err="1"/>
              <a:t>Kiến</a:t>
            </a:r>
            <a:r>
              <a:rPr lang="en-US" sz="2400" b="1" dirty="0"/>
              <a:t> </a:t>
            </a:r>
            <a:r>
              <a:rPr lang="en-US" sz="2400" b="1" dirty="0" err="1"/>
              <a:t>thức</a:t>
            </a:r>
            <a:r>
              <a:rPr lang="en-US" sz="2400" b="1" dirty="0"/>
              <a:t>: </a:t>
            </a:r>
            <a:r>
              <a:rPr lang="en-US" sz="2400" b="1" dirty="0" err="1"/>
              <a:t>Câu</a:t>
            </a:r>
            <a:r>
              <a:rPr lang="en-US" sz="2400" b="1" dirty="0"/>
              <a:t> </a:t>
            </a:r>
            <a:r>
              <a:rPr lang="en-US" sz="2400" b="1" dirty="0" err="1"/>
              <a:t>chẻ</a:t>
            </a:r>
            <a:endParaRPr lang="en-US" sz="2400" dirty="0"/>
          </a:p>
          <a:p>
            <a:r>
              <a:rPr lang="en-US" sz="2400" dirty="0"/>
              <a:t>• </a:t>
            </a:r>
            <a:r>
              <a:rPr lang="en-US" sz="2400" dirty="0" err="1"/>
              <a:t>Câu</a:t>
            </a:r>
            <a:r>
              <a:rPr lang="en-US" sz="2400" dirty="0"/>
              <a:t> </a:t>
            </a:r>
            <a:r>
              <a:rPr lang="en-US" sz="2400" dirty="0" err="1"/>
              <a:t>chẻ</a:t>
            </a:r>
            <a:r>
              <a:rPr lang="en-US" sz="2400" dirty="0"/>
              <a:t> hay </a:t>
            </a:r>
            <a:r>
              <a:rPr lang="en-US" sz="2400" dirty="0" err="1"/>
              <a:t>còn</a:t>
            </a:r>
            <a:r>
              <a:rPr lang="en-US" sz="2400" dirty="0"/>
              <a:t> </a:t>
            </a:r>
            <a:r>
              <a:rPr lang="en-US" sz="2400" dirty="0" err="1"/>
              <a:t>được</a:t>
            </a:r>
            <a:r>
              <a:rPr lang="en-US" sz="2400" dirty="0"/>
              <a:t> </a:t>
            </a:r>
            <a:r>
              <a:rPr lang="en-US" sz="2400" dirty="0" err="1"/>
              <a:t>gọi</a:t>
            </a:r>
            <a:r>
              <a:rPr lang="en-US" sz="2400" dirty="0"/>
              <a:t> </a:t>
            </a:r>
            <a:r>
              <a:rPr lang="en-US" sz="2400" dirty="0" err="1"/>
              <a:t>là</a:t>
            </a:r>
            <a:r>
              <a:rPr lang="en-US" sz="2400" dirty="0"/>
              <a:t> </a:t>
            </a:r>
            <a:r>
              <a:rPr lang="en-US" sz="2400" dirty="0" err="1"/>
              <a:t>câu</a:t>
            </a:r>
            <a:r>
              <a:rPr lang="en-US" sz="2400" dirty="0"/>
              <a:t> </a:t>
            </a:r>
            <a:r>
              <a:rPr lang="en-US" sz="2400" dirty="0" err="1"/>
              <a:t>nhấn</a:t>
            </a:r>
            <a:r>
              <a:rPr lang="en-US" sz="2400" dirty="0"/>
              <a:t> </a:t>
            </a:r>
            <a:r>
              <a:rPr lang="en-US" sz="2400" dirty="0" err="1"/>
              <a:t>mạnh</a:t>
            </a:r>
            <a:r>
              <a:rPr lang="en-US" sz="2400" dirty="0"/>
              <a:t>. </a:t>
            </a:r>
            <a:r>
              <a:rPr lang="en-US" sz="2400" dirty="0" err="1"/>
              <a:t>Chúng</a:t>
            </a:r>
            <a:r>
              <a:rPr lang="en-US" sz="2400" dirty="0"/>
              <a:t> </a:t>
            </a:r>
            <a:r>
              <a:rPr lang="en-US" sz="2400" dirty="0" err="1"/>
              <a:t>được</a:t>
            </a:r>
            <a:r>
              <a:rPr lang="en-US" sz="2400" dirty="0"/>
              <a:t> </a:t>
            </a:r>
            <a:r>
              <a:rPr lang="en-US" sz="2400" dirty="0" err="1"/>
              <a:t>sử</a:t>
            </a:r>
            <a:r>
              <a:rPr lang="en-US" sz="2400" dirty="0"/>
              <a:t> </a:t>
            </a:r>
            <a:r>
              <a:rPr lang="en-US" sz="2400" dirty="0" err="1"/>
              <a:t>dụng</a:t>
            </a:r>
            <a:r>
              <a:rPr lang="en-US" sz="2400" dirty="0"/>
              <a:t> </a:t>
            </a:r>
            <a:r>
              <a:rPr lang="en-US" sz="2400" dirty="0" err="1"/>
              <a:t>khi</a:t>
            </a:r>
            <a:r>
              <a:rPr lang="en-US" sz="2400" dirty="0"/>
              <a:t> </a:t>
            </a:r>
            <a:r>
              <a:rPr lang="en-US" sz="2400" dirty="0" err="1"/>
              <a:t>muốn</a:t>
            </a:r>
            <a:r>
              <a:rPr lang="en-US" sz="2400" dirty="0"/>
              <a:t> </a:t>
            </a:r>
            <a:r>
              <a:rPr lang="en-US" sz="2400" dirty="0" err="1"/>
              <a:t>nhấn</a:t>
            </a:r>
            <a:r>
              <a:rPr lang="en-US" sz="2400" dirty="0"/>
              <a:t> </a:t>
            </a:r>
            <a:r>
              <a:rPr lang="en-US" sz="2400" dirty="0" err="1"/>
              <a:t>mạnh</a:t>
            </a:r>
            <a:r>
              <a:rPr lang="en-US" sz="2400" dirty="0"/>
              <a:t> </a:t>
            </a:r>
            <a:r>
              <a:rPr lang="en-US" sz="2400" dirty="0" err="1"/>
              <a:t>vào</a:t>
            </a:r>
            <a:r>
              <a:rPr lang="en-US" sz="2400" dirty="0"/>
              <a:t> </a:t>
            </a:r>
            <a:r>
              <a:rPr lang="en-US" sz="2400" dirty="0" err="1"/>
              <a:t>một</a:t>
            </a:r>
            <a:r>
              <a:rPr lang="en-US" sz="2400" dirty="0"/>
              <a:t> </a:t>
            </a:r>
            <a:r>
              <a:rPr lang="en-US" sz="2400" dirty="0" err="1"/>
              <a:t>đối</a:t>
            </a:r>
            <a:r>
              <a:rPr lang="en-US" sz="2400" dirty="0"/>
              <a:t> </a:t>
            </a:r>
            <a:r>
              <a:rPr lang="en-US" sz="2400" dirty="0" err="1"/>
              <a:t>tượng</a:t>
            </a:r>
            <a:r>
              <a:rPr lang="en-US" sz="2400" dirty="0"/>
              <a:t> hay </a:t>
            </a:r>
            <a:r>
              <a:rPr lang="en-US" sz="2400" dirty="0" err="1"/>
              <a:t>sự</a:t>
            </a:r>
            <a:r>
              <a:rPr lang="en-US" sz="2400" dirty="0"/>
              <a:t> </a:t>
            </a:r>
            <a:r>
              <a:rPr lang="en-US" sz="2400" dirty="0" err="1"/>
              <a:t>việc</a:t>
            </a:r>
            <a:r>
              <a:rPr lang="en-US" sz="2400" dirty="0"/>
              <a:t> </a:t>
            </a:r>
            <a:r>
              <a:rPr lang="en-US" sz="2400" dirty="0" err="1"/>
              <a:t>nào</a:t>
            </a:r>
            <a:r>
              <a:rPr lang="en-US" sz="2400" dirty="0"/>
              <a:t> </a:t>
            </a:r>
            <a:r>
              <a:rPr lang="en-US" sz="2400" dirty="0" err="1"/>
              <a:t>đó</a:t>
            </a:r>
            <a:r>
              <a:rPr lang="en-US" sz="2400" dirty="0"/>
              <a:t>.</a:t>
            </a:r>
          </a:p>
          <a:p>
            <a:r>
              <a:rPr lang="en-US" sz="2400" dirty="0"/>
              <a:t>• It is/was + </a:t>
            </a:r>
            <a:r>
              <a:rPr lang="en-US" sz="2400" dirty="0" err="1"/>
              <a:t>trạng</a:t>
            </a:r>
            <a:r>
              <a:rPr lang="en-US" sz="2400" dirty="0"/>
              <a:t> </a:t>
            </a:r>
            <a:r>
              <a:rPr lang="en-US" sz="2400" dirty="0" err="1"/>
              <a:t>ngữ</a:t>
            </a:r>
            <a:r>
              <a:rPr lang="en-US" sz="2400" dirty="0"/>
              <a:t> + that + S + V + O</a:t>
            </a:r>
          </a:p>
          <a:p>
            <a:r>
              <a:rPr lang="en-US" sz="2400" b="1" dirty="0" err="1"/>
              <a:t>Tạm</a:t>
            </a:r>
            <a:r>
              <a:rPr lang="en-US" sz="2400" b="1" dirty="0"/>
              <a:t> </a:t>
            </a:r>
            <a:r>
              <a:rPr lang="en-US" sz="2400" b="1" dirty="0" err="1"/>
              <a:t>dịch</a:t>
            </a:r>
            <a:r>
              <a:rPr lang="en-US" sz="2400" b="1" dirty="0"/>
              <a:t>: </a:t>
            </a:r>
            <a:r>
              <a:rPr lang="en-US" sz="2400" i="1" dirty="0" err="1"/>
              <a:t>Một</a:t>
            </a:r>
            <a:r>
              <a:rPr lang="en-US" sz="2400" i="1" dirty="0"/>
              <a:t> </a:t>
            </a:r>
            <a:r>
              <a:rPr lang="en-US" sz="2400" i="1" dirty="0" err="1"/>
              <a:t>giấc</a:t>
            </a:r>
            <a:r>
              <a:rPr lang="en-US" sz="2400" i="1" dirty="0"/>
              <a:t> </a:t>
            </a:r>
            <a:r>
              <a:rPr lang="en-US" sz="2400" i="1" dirty="0" err="1"/>
              <a:t>ngủ</a:t>
            </a:r>
            <a:r>
              <a:rPr lang="en-US" sz="2400" i="1" dirty="0"/>
              <a:t> </a:t>
            </a:r>
            <a:r>
              <a:rPr lang="en-US" sz="2400" i="1" dirty="0" err="1"/>
              <a:t>ngon</a:t>
            </a:r>
            <a:r>
              <a:rPr lang="en-US" sz="2400" i="1" dirty="0"/>
              <a:t> </a:t>
            </a:r>
            <a:r>
              <a:rPr lang="en-US" sz="2400" i="1" dirty="0" err="1"/>
              <a:t>cũng</a:t>
            </a:r>
            <a:r>
              <a:rPr lang="en-US" sz="2400" i="1" dirty="0"/>
              <a:t> </a:t>
            </a:r>
            <a:r>
              <a:rPr lang="en-US" sz="2400" i="1" dirty="0" err="1"/>
              <a:t>rất</a:t>
            </a:r>
            <a:r>
              <a:rPr lang="en-US" sz="2400" i="1" dirty="0"/>
              <a:t> </a:t>
            </a:r>
            <a:r>
              <a:rPr lang="en-US" sz="2400" i="1" dirty="0" err="1"/>
              <a:t>quan</a:t>
            </a:r>
            <a:r>
              <a:rPr lang="en-US" sz="2400" i="1" dirty="0"/>
              <a:t> </a:t>
            </a:r>
            <a:r>
              <a:rPr lang="en-US" sz="2400" i="1" dirty="0" err="1"/>
              <a:t>trọng</a:t>
            </a:r>
            <a:r>
              <a:rPr lang="en-US" sz="2400" i="1" dirty="0"/>
              <a:t> </a:t>
            </a:r>
            <a:r>
              <a:rPr lang="en-US" sz="2400" i="1" dirty="0" err="1"/>
              <a:t>đối</a:t>
            </a:r>
            <a:r>
              <a:rPr lang="en-US" sz="2400" i="1" dirty="0"/>
              <a:t> </a:t>
            </a:r>
            <a:r>
              <a:rPr lang="en-US" sz="2400" i="1" dirty="0" err="1"/>
              <a:t>với</a:t>
            </a:r>
            <a:r>
              <a:rPr lang="en-US" sz="2400" i="1" dirty="0"/>
              <a:t> </a:t>
            </a:r>
            <a:r>
              <a:rPr lang="en-US" sz="2400" i="1" dirty="0" err="1"/>
              <a:t>thanh</a:t>
            </a:r>
            <a:r>
              <a:rPr lang="en-US" sz="2400" i="1" dirty="0"/>
              <a:t> </a:t>
            </a:r>
            <a:r>
              <a:rPr lang="en-US" sz="2400" i="1" dirty="0" err="1"/>
              <a:t>thiếu</a:t>
            </a:r>
            <a:r>
              <a:rPr lang="en-US" sz="2400" i="1" dirty="0"/>
              <a:t> </a:t>
            </a:r>
            <a:r>
              <a:rPr lang="en-US" sz="2400" i="1" dirty="0" err="1"/>
              <a:t>niên</a:t>
            </a:r>
            <a:r>
              <a:rPr lang="en-US" sz="2400" i="1" dirty="0"/>
              <a:t> </a:t>
            </a:r>
            <a:r>
              <a:rPr lang="en-US" sz="2400" i="1" dirty="0" err="1"/>
              <a:t>vì</a:t>
            </a:r>
            <a:r>
              <a:rPr lang="en-US" sz="2400" i="1" dirty="0"/>
              <a:t> </a:t>
            </a:r>
            <a:r>
              <a:rPr lang="en-US" sz="2400" i="1" dirty="0" err="1"/>
              <a:t>chính</a:t>
            </a:r>
            <a:r>
              <a:rPr lang="en-US" sz="2400" i="1" dirty="0"/>
              <a:t> </a:t>
            </a:r>
            <a:r>
              <a:rPr lang="en-US" sz="2400" i="1" dirty="0" err="1"/>
              <a:t>trong</a:t>
            </a:r>
            <a:r>
              <a:rPr lang="en-US" sz="2400" i="1" dirty="0"/>
              <a:t> </a:t>
            </a:r>
            <a:r>
              <a:rPr lang="en-US" sz="2400" i="1" dirty="0" err="1"/>
              <a:t>khi</a:t>
            </a:r>
            <a:r>
              <a:rPr lang="en-US" sz="2400" i="1" dirty="0"/>
              <a:t> </a:t>
            </a:r>
            <a:r>
              <a:rPr lang="en-US" sz="2400" i="1" dirty="0" err="1"/>
              <a:t>ngủ</a:t>
            </a:r>
            <a:r>
              <a:rPr lang="en-US" sz="2400" i="1" dirty="0"/>
              <a:t>, </a:t>
            </a:r>
            <a:r>
              <a:rPr lang="en-US" sz="2400" i="1" dirty="0" err="1"/>
              <a:t>chúng</a:t>
            </a:r>
            <a:r>
              <a:rPr lang="en-US" sz="2400" i="1" dirty="0"/>
              <a:t> </a:t>
            </a:r>
            <a:r>
              <a:rPr lang="en-US" sz="2400" i="1" dirty="0" err="1"/>
              <a:t>tiết</a:t>
            </a:r>
            <a:r>
              <a:rPr lang="en-US" sz="2400" i="1" dirty="0"/>
              <a:t> </a:t>
            </a:r>
            <a:r>
              <a:rPr lang="en-US" sz="2400" i="1" dirty="0" err="1"/>
              <a:t>ra</a:t>
            </a:r>
            <a:r>
              <a:rPr lang="en-US" sz="2400" i="1" dirty="0"/>
              <a:t> </a:t>
            </a:r>
            <a:r>
              <a:rPr lang="en-US" sz="2400" i="1" dirty="0" err="1"/>
              <a:t>một</a:t>
            </a:r>
            <a:r>
              <a:rPr lang="en-US" sz="2400" i="1" dirty="0"/>
              <a:t> </a:t>
            </a:r>
            <a:r>
              <a:rPr lang="en-US" sz="2400" i="1" dirty="0" err="1"/>
              <a:t>loại</a:t>
            </a:r>
            <a:r>
              <a:rPr lang="en-US" sz="2400" i="1" dirty="0"/>
              <a:t> hormone </a:t>
            </a:r>
            <a:r>
              <a:rPr lang="en-US" sz="2400" i="1" dirty="0" err="1"/>
              <a:t>cần</a:t>
            </a:r>
            <a:r>
              <a:rPr lang="en-US" sz="2400" i="1" dirty="0"/>
              <a:t> </a:t>
            </a:r>
            <a:r>
              <a:rPr lang="en-US" sz="2400" i="1" dirty="0" err="1"/>
              <a:t>thiết</a:t>
            </a:r>
            <a:r>
              <a:rPr lang="en-US" sz="2400" i="1" dirty="0"/>
              <a:t> </a:t>
            </a:r>
            <a:r>
              <a:rPr lang="en-US" sz="2400" i="1" dirty="0" err="1"/>
              <a:t>cho</a:t>
            </a:r>
            <a:r>
              <a:rPr lang="en-US" sz="2400" i="1" dirty="0"/>
              <a:t> </a:t>
            </a:r>
            <a:r>
              <a:rPr lang="en-US" sz="2400" i="1" dirty="0" err="1"/>
              <a:t>quá</a:t>
            </a:r>
            <a:r>
              <a:rPr lang="en-US" sz="2400" i="1" dirty="0"/>
              <a:t> </a:t>
            </a:r>
            <a:r>
              <a:rPr lang="en-US" sz="2400" i="1" dirty="0" err="1"/>
              <a:t>trình</a:t>
            </a:r>
            <a:r>
              <a:rPr lang="en-US" sz="2400" i="1" dirty="0"/>
              <a:t> </a:t>
            </a:r>
            <a:r>
              <a:rPr lang="en-US" sz="2400" i="1" dirty="0" err="1"/>
              <a:t>tăng</a:t>
            </a:r>
            <a:r>
              <a:rPr lang="en-US" sz="2400" i="1" dirty="0"/>
              <a:t> </a:t>
            </a:r>
            <a:r>
              <a:rPr lang="en-US" sz="2400" i="1" dirty="0" err="1"/>
              <a:t>trưởng</a:t>
            </a:r>
            <a:r>
              <a:rPr lang="en-US" sz="2400" i="1" dirty="0"/>
              <a:t> </a:t>
            </a:r>
            <a:r>
              <a:rPr lang="en-US" sz="2400" i="1" dirty="0" err="1"/>
              <a:t>nhanh</a:t>
            </a:r>
            <a:r>
              <a:rPr lang="en-US" sz="2400" i="1" dirty="0"/>
              <a:t> (</a:t>
            </a:r>
            <a:r>
              <a:rPr lang="en-US" sz="2400" i="1" dirty="0" err="1"/>
              <a:t>giai</a:t>
            </a:r>
            <a:r>
              <a:rPr lang="en-US" sz="2400" i="1" dirty="0"/>
              <a:t> </a:t>
            </a:r>
            <a:r>
              <a:rPr lang="en-US" sz="2400" i="1" dirty="0" err="1"/>
              <a:t>đoạn</a:t>
            </a:r>
            <a:r>
              <a:rPr lang="en-US" sz="2400" i="1" dirty="0"/>
              <a:t> ở </a:t>
            </a:r>
            <a:r>
              <a:rPr lang="en-US" sz="2400" i="1" dirty="0" err="1"/>
              <a:t>tuổi</a:t>
            </a:r>
            <a:r>
              <a:rPr lang="en-US" sz="2400" i="1" dirty="0"/>
              <a:t> </a:t>
            </a:r>
            <a:r>
              <a:rPr lang="en-US" sz="2400" i="1" dirty="0" err="1"/>
              <a:t>thiếu</a:t>
            </a:r>
            <a:r>
              <a:rPr lang="en-US" sz="2400" i="1" dirty="0"/>
              <a:t> </a:t>
            </a:r>
            <a:r>
              <a:rPr lang="en-US" sz="2400" i="1" dirty="0" err="1"/>
              <a:t>niên</a:t>
            </a:r>
            <a:r>
              <a:rPr lang="en-US" sz="2400" i="1" dirty="0"/>
              <a:t> </a:t>
            </a:r>
            <a:r>
              <a:rPr lang="en-US" sz="2400" i="1" dirty="0" err="1"/>
              <a:t>khi</a:t>
            </a:r>
            <a:r>
              <a:rPr lang="en-US" sz="2400" i="1" dirty="0"/>
              <a:t> </a:t>
            </a:r>
            <a:r>
              <a:rPr lang="en-US" sz="2400" i="1" dirty="0" err="1"/>
              <a:t>cơ</a:t>
            </a:r>
            <a:r>
              <a:rPr lang="en-US" sz="2400" i="1" dirty="0"/>
              <a:t> </a:t>
            </a:r>
            <a:r>
              <a:rPr lang="en-US" sz="2400" i="1" dirty="0" err="1"/>
              <a:t>thể</a:t>
            </a:r>
            <a:r>
              <a:rPr lang="en-US" sz="2400" i="1" dirty="0"/>
              <a:t> </a:t>
            </a:r>
            <a:r>
              <a:rPr lang="en-US" sz="2400" i="1" dirty="0" err="1"/>
              <a:t>phát</a:t>
            </a:r>
            <a:r>
              <a:rPr lang="en-US" sz="2400" i="1" dirty="0"/>
              <a:t> </a:t>
            </a:r>
            <a:r>
              <a:rPr lang="en-US" sz="2400" i="1" dirty="0" err="1"/>
              <a:t>triển</a:t>
            </a:r>
            <a:r>
              <a:rPr lang="en-US" sz="2400" i="1" dirty="0"/>
              <a:t> </a:t>
            </a:r>
            <a:r>
              <a:rPr lang="en-US" sz="2400" i="1" dirty="0" err="1"/>
              <a:t>với</a:t>
            </a:r>
            <a:r>
              <a:rPr lang="en-US" sz="2400" i="1" dirty="0"/>
              <a:t> </a:t>
            </a:r>
            <a:r>
              <a:rPr lang="en-US" sz="2400" i="1" dirty="0" err="1"/>
              <a:t>tốc</a:t>
            </a:r>
            <a:r>
              <a:rPr lang="en-US" sz="2400" i="1" dirty="0"/>
              <a:t> </a:t>
            </a:r>
            <a:r>
              <a:rPr lang="en-US" sz="2400" i="1" dirty="0" err="1"/>
              <a:t>độ</a:t>
            </a:r>
            <a:r>
              <a:rPr lang="en-US" sz="2400" i="1" dirty="0"/>
              <a:t> </a:t>
            </a:r>
            <a:r>
              <a:rPr lang="en-US" sz="2400" i="1" dirty="0" err="1"/>
              <a:t>nhanh</a:t>
            </a:r>
            <a:r>
              <a:rPr lang="en-US" sz="2400" i="1" dirty="0"/>
              <a:t>).</a:t>
            </a:r>
            <a:endParaRPr lang="en-US" sz="2400" dirty="0"/>
          </a:p>
          <a:p>
            <a:endParaRPr lang="en-US" sz="2400" dirty="0" smtClean="0"/>
          </a:p>
          <a:p>
            <a:endParaRPr lang="en-US" sz="2400" dirty="0"/>
          </a:p>
        </p:txBody>
      </p:sp>
      <p:sp>
        <p:nvSpPr>
          <p:cNvPr id="3" name="Oval 2"/>
          <p:cNvSpPr/>
          <p:nvPr/>
        </p:nvSpPr>
        <p:spPr>
          <a:xfrm>
            <a:off x="76200" y="2362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20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circle(in)">
                                      <p:cBhvr>
                                        <p:cTn id="7" dur="2000"/>
                                        <p:tgtEl>
                                          <p:spTgt spid="2">
                                            <p:txEl>
                                              <p:pRg st="4" end="4"/>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circle(in)">
                                      <p:cBhvr>
                                        <p:cTn id="10" dur="2000"/>
                                        <p:tgtEl>
                                          <p:spTgt spid="2">
                                            <p:txEl>
                                              <p:pRg st="5" end="5"/>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circle(in)">
                                      <p:cBhvr>
                                        <p:cTn id="13" dur="2000"/>
                                        <p:tgtEl>
                                          <p:spTgt spid="2">
                                            <p:txEl>
                                              <p:pRg st="6" end="6"/>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circle(in)">
                                      <p:cBhvr>
                                        <p:cTn id="16" dur="20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heel(1)">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4893647"/>
          </a:xfrm>
          <a:prstGeom prst="rect">
            <a:avLst/>
          </a:prstGeom>
          <a:noFill/>
        </p:spPr>
        <p:txBody>
          <a:bodyPr wrap="square" rtlCol="0">
            <a:spAutoFit/>
          </a:bodyPr>
          <a:lstStyle/>
          <a:p>
            <a:r>
              <a:rPr lang="en-US" sz="2400" b="1" dirty="0"/>
              <a:t>Question 38: </a:t>
            </a:r>
            <a:endParaRPr lang="en-US" sz="2400" dirty="0"/>
          </a:p>
          <a:p>
            <a:r>
              <a:rPr lang="en-US" sz="2400" dirty="0"/>
              <a:t>It's true that they can, to</a:t>
            </a:r>
            <a:r>
              <a:rPr lang="en-US" sz="2400" b="1" dirty="0"/>
              <a:t>(38)</a:t>
            </a:r>
            <a:r>
              <a:rPr lang="en-US" sz="2400" dirty="0"/>
              <a:t> ________  extent, catch up on sleep at weekends, but that won't help them when they are dropping off to sleep in class on a Friday afternoon.</a:t>
            </a:r>
          </a:p>
          <a:p>
            <a:r>
              <a:rPr lang="en-US" sz="2400" b="1" dirty="0"/>
              <a:t>A. </a:t>
            </a:r>
            <a:r>
              <a:rPr lang="en-US" sz="2400" dirty="0"/>
              <a:t>any	</a:t>
            </a:r>
            <a:r>
              <a:rPr lang="en-US" sz="2400" b="1" dirty="0"/>
              <a:t>B. </a:t>
            </a:r>
            <a:r>
              <a:rPr lang="en-US" sz="2400" dirty="0"/>
              <a:t>some	</a:t>
            </a:r>
            <a:r>
              <a:rPr lang="en-US" sz="2400" b="1" dirty="0"/>
              <a:t>C</a:t>
            </a:r>
            <a:r>
              <a:rPr lang="en-US" sz="2400" dirty="0"/>
              <a:t>. one	</a:t>
            </a:r>
            <a:r>
              <a:rPr lang="en-US" sz="2400" b="1" dirty="0"/>
              <a:t>D. </a:t>
            </a:r>
            <a:r>
              <a:rPr lang="en-US" sz="2400" dirty="0"/>
              <a:t>every</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Cụm</a:t>
            </a:r>
            <a:r>
              <a:rPr lang="en-US" sz="2400" b="1" dirty="0"/>
              <a:t> </a:t>
            </a:r>
            <a:r>
              <a:rPr lang="en-US" sz="2400" b="1" dirty="0" err="1"/>
              <a:t>từ</a:t>
            </a:r>
            <a:endParaRPr lang="en-US" sz="2400" dirty="0"/>
          </a:p>
          <a:p>
            <a:r>
              <a:rPr lang="en-US" sz="2400" dirty="0"/>
              <a:t>• To some extent: ở </a:t>
            </a:r>
            <a:r>
              <a:rPr lang="en-US" sz="2400" dirty="0" err="1"/>
              <a:t>một</a:t>
            </a:r>
            <a:r>
              <a:rPr lang="en-US" sz="2400" dirty="0"/>
              <a:t> </a:t>
            </a:r>
            <a:r>
              <a:rPr lang="en-US" sz="2400" dirty="0" err="1"/>
              <a:t>phạm</a:t>
            </a:r>
            <a:r>
              <a:rPr lang="en-US" sz="2400" dirty="0"/>
              <a:t> vi, </a:t>
            </a:r>
            <a:r>
              <a:rPr lang="en-US" sz="2400" dirty="0" err="1"/>
              <a:t>mức</a:t>
            </a:r>
            <a:r>
              <a:rPr lang="en-US" sz="2400" dirty="0"/>
              <a:t> </a:t>
            </a:r>
            <a:r>
              <a:rPr lang="en-US" sz="2400" dirty="0" err="1"/>
              <a:t>độ</a:t>
            </a:r>
            <a:r>
              <a:rPr lang="en-US" sz="2400" dirty="0"/>
              <a:t>, </a:t>
            </a:r>
            <a:r>
              <a:rPr lang="en-US" sz="2400" dirty="0" err="1"/>
              <a:t>chừng</a:t>
            </a:r>
            <a:r>
              <a:rPr lang="en-US" sz="2400" dirty="0"/>
              <a:t> </a:t>
            </a:r>
            <a:r>
              <a:rPr lang="en-US" sz="2400" dirty="0" err="1"/>
              <a:t>mực</a:t>
            </a:r>
            <a:r>
              <a:rPr lang="en-US" sz="2400" dirty="0"/>
              <a:t> </a:t>
            </a:r>
            <a:r>
              <a:rPr lang="en-US" sz="2400" dirty="0" err="1"/>
              <a:t>nào</a:t>
            </a:r>
            <a:r>
              <a:rPr lang="en-US" sz="2400" dirty="0"/>
              <a:t> </a:t>
            </a:r>
            <a:r>
              <a:rPr lang="en-US" sz="2400" dirty="0" err="1"/>
              <a:t>đó</a:t>
            </a:r>
            <a:endParaRPr lang="en-US" sz="2400" dirty="0"/>
          </a:p>
          <a:p>
            <a:r>
              <a:rPr lang="en-US" sz="2400" b="1" dirty="0" err="1"/>
              <a:t>Tạm</a:t>
            </a:r>
            <a:r>
              <a:rPr lang="en-US" sz="2400" b="1" dirty="0"/>
              <a:t> </a:t>
            </a:r>
            <a:r>
              <a:rPr lang="en-US" sz="2400" b="1" dirty="0" err="1"/>
              <a:t>dịch</a:t>
            </a:r>
            <a:r>
              <a:rPr lang="en-US" sz="2400" b="1" dirty="0"/>
              <a:t>: </a:t>
            </a:r>
            <a:r>
              <a:rPr lang="en-US" sz="2400" i="1" dirty="0" err="1"/>
              <a:t>Đúng</a:t>
            </a:r>
            <a:r>
              <a:rPr lang="en-US" sz="2400" i="1" dirty="0"/>
              <a:t> </a:t>
            </a:r>
            <a:r>
              <a:rPr lang="en-US" sz="2400" i="1" dirty="0" err="1"/>
              <a:t>là</a:t>
            </a:r>
            <a:r>
              <a:rPr lang="en-US" sz="2400" i="1" dirty="0"/>
              <a:t> ở </a:t>
            </a:r>
            <a:r>
              <a:rPr lang="en-US" sz="2400" i="1" dirty="0" err="1"/>
              <a:t>một</a:t>
            </a:r>
            <a:r>
              <a:rPr lang="en-US" sz="2400" i="1" dirty="0"/>
              <a:t> </a:t>
            </a:r>
            <a:r>
              <a:rPr lang="en-US" sz="2400" i="1" dirty="0" err="1"/>
              <a:t>mức</a:t>
            </a:r>
            <a:r>
              <a:rPr lang="en-US" sz="2400" i="1" dirty="0"/>
              <a:t> </a:t>
            </a:r>
            <a:r>
              <a:rPr lang="en-US" sz="2400" i="1" dirty="0" err="1"/>
              <a:t>độ</a:t>
            </a:r>
            <a:r>
              <a:rPr lang="en-US" sz="2400" i="1" dirty="0"/>
              <a:t> </a:t>
            </a:r>
            <a:r>
              <a:rPr lang="en-US" sz="2400" i="1" dirty="0" err="1"/>
              <a:t>nào</a:t>
            </a:r>
            <a:r>
              <a:rPr lang="en-US" sz="2400" i="1" dirty="0"/>
              <a:t> </a:t>
            </a:r>
            <a:r>
              <a:rPr lang="en-US" sz="2400" i="1" dirty="0" err="1"/>
              <a:t>đó</a:t>
            </a:r>
            <a:r>
              <a:rPr lang="en-US" sz="2400" i="1" dirty="0"/>
              <a:t>, </a:t>
            </a:r>
            <a:r>
              <a:rPr lang="en-US" sz="2400" i="1" dirty="0" err="1"/>
              <a:t>chúng</a:t>
            </a:r>
            <a:r>
              <a:rPr lang="en-US" sz="2400" i="1" dirty="0"/>
              <a:t> </a:t>
            </a:r>
            <a:r>
              <a:rPr lang="en-US" sz="2400" i="1" dirty="0" err="1"/>
              <a:t>có</a:t>
            </a:r>
            <a:r>
              <a:rPr lang="en-US" sz="2400" i="1" dirty="0"/>
              <a:t> </a:t>
            </a:r>
            <a:r>
              <a:rPr lang="en-US" sz="2400" i="1" dirty="0" err="1"/>
              <a:t>thể</a:t>
            </a:r>
            <a:r>
              <a:rPr lang="en-US" sz="2400" i="1" dirty="0"/>
              <a:t> </a:t>
            </a:r>
            <a:r>
              <a:rPr lang="en-US" sz="2400" i="1" dirty="0" err="1"/>
              <a:t>ngủ</a:t>
            </a:r>
            <a:r>
              <a:rPr lang="en-US" sz="2400" i="1" dirty="0"/>
              <a:t> </a:t>
            </a:r>
            <a:r>
              <a:rPr lang="en-US" sz="2400" i="1" dirty="0" err="1"/>
              <a:t>bù</a:t>
            </a:r>
            <a:r>
              <a:rPr lang="en-US" sz="2400" i="1" dirty="0"/>
              <a:t> </a:t>
            </a:r>
            <a:r>
              <a:rPr lang="en-US" sz="2400" i="1" dirty="0" err="1"/>
              <a:t>vào</a:t>
            </a:r>
            <a:r>
              <a:rPr lang="en-US" sz="2400" i="1" dirty="0"/>
              <a:t> </a:t>
            </a:r>
            <a:r>
              <a:rPr lang="en-US" sz="2400" i="1" dirty="0" err="1"/>
              <a:t>cuối</a:t>
            </a:r>
            <a:r>
              <a:rPr lang="en-US" sz="2400" i="1" dirty="0"/>
              <a:t> </a:t>
            </a:r>
            <a:r>
              <a:rPr lang="en-US" sz="2400" i="1" dirty="0" err="1"/>
              <a:t>tuần</a:t>
            </a:r>
            <a:r>
              <a:rPr lang="en-US" sz="2400" i="1" dirty="0"/>
              <a:t>, </a:t>
            </a:r>
            <a:r>
              <a:rPr lang="en-US" sz="2400" i="1" dirty="0" err="1"/>
              <a:t>nhưng</a:t>
            </a:r>
            <a:r>
              <a:rPr lang="en-US" sz="2400" i="1" dirty="0"/>
              <a:t> </a:t>
            </a:r>
            <a:r>
              <a:rPr lang="en-US" sz="2400" i="1" dirty="0" err="1"/>
              <a:t>điều</a:t>
            </a:r>
            <a:r>
              <a:rPr lang="en-US" sz="2400" i="1" dirty="0"/>
              <a:t> </a:t>
            </a:r>
            <a:r>
              <a:rPr lang="en-US" sz="2400" i="1" dirty="0" err="1"/>
              <a:t>đó</a:t>
            </a:r>
            <a:r>
              <a:rPr lang="en-US" sz="2400" i="1" dirty="0"/>
              <a:t> </a:t>
            </a:r>
            <a:r>
              <a:rPr lang="en-US" sz="2400" i="1" dirty="0" err="1"/>
              <a:t>sẽ</a:t>
            </a:r>
            <a:r>
              <a:rPr lang="en-US" sz="2400" i="1" dirty="0"/>
              <a:t> </a:t>
            </a:r>
            <a:r>
              <a:rPr lang="en-US" sz="2400" i="1" dirty="0" err="1"/>
              <a:t>không</a:t>
            </a:r>
            <a:r>
              <a:rPr lang="en-US" sz="2400" i="1" dirty="0"/>
              <a:t> </a:t>
            </a:r>
            <a:r>
              <a:rPr lang="en-US" sz="2400" i="1" dirty="0" err="1"/>
              <a:t>giúp</a:t>
            </a:r>
            <a:r>
              <a:rPr lang="en-US" sz="2400" i="1" dirty="0"/>
              <a:t> </a:t>
            </a:r>
            <a:r>
              <a:rPr lang="en-US" sz="2400" i="1" dirty="0" err="1"/>
              <a:t>ích</a:t>
            </a:r>
            <a:r>
              <a:rPr lang="en-US" sz="2400" i="1" dirty="0"/>
              <a:t> </a:t>
            </a:r>
            <a:r>
              <a:rPr lang="en-US" sz="2400" i="1" dirty="0" err="1"/>
              <a:t>gì</a:t>
            </a:r>
            <a:r>
              <a:rPr lang="en-US" sz="2400" i="1" dirty="0"/>
              <a:t> </a:t>
            </a:r>
            <a:r>
              <a:rPr lang="en-US" sz="2400" i="1" dirty="0" err="1"/>
              <a:t>khi</a:t>
            </a:r>
            <a:r>
              <a:rPr lang="en-US" sz="2400" i="1" dirty="0"/>
              <a:t> </a:t>
            </a:r>
            <a:r>
              <a:rPr lang="en-US" sz="2400" i="1" dirty="0" err="1"/>
              <a:t>chúng</a:t>
            </a:r>
            <a:r>
              <a:rPr lang="en-US" sz="2400" i="1" dirty="0"/>
              <a:t> </a:t>
            </a:r>
            <a:r>
              <a:rPr lang="en-US" sz="2400" i="1" dirty="0" err="1"/>
              <a:t>ngủ</a:t>
            </a:r>
            <a:r>
              <a:rPr lang="en-US" sz="2400" i="1" dirty="0"/>
              <a:t> </a:t>
            </a:r>
            <a:r>
              <a:rPr lang="en-US" sz="2400" i="1" dirty="0" err="1"/>
              <a:t>gật</a:t>
            </a:r>
            <a:r>
              <a:rPr lang="en-US" sz="2400" i="1" dirty="0"/>
              <a:t> </a:t>
            </a:r>
            <a:r>
              <a:rPr lang="en-US" sz="2400" i="1" dirty="0" err="1"/>
              <a:t>trong</a:t>
            </a:r>
            <a:r>
              <a:rPr lang="en-US" sz="2400" i="1" dirty="0"/>
              <a:t> </a:t>
            </a:r>
            <a:r>
              <a:rPr lang="en-US" sz="2400" i="1" dirty="0" err="1"/>
              <a:t>lớp</a:t>
            </a:r>
            <a:r>
              <a:rPr lang="en-US" sz="2400" i="1" dirty="0"/>
              <a:t> </a:t>
            </a:r>
            <a:r>
              <a:rPr lang="en-US" sz="2400" i="1" dirty="0" err="1"/>
              <a:t>vào</a:t>
            </a:r>
            <a:r>
              <a:rPr lang="en-US" sz="2400" i="1" dirty="0"/>
              <a:t> </a:t>
            </a:r>
            <a:r>
              <a:rPr lang="en-US" sz="2400" i="1" dirty="0" err="1"/>
              <a:t>buổi</a:t>
            </a:r>
            <a:r>
              <a:rPr lang="en-US" sz="2400" i="1" dirty="0"/>
              <a:t> </a:t>
            </a:r>
            <a:r>
              <a:rPr lang="en-US" sz="2400" i="1" dirty="0" err="1"/>
              <a:t>chiều</a:t>
            </a:r>
            <a:r>
              <a:rPr lang="en-US" sz="2400" i="1" dirty="0"/>
              <a:t> </a:t>
            </a:r>
            <a:r>
              <a:rPr lang="en-US" sz="2400" i="1" dirty="0" err="1"/>
              <a:t>thứ</a:t>
            </a:r>
            <a:r>
              <a:rPr lang="en-US" sz="2400" i="1" dirty="0"/>
              <a:t> 6</a:t>
            </a:r>
            <a:endParaRPr lang="en-US" sz="2400" dirty="0"/>
          </a:p>
          <a:p>
            <a:endParaRPr lang="en-US" sz="2400" dirty="0" smtClean="0"/>
          </a:p>
          <a:p>
            <a:endParaRPr lang="en-US" sz="2400" dirty="0"/>
          </a:p>
        </p:txBody>
      </p:sp>
      <p:sp>
        <p:nvSpPr>
          <p:cNvPr id="3" name="Oval 2"/>
          <p:cNvSpPr/>
          <p:nvPr/>
        </p:nvSpPr>
        <p:spPr>
          <a:xfrm>
            <a:off x="1219200" y="1828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82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arn(inVertical)">
                                      <p:cBhvr>
                                        <p:cTn id="13" dur="500"/>
                                        <p:tgtEl>
                                          <p:spTgt spid="2">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heel(1)">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6863417"/>
          </a:xfrm>
          <a:prstGeom prst="rect">
            <a:avLst/>
          </a:prstGeom>
          <a:noFill/>
        </p:spPr>
        <p:txBody>
          <a:bodyPr wrap="square" rtlCol="0">
            <a:spAutoFit/>
          </a:bodyPr>
          <a:lstStyle/>
          <a:p>
            <a:r>
              <a:rPr lang="en-US" sz="2000" b="1" dirty="0"/>
              <a:t>39. </a:t>
            </a:r>
            <a:r>
              <a:rPr lang="en-US" sz="2000" dirty="0"/>
              <a:t>What is the objective of the things Dr. Wray has done?</a:t>
            </a:r>
          </a:p>
          <a:p>
            <a:r>
              <a:rPr lang="en-US" sz="2000" b="1" dirty="0"/>
              <a:t>A. </a:t>
            </a:r>
            <a:r>
              <a:rPr lang="en-US" sz="2000" dirty="0"/>
              <a:t>To make the environment less polluted and to have children from her marriage with her husband.</a:t>
            </a:r>
          </a:p>
          <a:p>
            <a:r>
              <a:rPr lang="en-US" sz="2000" b="1" dirty="0"/>
              <a:t>B. </a:t>
            </a:r>
            <a:r>
              <a:rPr lang="en-US" sz="2000" dirty="0"/>
              <a:t>To help people feel less lonely and overcome the bad emotions from climate anxiety.</a:t>
            </a:r>
          </a:p>
          <a:p>
            <a:r>
              <a:rPr lang="en-US" sz="2000" b="1" dirty="0"/>
              <a:t>C. </a:t>
            </a:r>
            <a:r>
              <a:rPr lang="en-US" sz="2000" dirty="0"/>
              <a:t>To describe and demonstrate the different kinds of eco-distress.</a:t>
            </a:r>
          </a:p>
          <a:p>
            <a:r>
              <a:rPr lang="en-US" sz="2000" b="1" dirty="0"/>
              <a:t>D. </a:t>
            </a:r>
            <a:r>
              <a:rPr lang="en-US" sz="2000" dirty="0"/>
              <a:t>To provide people in some remote areas with the access to the counseling for climate grief. </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Đọc</a:t>
            </a:r>
            <a:r>
              <a:rPr lang="en-US" sz="2000" dirty="0"/>
              <a:t> </a:t>
            </a:r>
            <a:r>
              <a:rPr lang="en-US" sz="2000" dirty="0" err="1"/>
              <a:t>hiểu</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dirty="0" err="1"/>
              <a:t>Mục</a:t>
            </a:r>
            <a:r>
              <a:rPr lang="en-US" sz="2000" dirty="0"/>
              <a:t> </a:t>
            </a:r>
            <a:r>
              <a:rPr lang="en-US" sz="2000" dirty="0" err="1"/>
              <a:t>tiêu</a:t>
            </a:r>
            <a:r>
              <a:rPr lang="en-US" sz="2000" dirty="0"/>
              <a:t> </a:t>
            </a:r>
            <a:r>
              <a:rPr lang="en-US" sz="2000" dirty="0" err="1"/>
              <a:t>của</a:t>
            </a:r>
            <a:r>
              <a:rPr lang="en-US" sz="2000" dirty="0"/>
              <a:t> </a:t>
            </a:r>
            <a:r>
              <a:rPr lang="en-US" sz="2000" dirty="0" err="1"/>
              <a:t>những</a:t>
            </a:r>
            <a:r>
              <a:rPr lang="en-US" sz="2000" dirty="0"/>
              <a:t> </a:t>
            </a:r>
            <a:r>
              <a:rPr lang="en-US" sz="2000" dirty="0" err="1"/>
              <a:t>việc</a:t>
            </a:r>
            <a:r>
              <a:rPr lang="en-US" sz="2000" dirty="0"/>
              <a:t> </a:t>
            </a:r>
            <a:r>
              <a:rPr lang="en-US" sz="2000" dirty="0" err="1"/>
              <a:t>Tiến</a:t>
            </a:r>
            <a:r>
              <a:rPr lang="en-US" sz="2000" dirty="0"/>
              <a:t> </a:t>
            </a:r>
            <a:r>
              <a:rPr lang="en-US" sz="2000" dirty="0" err="1"/>
              <a:t>sĩ</a:t>
            </a:r>
            <a:r>
              <a:rPr lang="en-US" sz="2000" dirty="0"/>
              <a:t> Wray </a:t>
            </a:r>
            <a:r>
              <a:rPr lang="en-US" sz="2000" dirty="0" err="1"/>
              <a:t>đã</a:t>
            </a:r>
            <a:r>
              <a:rPr lang="en-US" sz="2000" dirty="0"/>
              <a:t> </a:t>
            </a:r>
            <a:r>
              <a:rPr lang="en-US" sz="2000" dirty="0" err="1"/>
              <a:t>làm</a:t>
            </a:r>
            <a:r>
              <a:rPr lang="en-US" sz="2000" dirty="0"/>
              <a:t> </a:t>
            </a:r>
            <a:r>
              <a:rPr lang="en-US" sz="2000" dirty="0" err="1"/>
              <a:t>là</a:t>
            </a:r>
            <a:r>
              <a:rPr lang="en-US" sz="2000" dirty="0"/>
              <a:t> </a:t>
            </a:r>
            <a:r>
              <a:rPr lang="en-US" sz="2000" dirty="0" err="1"/>
              <a:t>gì</a:t>
            </a:r>
            <a:r>
              <a:rPr lang="en-US" sz="2000" dirty="0"/>
              <a:t>? </a:t>
            </a:r>
          </a:p>
          <a:p>
            <a:r>
              <a:rPr lang="en-US" sz="2000" b="1" dirty="0"/>
              <a:t>A. </a:t>
            </a:r>
            <a:r>
              <a:rPr lang="en-US" sz="2000" dirty="0" err="1"/>
              <a:t>Để</a:t>
            </a:r>
            <a:r>
              <a:rPr lang="en-US" sz="2000" dirty="0"/>
              <a:t> </a:t>
            </a:r>
            <a:r>
              <a:rPr lang="en-US" sz="2000" dirty="0" err="1"/>
              <a:t>môi</a:t>
            </a:r>
            <a:r>
              <a:rPr lang="en-US" sz="2000" dirty="0"/>
              <a:t> </a:t>
            </a:r>
            <a:r>
              <a:rPr lang="en-US" sz="2000" dirty="0" err="1"/>
              <a:t>trường</a:t>
            </a:r>
            <a:r>
              <a:rPr lang="en-US" sz="2000" dirty="0"/>
              <a:t> </a:t>
            </a:r>
            <a:r>
              <a:rPr lang="en-US" sz="2000" dirty="0" err="1"/>
              <a:t>bớt</a:t>
            </a:r>
            <a:r>
              <a:rPr lang="en-US" sz="2000" dirty="0"/>
              <a:t> ô </a:t>
            </a:r>
            <a:r>
              <a:rPr lang="en-US" sz="2000" dirty="0" err="1"/>
              <a:t>nhiễm</a:t>
            </a:r>
            <a:r>
              <a:rPr lang="en-US" sz="2000" dirty="0"/>
              <a:t> </a:t>
            </a:r>
            <a:r>
              <a:rPr lang="en-US" sz="2000" dirty="0" err="1"/>
              <a:t>và</a:t>
            </a:r>
            <a:r>
              <a:rPr lang="en-US" sz="2000" dirty="0"/>
              <a:t> </a:t>
            </a:r>
            <a:r>
              <a:rPr lang="en-US" sz="2000" dirty="0" err="1"/>
              <a:t>có</a:t>
            </a:r>
            <a:r>
              <a:rPr lang="en-US" sz="2000" dirty="0"/>
              <a:t> con </a:t>
            </a:r>
            <a:r>
              <a:rPr lang="en-US" sz="2000" dirty="0" err="1"/>
              <a:t>từ</a:t>
            </a:r>
            <a:r>
              <a:rPr lang="en-US" sz="2000" dirty="0"/>
              <a:t> </a:t>
            </a:r>
            <a:r>
              <a:rPr lang="en-US" sz="2000" dirty="0" err="1"/>
              <a:t>cuộc</a:t>
            </a:r>
            <a:r>
              <a:rPr lang="en-US" sz="2000" dirty="0"/>
              <a:t> </a:t>
            </a:r>
            <a:r>
              <a:rPr lang="en-US" sz="2000" dirty="0" err="1"/>
              <a:t>hôn</a:t>
            </a:r>
            <a:r>
              <a:rPr lang="en-US" sz="2000" dirty="0"/>
              <a:t> </a:t>
            </a:r>
            <a:r>
              <a:rPr lang="en-US" sz="2000" dirty="0" err="1"/>
              <a:t>nhân</a:t>
            </a:r>
            <a:r>
              <a:rPr lang="en-US" sz="2000" dirty="0"/>
              <a:t> </a:t>
            </a:r>
            <a:r>
              <a:rPr lang="en-US" sz="2000" dirty="0" err="1"/>
              <a:t>với</a:t>
            </a:r>
            <a:r>
              <a:rPr lang="en-US" sz="2000" dirty="0"/>
              <a:t> </a:t>
            </a:r>
            <a:r>
              <a:rPr lang="en-US" sz="2000" dirty="0" err="1"/>
              <a:t>chồng</a:t>
            </a:r>
            <a:r>
              <a:rPr lang="en-US" sz="2000" dirty="0"/>
              <a:t>. </a:t>
            </a:r>
          </a:p>
          <a:p>
            <a:r>
              <a:rPr lang="en-US" sz="2000" b="1" dirty="0"/>
              <a:t>B. </a:t>
            </a:r>
            <a:r>
              <a:rPr lang="en-US" sz="2000" dirty="0" err="1"/>
              <a:t>Để</a:t>
            </a:r>
            <a:r>
              <a:rPr lang="en-US" sz="2000" dirty="0"/>
              <a:t> </a:t>
            </a:r>
            <a:r>
              <a:rPr lang="en-US" sz="2000" dirty="0" err="1"/>
              <a:t>giúp</a:t>
            </a:r>
            <a:r>
              <a:rPr lang="en-US" sz="2000" dirty="0"/>
              <a:t> </a:t>
            </a:r>
            <a:r>
              <a:rPr lang="en-US" sz="2000" dirty="0" err="1"/>
              <a:t>mọi</a:t>
            </a:r>
            <a:r>
              <a:rPr lang="en-US" sz="2000" dirty="0"/>
              <a:t> </a:t>
            </a:r>
            <a:r>
              <a:rPr lang="en-US" sz="2000" dirty="0" err="1"/>
              <a:t>người</a:t>
            </a:r>
            <a:r>
              <a:rPr lang="en-US" sz="2000" dirty="0"/>
              <a:t> </a:t>
            </a:r>
            <a:r>
              <a:rPr lang="en-US" sz="2000" dirty="0" err="1"/>
              <a:t>cảm</a:t>
            </a:r>
            <a:r>
              <a:rPr lang="en-US" sz="2000" dirty="0"/>
              <a:t> </a:t>
            </a:r>
            <a:r>
              <a:rPr lang="en-US" sz="2000" dirty="0" err="1"/>
              <a:t>thấy</a:t>
            </a:r>
            <a:r>
              <a:rPr lang="en-US" sz="2000" dirty="0"/>
              <a:t> </a:t>
            </a:r>
            <a:r>
              <a:rPr lang="en-US" sz="2000" dirty="0" err="1"/>
              <a:t>bớt</a:t>
            </a:r>
            <a:r>
              <a:rPr lang="en-US" sz="2000" dirty="0"/>
              <a:t> </a:t>
            </a:r>
            <a:r>
              <a:rPr lang="en-US" sz="2000" dirty="0" err="1"/>
              <a:t>cô</a:t>
            </a:r>
            <a:r>
              <a:rPr lang="en-US" sz="2000" dirty="0"/>
              <a:t> </a:t>
            </a:r>
            <a:r>
              <a:rPr lang="en-US" sz="2000" dirty="0" err="1"/>
              <a:t>đơn</a:t>
            </a:r>
            <a:r>
              <a:rPr lang="en-US" sz="2000" dirty="0"/>
              <a:t> </a:t>
            </a:r>
            <a:r>
              <a:rPr lang="en-US" sz="2000" dirty="0" err="1"/>
              <a:t>và</a:t>
            </a:r>
            <a:r>
              <a:rPr lang="en-US" sz="2000" dirty="0"/>
              <a:t> </a:t>
            </a:r>
            <a:r>
              <a:rPr lang="en-US" sz="2000" dirty="0" err="1"/>
              <a:t>vượt</a:t>
            </a:r>
            <a:r>
              <a:rPr lang="en-US" sz="2000" dirty="0"/>
              <a:t> qua </a:t>
            </a:r>
            <a:r>
              <a:rPr lang="en-US" sz="2000" dirty="0" err="1"/>
              <a:t>những</a:t>
            </a:r>
            <a:r>
              <a:rPr lang="en-US" sz="2000" dirty="0"/>
              <a:t> </a:t>
            </a:r>
            <a:r>
              <a:rPr lang="en-US" sz="2000" dirty="0" err="1"/>
              <a:t>cảm</a:t>
            </a:r>
            <a:r>
              <a:rPr lang="en-US" sz="2000" dirty="0"/>
              <a:t> </a:t>
            </a:r>
            <a:r>
              <a:rPr lang="en-US" sz="2000" dirty="0" err="1"/>
              <a:t>xúc</a:t>
            </a:r>
            <a:r>
              <a:rPr lang="en-US" sz="2000" dirty="0"/>
              <a:t> </a:t>
            </a:r>
            <a:r>
              <a:rPr lang="en-US" sz="2000" dirty="0" err="1"/>
              <a:t>tồi</a:t>
            </a:r>
            <a:r>
              <a:rPr lang="en-US" sz="2000" dirty="0"/>
              <a:t> </a:t>
            </a:r>
            <a:r>
              <a:rPr lang="en-US" sz="2000" dirty="0" err="1"/>
              <a:t>tệ</a:t>
            </a:r>
            <a:r>
              <a:rPr lang="en-US" sz="2000" dirty="0"/>
              <a:t> do lo </a:t>
            </a:r>
            <a:r>
              <a:rPr lang="en-US" sz="2000" dirty="0" err="1"/>
              <a:t>lắng</a:t>
            </a:r>
            <a:r>
              <a:rPr lang="en-US" sz="2000" dirty="0"/>
              <a:t> </a:t>
            </a:r>
            <a:r>
              <a:rPr lang="en-US" sz="2000" dirty="0" err="1"/>
              <a:t>về</a:t>
            </a:r>
            <a:r>
              <a:rPr lang="en-US" sz="2000" dirty="0"/>
              <a:t> </a:t>
            </a:r>
            <a:r>
              <a:rPr lang="en-US" sz="2000" dirty="0" err="1"/>
              <a:t>khí</a:t>
            </a:r>
            <a:r>
              <a:rPr lang="en-US" sz="2000" dirty="0"/>
              <a:t> </a:t>
            </a:r>
            <a:r>
              <a:rPr lang="en-US" sz="2000" dirty="0" err="1"/>
              <a:t>hậu</a:t>
            </a:r>
            <a:r>
              <a:rPr lang="en-US" sz="2000" dirty="0"/>
              <a:t>. </a:t>
            </a:r>
          </a:p>
          <a:p>
            <a:r>
              <a:rPr lang="en-US" sz="2000" b="1" dirty="0"/>
              <a:t>C. </a:t>
            </a:r>
            <a:r>
              <a:rPr lang="en-US" sz="2000" dirty="0" err="1"/>
              <a:t>Để</a:t>
            </a:r>
            <a:r>
              <a:rPr lang="en-US" sz="2000" dirty="0"/>
              <a:t> </a:t>
            </a:r>
            <a:r>
              <a:rPr lang="en-US" sz="2000" dirty="0" err="1"/>
              <a:t>mô</a:t>
            </a:r>
            <a:r>
              <a:rPr lang="en-US" sz="2000" dirty="0"/>
              <a:t> </a:t>
            </a:r>
            <a:r>
              <a:rPr lang="en-US" sz="2000" dirty="0" err="1"/>
              <a:t>tả</a:t>
            </a:r>
            <a:r>
              <a:rPr lang="en-US" sz="2000" dirty="0"/>
              <a:t> </a:t>
            </a:r>
            <a:r>
              <a:rPr lang="en-US" sz="2000" dirty="0" err="1"/>
              <a:t>và</a:t>
            </a:r>
            <a:r>
              <a:rPr lang="en-US" sz="2000" dirty="0"/>
              <a:t> </a:t>
            </a:r>
            <a:r>
              <a:rPr lang="en-US" sz="2000" dirty="0" err="1"/>
              <a:t>chứng</a:t>
            </a:r>
            <a:r>
              <a:rPr lang="en-US" sz="2000" dirty="0"/>
              <a:t> minh </a:t>
            </a:r>
            <a:r>
              <a:rPr lang="en-US" sz="2000" dirty="0" err="1"/>
              <a:t>các</a:t>
            </a:r>
            <a:r>
              <a:rPr lang="en-US" sz="2000" dirty="0"/>
              <a:t> </a:t>
            </a:r>
            <a:r>
              <a:rPr lang="en-US" sz="2000" dirty="0" err="1"/>
              <a:t>loại</a:t>
            </a:r>
            <a:r>
              <a:rPr lang="en-US" sz="2000" dirty="0"/>
              <a:t> </a:t>
            </a:r>
            <a:r>
              <a:rPr lang="en-US" sz="2000" dirty="0" err="1"/>
              <a:t>đau</a:t>
            </a:r>
            <a:r>
              <a:rPr lang="en-US" sz="2000" dirty="0"/>
              <a:t> </a:t>
            </a:r>
            <a:r>
              <a:rPr lang="en-US" sz="2000" dirty="0" err="1"/>
              <a:t>đớn</a:t>
            </a:r>
            <a:r>
              <a:rPr lang="en-US" sz="2000" dirty="0"/>
              <a:t> </a:t>
            </a:r>
            <a:r>
              <a:rPr lang="en-US" sz="2000" dirty="0" err="1"/>
              <a:t>sinh</a:t>
            </a:r>
            <a:r>
              <a:rPr lang="en-US" sz="2000" dirty="0"/>
              <a:t> </a:t>
            </a:r>
            <a:r>
              <a:rPr lang="en-US" sz="2000" dirty="0" err="1"/>
              <a:t>thái</a:t>
            </a:r>
            <a:r>
              <a:rPr lang="en-US" sz="2000" dirty="0"/>
              <a:t> </a:t>
            </a:r>
            <a:r>
              <a:rPr lang="en-US" sz="2000" dirty="0" err="1"/>
              <a:t>khác</a:t>
            </a:r>
            <a:r>
              <a:rPr lang="en-US" sz="2000" dirty="0"/>
              <a:t> </a:t>
            </a:r>
            <a:r>
              <a:rPr lang="en-US" sz="2000" dirty="0" err="1"/>
              <a:t>nhau</a:t>
            </a:r>
            <a:r>
              <a:rPr lang="en-US" sz="2000" dirty="0"/>
              <a:t>. </a:t>
            </a:r>
          </a:p>
          <a:p>
            <a:r>
              <a:rPr lang="en-US" sz="2000" b="1" dirty="0"/>
              <a:t>D. </a:t>
            </a:r>
            <a:r>
              <a:rPr lang="en-US" sz="2000" dirty="0" err="1"/>
              <a:t>Cung</a:t>
            </a:r>
            <a:r>
              <a:rPr lang="en-US" sz="2000" dirty="0"/>
              <a:t> </a:t>
            </a:r>
            <a:r>
              <a:rPr lang="en-US" sz="2000" dirty="0" err="1"/>
              <a:t>cấp</a:t>
            </a:r>
            <a:r>
              <a:rPr lang="en-US" sz="2000" dirty="0"/>
              <a:t> </a:t>
            </a:r>
            <a:r>
              <a:rPr lang="en-US" sz="2000" dirty="0" err="1"/>
              <a:t>cho</a:t>
            </a:r>
            <a:r>
              <a:rPr lang="en-US" sz="2000" dirty="0"/>
              <a:t> </a:t>
            </a:r>
            <a:r>
              <a:rPr lang="en-US" sz="2000" dirty="0" err="1"/>
              <a:t>người</a:t>
            </a:r>
            <a:r>
              <a:rPr lang="en-US" sz="2000" dirty="0"/>
              <a:t> </a:t>
            </a:r>
            <a:r>
              <a:rPr lang="en-US" sz="2000" dirty="0" err="1"/>
              <a:t>dân</a:t>
            </a:r>
            <a:r>
              <a:rPr lang="en-US" sz="2000" dirty="0"/>
              <a:t> ở </a:t>
            </a:r>
            <a:r>
              <a:rPr lang="en-US" sz="2000" dirty="0" err="1"/>
              <a:t>một</a:t>
            </a:r>
            <a:r>
              <a:rPr lang="en-US" sz="2000" dirty="0"/>
              <a:t> </a:t>
            </a:r>
            <a:r>
              <a:rPr lang="en-US" sz="2000" dirty="0" err="1"/>
              <a:t>số</a:t>
            </a:r>
            <a:r>
              <a:rPr lang="en-US" sz="2000" dirty="0"/>
              <a:t> </a:t>
            </a:r>
            <a:r>
              <a:rPr lang="en-US" sz="2000" dirty="0" err="1"/>
              <a:t>vùng</a:t>
            </a:r>
            <a:r>
              <a:rPr lang="en-US" sz="2000" dirty="0"/>
              <a:t> </a:t>
            </a:r>
            <a:r>
              <a:rPr lang="en-US" sz="2000" dirty="0" err="1"/>
              <a:t>sâu</a:t>
            </a:r>
            <a:r>
              <a:rPr lang="en-US" sz="2000" dirty="0"/>
              <a:t> </a:t>
            </a:r>
            <a:r>
              <a:rPr lang="en-US" sz="2000" dirty="0" err="1"/>
              <a:t>vùng</a:t>
            </a:r>
            <a:r>
              <a:rPr lang="en-US" sz="2000" dirty="0"/>
              <a:t> </a:t>
            </a:r>
            <a:r>
              <a:rPr lang="en-US" sz="2000" dirty="0" err="1"/>
              <a:t>xa</a:t>
            </a:r>
            <a:r>
              <a:rPr lang="en-US" sz="2000" dirty="0"/>
              <a:t> </a:t>
            </a:r>
            <a:r>
              <a:rPr lang="en-US" sz="2000" dirty="0" err="1"/>
              <a:t>khả</a:t>
            </a:r>
            <a:r>
              <a:rPr lang="en-US" sz="2000" dirty="0"/>
              <a:t> </a:t>
            </a:r>
            <a:r>
              <a:rPr lang="en-US" sz="2000" dirty="0" err="1"/>
              <a:t>năng</a:t>
            </a:r>
            <a:r>
              <a:rPr lang="en-US" sz="2000" dirty="0"/>
              <a:t> </a:t>
            </a:r>
            <a:r>
              <a:rPr lang="en-US" sz="2000" dirty="0" err="1"/>
              <a:t>tiếp</a:t>
            </a:r>
            <a:r>
              <a:rPr lang="en-US" sz="2000" dirty="0"/>
              <a:t> </a:t>
            </a:r>
            <a:r>
              <a:rPr lang="en-US" sz="2000" dirty="0" err="1"/>
              <a:t>cận</a:t>
            </a:r>
            <a:r>
              <a:rPr lang="en-US" sz="2000" dirty="0"/>
              <a:t> </a:t>
            </a:r>
            <a:r>
              <a:rPr lang="en-US" sz="2000" dirty="0" err="1"/>
              <a:t>với</a:t>
            </a:r>
            <a:r>
              <a:rPr lang="en-US" sz="2000" dirty="0"/>
              <a:t> </a:t>
            </a:r>
            <a:r>
              <a:rPr lang="en-US" sz="2000" dirty="0" err="1"/>
              <a:t>dịch</a:t>
            </a:r>
            <a:r>
              <a:rPr lang="en-US" sz="2000" dirty="0"/>
              <a:t> </a:t>
            </a:r>
            <a:r>
              <a:rPr lang="en-US" sz="2000" dirty="0" err="1"/>
              <a:t>vụ</a:t>
            </a:r>
            <a:r>
              <a:rPr lang="en-US" sz="2000" dirty="0"/>
              <a:t> </a:t>
            </a:r>
            <a:r>
              <a:rPr lang="en-US" sz="2000" dirty="0" err="1"/>
              <a:t>tư</a:t>
            </a:r>
            <a:r>
              <a:rPr lang="en-US" sz="2000" dirty="0"/>
              <a:t> </a:t>
            </a:r>
            <a:r>
              <a:rPr lang="en-US" sz="2000" dirty="0" err="1"/>
              <a:t>vấn</a:t>
            </a:r>
            <a:r>
              <a:rPr lang="en-US" sz="2000" dirty="0"/>
              <a:t> </a:t>
            </a:r>
            <a:r>
              <a:rPr lang="en-US" sz="2000" dirty="0" err="1"/>
              <a:t>về</a:t>
            </a:r>
            <a:r>
              <a:rPr lang="en-US" sz="2000" dirty="0"/>
              <a:t> </a:t>
            </a:r>
            <a:r>
              <a:rPr lang="en-US" sz="2000" dirty="0" err="1"/>
              <a:t>các</a:t>
            </a:r>
            <a:r>
              <a:rPr lang="en-US" sz="2000" dirty="0"/>
              <a:t> </a:t>
            </a:r>
            <a:r>
              <a:rPr lang="en-US" sz="2000" dirty="0" err="1"/>
              <a:t>vấn</a:t>
            </a:r>
            <a:r>
              <a:rPr lang="en-US" sz="2000" dirty="0"/>
              <a:t> </a:t>
            </a:r>
            <a:r>
              <a:rPr lang="en-US" sz="2000" dirty="0" err="1"/>
              <a:t>đề</a:t>
            </a:r>
            <a:r>
              <a:rPr lang="en-US" sz="2000" dirty="0"/>
              <a:t> </a:t>
            </a:r>
            <a:r>
              <a:rPr lang="en-US" sz="2000" dirty="0" err="1"/>
              <a:t>khí</a:t>
            </a:r>
            <a:r>
              <a:rPr lang="en-US" sz="2000" dirty="0"/>
              <a:t> </a:t>
            </a:r>
            <a:r>
              <a:rPr lang="en-US" sz="2000" dirty="0" err="1"/>
              <a:t>hậu</a:t>
            </a:r>
            <a:r>
              <a:rPr lang="en-US" sz="2000" dirty="0"/>
              <a:t>. </a:t>
            </a:r>
          </a:p>
          <a:p>
            <a:r>
              <a:rPr lang="en-US" sz="2000" b="1" dirty="0" err="1"/>
              <a:t>Thông</a:t>
            </a:r>
            <a:r>
              <a:rPr lang="en-US" sz="2000" b="1" dirty="0"/>
              <a:t> tin:</a:t>
            </a:r>
            <a:r>
              <a:rPr lang="en-US" sz="2000" dirty="0"/>
              <a:t> "My overall goal is to help people feel less alone," Dr. Wray said. "We need to restore ourselves so we don't burn out and know how to be in this crisis for the long haul that it is." </a:t>
            </a:r>
          </a:p>
          <a:p>
            <a:endParaRPr lang="en-US" sz="2000" dirty="0"/>
          </a:p>
        </p:txBody>
      </p:sp>
      <p:sp>
        <p:nvSpPr>
          <p:cNvPr id="3" name="Oval 2"/>
          <p:cNvSpPr/>
          <p:nvPr/>
        </p:nvSpPr>
        <p:spPr>
          <a:xfrm>
            <a:off x="1524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119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ipe(down)">
                                      <p:cBhvr>
                                        <p:cTn id="7" dur="500"/>
                                        <p:tgtEl>
                                          <p:spTgt spid="2">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wipe(down)">
                                      <p:cBhvr>
                                        <p:cTn id="10" dur="500"/>
                                        <p:tgtEl>
                                          <p:spTgt spid="2">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wipe(down)">
                                      <p:cBhvr>
                                        <p:cTn id="13" dur="500"/>
                                        <p:tgtEl>
                                          <p:spTgt spid="2">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wipe(down)">
                                      <p:cBhvr>
                                        <p:cTn id="16" dur="500"/>
                                        <p:tgtEl>
                                          <p:spTgt spid="2">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wipe(down)">
                                      <p:cBhvr>
                                        <p:cTn id="19" dur="500"/>
                                        <p:tgtEl>
                                          <p:spTgt spid="2">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wipe(down)">
                                      <p:cBhvr>
                                        <p:cTn id="22" dur="500"/>
                                        <p:tgtEl>
                                          <p:spTgt spid="2">
                                            <p:txEl>
                                              <p:pRg st="11" end="1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wipe(down)">
                                      <p:cBhvr>
                                        <p:cTn id="25" dur="500"/>
                                        <p:tgtEl>
                                          <p:spTgt spid="2">
                                            <p:txEl>
                                              <p:pRg st="12" end="1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wipe(down)">
                                      <p:cBhvr>
                                        <p:cTn id="28" dur="500"/>
                                        <p:tgtEl>
                                          <p:spTgt spid="2">
                                            <p:txEl>
                                              <p:pRg st="13" end="1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7109639"/>
          </a:xfrm>
          <a:prstGeom prst="rect">
            <a:avLst/>
          </a:prstGeom>
          <a:noFill/>
        </p:spPr>
        <p:txBody>
          <a:bodyPr wrap="square" rtlCol="0">
            <a:spAutoFit/>
          </a:bodyPr>
          <a:lstStyle/>
          <a:p>
            <a:r>
              <a:rPr lang="en-US" sz="2400" b="1" dirty="0"/>
              <a:t>Question 40. </a:t>
            </a:r>
            <a:r>
              <a:rPr lang="en-US" sz="2400" dirty="0"/>
              <a:t>What does the word "</a:t>
            </a:r>
            <a:r>
              <a:rPr lang="en-US" sz="2400" b="1" dirty="0"/>
              <a:t>prevalence</a:t>
            </a:r>
            <a:r>
              <a:rPr lang="en-US" sz="2400" dirty="0"/>
              <a:t>"</a:t>
            </a:r>
            <a:r>
              <a:rPr lang="en-US" sz="2400" b="1" dirty="0"/>
              <a:t> </a:t>
            </a:r>
            <a:r>
              <a:rPr lang="en-US" sz="2400" dirty="0"/>
              <a:t>in paragraph 3 mean?</a:t>
            </a:r>
          </a:p>
          <a:p>
            <a:r>
              <a:rPr lang="en-US" sz="2400" b="1" dirty="0" smtClean="0"/>
              <a:t>A</a:t>
            </a:r>
            <a:r>
              <a:rPr lang="en-US" sz="2400" b="1" dirty="0"/>
              <a:t>. </a:t>
            </a:r>
            <a:r>
              <a:rPr lang="en-US" sz="2400" dirty="0"/>
              <a:t>impact	</a:t>
            </a:r>
            <a:r>
              <a:rPr lang="en-US" sz="2400" b="1" dirty="0"/>
              <a:t>B. </a:t>
            </a:r>
            <a:r>
              <a:rPr lang="en-US" sz="2400" dirty="0"/>
              <a:t>appearance	</a:t>
            </a:r>
            <a:r>
              <a:rPr lang="en-US" sz="2400" dirty="0" smtClean="0"/>
              <a:t>  </a:t>
            </a:r>
            <a:r>
              <a:rPr lang="en-US" sz="2400" b="1" dirty="0" smtClean="0"/>
              <a:t>C</a:t>
            </a:r>
            <a:r>
              <a:rPr lang="en-US" sz="2400" b="1" dirty="0"/>
              <a:t>. </a:t>
            </a:r>
            <a:r>
              <a:rPr lang="en-US" sz="2400" dirty="0"/>
              <a:t>popularity 	</a:t>
            </a:r>
            <a:r>
              <a:rPr lang="en-US" sz="2400" b="1" dirty="0"/>
              <a:t>D. </a:t>
            </a:r>
            <a:r>
              <a:rPr lang="en-US" sz="2400" dirty="0"/>
              <a:t>recognition</a:t>
            </a:r>
          </a:p>
          <a:p>
            <a:endParaRPr lang="en-US" sz="2400" b="1" dirty="0" smtClean="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Đọc</a:t>
            </a:r>
            <a:r>
              <a:rPr lang="en-US" sz="2400" dirty="0"/>
              <a:t> </a:t>
            </a:r>
            <a:r>
              <a:rPr lang="en-US" sz="2400" dirty="0" err="1"/>
              <a:t>hiểu</a:t>
            </a:r>
            <a:endParaRPr lang="en-US" sz="2400" dirty="0"/>
          </a:p>
          <a:p>
            <a:r>
              <a:rPr lang="en-US" sz="2400" b="1" dirty="0" err="1"/>
              <a:t>Giải</a:t>
            </a:r>
            <a:r>
              <a:rPr lang="en-US" sz="2400" b="1" dirty="0"/>
              <a:t> chi </a:t>
            </a:r>
            <a:r>
              <a:rPr lang="en-US" sz="2400" b="1" dirty="0" err="1"/>
              <a:t>tiết</a:t>
            </a:r>
            <a:r>
              <a:rPr lang="en-US" sz="2400" b="1" dirty="0"/>
              <a:t>:</a:t>
            </a:r>
            <a:r>
              <a:rPr lang="en-US" sz="2400" dirty="0"/>
              <a:t> </a:t>
            </a:r>
          </a:p>
          <a:p>
            <a:r>
              <a:rPr lang="en-US" sz="2400" dirty="0" err="1"/>
              <a:t>Từ</a:t>
            </a:r>
            <a:r>
              <a:rPr lang="en-US" sz="2400" dirty="0"/>
              <a:t> "</a:t>
            </a:r>
            <a:r>
              <a:rPr lang="en-US" sz="2400" b="1" dirty="0"/>
              <a:t>prevalence</a:t>
            </a:r>
            <a:r>
              <a:rPr lang="en-US" sz="2400" dirty="0"/>
              <a:t>" </a:t>
            </a:r>
            <a:r>
              <a:rPr lang="en-US" sz="2400" dirty="0" err="1"/>
              <a:t>trong</a:t>
            </a:r>
            <a:r>
              <a:rPr lang="en-US" sz="2400" dirty="0"/>
              <a:t> </a:t>
            </a:r>
            <a:r>
              <a:rPr lang="en-US" sz="2400" dirty="0" err="1"/>
              <a:t>đoạn</a:t>
            </a:r>
            <a:r>
              <a:rPr lang="en-US" sz="2400" dirty="0"/>
              <a:t> 3 </a:t>
            </a:r>
            <a:r>
              <a:rPr lang="en-US" sz="2400" dirty="0" err="1"/>
              <a:t>có</a:t>
            </a:r>
            <a:r>
              <a:rPr lang="en-US" sz="2400" dirty="0"/>
              <a:t> </a:t>
            </a:r>
            <a:r>
              <a:rPr lang="en-US" sz="2400" dirty="0" err="1"/>
              <a:t>nghĩa</a:t>
            </a:r>
            <a:r>
              <a:rPr lang="en-US" sz="2400" dirty="0"/>
              <a:t> </a:t>
            </a:r>
            <a:r>
              <a:rPr lang="en-US" sz="2400" dirty="0" err="1"/>
              <a:t>là</a:t>
            </a:r>
            <a:r>
              <a:rPr lang="en-US" sz="2400" dirty="0"/>
              <a:t> </a:t>
            </a:r>
            <a:r>
              <a:rPr lang="en-US" sz="2400" dirty="0" err="1"/>
              <a:t>gì</a:t>
            </a:r>
            <a:r>
              <a:rPr lang="en-US" sz="2400" dirty="0"/>
              <a:t>? </a:t>
            </a:r>
          </a:p>
          <a:p>
            <a:r>
              <a:rPr lang="en-US" sz="2400" b="1" dirty="0"/>
              <a:t>A. </a:t>
            </a:r>
            <a:r>
              <a:rPr lang="en-US" sz="2400" dirty="0"/>
              <a:t>impact (n): </a:t>
            </a:r>
            <a:r>
              <a:rPr lang="en-US" sz="2400" dirty="0" err="1"/>
              <a:t>tác</a:t>
            </a:r>
            <a:r>
              <a:rPr lang="en-US" sz="2400" dirty="0"/>
              <a:t> </a:t>
            </a:r>
            <a:r>
              <a:rPr lang="en-US" sz="2400" dirty="0" err="1"/>
              <a:t>động</a:t>
            </a:r>
            <a:r>
              <a:rPr lang="en-US" sz="2400" dirty="0"/>
              <a:t> </a:t>
            </a:r>
          </a:p>
          <a:p>
            <a:r>
              <a:rPr lang="en-US" sz="2400" b="1" dirty="0"/>
              <a:t>B. </a:t>
            </a:r>
            <a:r>
              <a:rPr lang="en-US" sz="2400" dirty="0"/>
              <a:t>appearance (n): </a:t>
            </a:r>
            <a:r>
              <a:rPr lang="en-US" sz="2400" dirty="0" err="1"/>
              <a:t>sự</a:t>
            </a:r>
            <a:r>
              <a:rPr lang="en-US" sz="2400" dirty="0"/>
              <a:t> </a:t>
            </a:r>
            <a:r>
              <a:rPr lang="en-US" sz="2400" dirty="0" err="1"/>
              <a:t>xuất</a:t>
            </a:r>
            <a:r>
              <a:rPr lang="en-US" sz="2400" dirty="0"/>
              <a:t> </a:t>
            </a:r>
            <a:r>
              <a:rPr lang="en-US" sz="2400" dirty="0" err="1"/>
              <a:t>hiện</a:t>
            </a:r>
            <a:r>
              <a:rPr lang="en-US" sz="2400" dirty="0"/>
              <a:t> </a:t>
            </a:r>
          </a:p>
          <a:p>
            <a:r>
              <a:rPr lang="en-US" sz="2400" b="1" dirty="0"/>
              <a:t>C. </a:t>
            </a:r>
            <a:r>
              <a:rPr lang="en-US" sz="2400" dirty="0"/>
              <a:t>popularity (n): </a:t>
            </a:r>
            <a:r>
              <a:rPr lang="en-US" sz="2400" dirty="0" err="1"/>
              <a:t>sự</a:t>
            </a:r>
            <a:r>
              <a:rPr lang="en-US" sz="2400" dirty="0"/>
              <a:t> </a:t>
            </a:r>
            <a:r>
              <a:rPr lang="en-US" sz="2400" dirty="0" err="1"/>
              <a:t>phổ</a:t>
            </a:r>
            <a:r>
              <a:rPr lang="en-US" sz="2400" dirty="0"/>
              <a:t> </a:t>
            </a:r>
            <a:r>
              <a:rPr lang="en-US" sz="2400" dirty="0" err="1"/>
              <a:t>biến</a:t>
            </a:r>
            <a:r>
              <a:rPr lang="en-US" sz="2400" dirty="0"/>
              <a:t> </a:t>
            </a:r>
          </a:p>
          <a:p>
            <a:r>
              <a:rPr lang="en-US" sz="2400" b="1" dirty="0"/>
              <a:t>D. </a:t>
            </a:r>
            <a:r>
              <a:rPr lang="en-US" sz="2400" dirty="0"/>
              <a:t>recognition (n): </a:t>
            </a:r>
            <a:r>
              <a:rPr lang="en-US" sz="2400" dirty="0" err="1"/>
              <a:t>sự</a:t>
            </a:r>
            <a:r>
              <a:rPr lang="en-US" sz="2400" dirty="0"/>
              <a:t> </a:t>
            </a:r>
            <a:r>
              <a:rPr lang="en-US" sz="2400" dirty="0" err="1"/>
              <a:t>công</a:t>
            </a:r>
            <a:r>
              <a:rPr lang="en-US" sz="2400" dirty="0"/>
              <a:t> </a:t>
            </a:r>
            <a:r>
              <a:rPr lang="en-US" sz="2400" dirty="0" err="1"/>
              <a:t>nhận</a:t>
            </a:r>
            <a:r>
              <a:rPr lang="en-US" sz="2400" dirty="0"/>
              <a:t> </a:t>
            </a:r>
          </a:p>
          <a:p>
            <a:r>
              <a:rPr lang="en-US" sz="2400" dirty="0"/>
              <a:t>=&gt; prevalence (n): </a:t>
            </a:r>
            <a:r>
              <a:rPr lang="en-US" sz="2400" dirty="0" err="1"/>
              <a:t>sự</a:t>
            </a:r>
            <a:r>
              <a:rPr lang="en-US" sz="2400" dirty="0"/>
              <a:t> </a:t>
            </a:r>
            <a:r>
              <a:rPr lang="en-US" sz="2400" dirty="0" err="1"/>
              <a:t>phổ</a:t>
            </a:r>
            <a:r>
              <a:rPr lang="en-US" sz="2400" dirty="0"/>
              <a:t> </a:t>
            </a:r>
            <a:r>
              <a:rPr lang="en-US" sz="2400" dirty="0" err="1"/>
              <a:t>biến</a:t>
            </a:r>
            <a:r>
              <a:rPr lang="en-US" sz="2400" dirty="0"/>
              <a:t> = popularity </a:t>
            </a:r>
          </a:p>
          <a:p>
            <a:r>
              <a:rPr lang="en-US" sz="2400" b="1" dirty="0" err="1"/>
              <a:t>Thông</a:t>
            </a:r>
            <a:r>
              <a:rPr lang="en-US" sz="2400" b="1" dirty="0"/>
              <a:t> tin:</a:t>
            </a:r>
            <a:r>
              <a:rPr lang="en-US" sz="2400" dirty="0"/>
              <a:t> But as the </a:t>
            </a:r>
            <a:r>
              <a:rPr lang="en-US" sz="2400" b="1" dirty="0"/>
              <a:t>prevalence</a:t>
            </a:r>
            <a:r>
              <a:rPr lang="en-US" sz="2400" dirty="0"/>
              <a:t> of climate anxiety has grown, so has the number of people working to alleviate it, both for themselves and those around them. </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Nhưng</a:t>
            </a:r>
            <a:r>
              <a:rPr lang="en-US" sz="2400" dirty="0"/>
              <a:t> </a:t>
            </a:r>
            <a:r>
              <a:rPr lang="en-US" sz="2400" dirty="0" err="1"/>
              <a:t>khi</a:t>
            </a:r>
            <a:r>
              <a:rPr lang="en-US" sz="2400" dirty="0"/>
              <a:t> </a:t>
            </a:r>
            <a:r>
              <a:rPr lang="en-US" sz="2400" dirty="0" err="1"/>
              <a:t>sự</a:t>
            </a:r>
            <a:r>
              <a:rPr lang="en-US" sz="2400" dirty="0"/>
              <a:t> </a:t>
            </a:r>
            <a:r>
              <a:rPr lang="en-US" sz="2400" dirty="0" err="1"/>
              <a:t>phổ</a:t>
            </a:r>
            <a:r>
              <a:rPr lang="en-US" sz="2400" dirty="0"/>
              <a:t> </a:t>
            </a:r>
            <a:r>
              <a:rPr lang="en-US" sz="2400" dirty="0" err="1"/>
              <a:t>biến</a:t>
            </a:r>
            <a:r>
              <a:rPr lang="en-US" sz="2400" dirty="0"/>
              <a:t> </a:t>
            </a:r>
            <a:r>
              <a:rPr lang="en-US" sz="2400" dirty="0" err="1"/>
              <a:t>của</a:t>
            </a:r>
            <a:r>
              <a:rPr lang="en-US" sz="2400" dirty="0"/>
              <a:t> </a:t>
            </a:r>
            <a:r>
              <a:rPr lang="en-US" sz="2400" dirty="0" err="1"/>
              <a:t>chứng</a:t>
            </a:r>
            <a:r>
              <a:rPr lang="en-US" sz="2400" dirty="0"/>
              <a:t> lo </a:t>
            </a:r>
            <a:r>
              <a:rPr lang="en-US" sz="2400" dirty="0" err="1"/>
              <a:t>âu</a:t>
            </a:r>
            <a:r>
              <a:rPr lang="en-US" sz="2400" dirty="0"/>
              <a:t> </a:t>
            </a:r>
            <a:r>
              <a:rPr lang="en-US" sz="2400" dirty="0" err="1"/>
              <a:t>về</a:t>
            </a:r>
            <a:r>
              <a:rPr lang="en-US" sz="2400" dirty="0"/>
              <a:t> </a:t>
            </a:r>
            <a:r>
              <a:rPr lang="en-US" sz="2400" dirty="0" err="1"/>
              <a:t>khí</a:t>
            </a:r>
            <a:r>
              <a:rPr lang="en-US" sz="2400" dirty="0"/>
              <a:t> </a:t>
            </a:r>
            <a:r>
              <a:rPr lang="en-US" sz="2400" dirty="0" err="1"/>
              <a:t>hậu</a:t>
            </a:r>
            <a:r>
              <a:rPr lang="en-US" sz="2400" dirty="0"/>
              <a:t> </a:t>
            </a:r>
            <a:r>
              <a:rPr lang="en-US" sz="2400" dirty="0" err="1"/>
              <a:t>ngày</a:t>
            </a:r>
            <a:r>
              <a:rPr lang="en-US" sz="2400" dirty="0"/>
              <a:t> </a:t>
            </a:r>
            <a:r>
              <a:rPr lang="en-US" sz="2400" dirty="0" err="1"/>
              <a:t>càng</a:t>
            </a:r>
            <a:r>
              <a:rPr lang="en-US" sz="2400" dirty="0"/>
              <a:t> </a:t>
            </a:r>
            <a:r>
              <a:rPr lang="en-US" sz="2400" dirty="0" err="1"/>
              <a:t>gia</a:t>
            </a:r>
            <a:r>
              <a:rPr lang="en-US" sz="2400" dirty="0"/>
              <a:t> </a:t>
            </a:r>
            <a:r>
              <a:rPr lang="en-US" sz="2400" dirty="0" err="1"/>
              <a:t>tăng</a:t>
            </a:r>
            <a:r>
              <a:rPr lang="en-US" sz="2400" dirty="0"/>
              <a:t>, </a:t>
            </a:r>
            <a:r>
              <a:rPr lang="en-US" sz="2400" dirty="0" err="1"/>
              <a:t>thì</a:t>
            </a:r>
            <a:r>
              <a:rPr lang="en-US" sz="2400" dirty="0"/>
              <a:t> </a:t>
            </a:r>
            <a:r>
              <a:rPr lang="en-US" sz="2400" dirty="0" err="1"/>
              <a:t>số</a:t>
            </a:r>
            <a:r>
              <a:rPr lang="en-US" sz="2400" dirty="0"/>
              <a:t> </a:t>
            </a:r>
            <a:r>
              <a:rPr lang="en-US" sz="2400" dirty="0" err="1"/>
              <a:t>lượng</a:t>
            </a:r>
            <a:r>
              <a:rPr lang="en-US" sz="2400" dirty="0"/>
              <a:t> </a:t>
            </a:r>
            <a:r>
              <a:rPr lang="en-US" sz="2400" dirty="0" err="1"/>
              <a:t>người</a:t>
            </a:r>
            <a:r>
              <a:rPr lang="en-US" sz="2400" dirty="0"/>
              <a:t> </a:t>
            </a:r>
            <a:r>
              <a:rPr lang="en-US" sz="2400" dirty="0" err="1"/>
              <a:t>làm</a:t>
            </a:r>
            <a:r>
              <a:rPr lang="en-US" sz="2400" dirty="0"/>
              <a:t> </a:t>
            </a:r>
            <a:r>
              <a:rPr lang="en-US" sz="2400" dirty="0" err="1"/>
              <a:t>việc</a:t>
            </a:r>
            <a:r>
              <a:rPr lang="en-US" sz="2400" dirty="0"/>
              <a:t> </a:t>
            </a:r>
            <a:r>
              <a:rPr lang="en-US" sz="2400" dirty="0" err="1"/>
              <a:t>để</a:t>
            </a:r>
            <a:r>
              <a:rPr lang="en-US" sz="2400" dirty="0"/>
              <a:t> </a:t>
            </a:r>
            <a:r>
              <a:rPr lang="en-US" sz="2400" dirty="0" err="1"/>
              <a:t>giảm</a:t>
            </a:r>
            <a:r>
              <a:rPr lang="en-US" sz="2400" dirty="0"/>
              <a:t> </a:t>
            </a:r>
            <a:r>
              <a:rPr lang="en-US" sz="2400" dirty="0" err="1"/>
              <a:t>bớt</a:t>
            </a:r>
            <a:r>
              <a:rPr lang="en-US" sz="2400" dirty="0"/>
              <a:t> </a:t>
            </a:r>
            <a:r>
              <a:rPr lang="en-US" sz="2400" dirty="0" err="1"/>
              <a:t>nó</a:t>
            </a:r>
            <a:r>
              <a:rPr lang="en-US" sz="2400" dirty="0"/>
              <a:t>, </a:t>
            </a:r>
            <a:r>
              <a:rPr lang="en-US" sz="2400" dirty="0" err="1"/>
              <a:t>cho</a:t>
            </a:r>
            <a:r>
              <a:rPr lang="en-US" sz="2400" dirty="0"/>
              <a:t> </a:t>
            </a:r>
            <a:r>
              <a:rPr lang="en-US" sz="2400" dirty="0" err="1"/>
              <a:t>cả</a:t>
            </a:r>
            <a:r>
              <a:rPr lang="en-US" sz="2400" dirty="0"/>
              <a:t> </a:t>
            </a:r>
            <a:r>
              <a:rPr lang="en-US" sz="2400" dirty="0" err="1"/>
              <a:t>bản</a:t>
            </a:r>
            <a:r>
              <a:rPr lang="en-US" sz="2400" dirty="0"/>
              <a:t> </a:t>
            </a:r>
            <a:r>
              <a:rPr lang="en-US" sz="2400" dirty="0" err="1"/>
              <a:t>thân</a:t>
            </a:r>
            <a:r>
              <a:rPr lang="en-US" sz="2400" dirty="0"/>
              <a:t> </a:t>
            </a:r>
            <a:r>
              <a:rPr lang="en-US" sz="2400" dirty="0" err="1"/>
              <a:t>và</a:t>
            </a:r>
            <a:r>
              <a:rPr lang="en-US" sz="2400" dirty="0"/>
              <a:t> </a:t>
            </a:r>
            <a:r>
              <a:rPr lang="en-US" sz="2400" dirty="0" err="1"/>
              <a:t>những</a:t>
            </a:r>
            <a:r>
              <a:rPr lang="en-US" sz="2400" dirty="0"/>
              <a:t> </a:t>
            </a:r>
            <a:r>
              <a:rPr lang="en-US" sz="2400" dirty="0" err="1"/>
              <a:t>người</a:t>
            </a:r>
            <a:r>
              <a:rPr lang="en-US" sz="2400" dirty="0"/>
              <a:t> </a:t>
            </a:r>
            <a:r>
              <a:rPr lang="en-US" sz="2400" dirty="0" err="1"/>
              <a:t>xung</a:t>
            </a:r>
            <a:r>
              <a:rPr lang="en-US" sz="2400" dirty="0"/>
              <a:t> </a:t>
            </a:r>
            <a:r>
              <a:rPr lang="en-US" sz="2400" dirty="0" err="1"/>
              <a:t>quanh</a:t>
            </a:r>
            <a:r>
              <a:rPr lang="en-US" sz="2400" dirty="0"/>
              <a:t> </a:t>
            </a:r>
            <a:r>
              <a:rPr lang="en-US" sz="2400" dirty="0" err="1"/>
              <a:t>cũng</a:t>
            </a:r>
            <a:r>
              <a:rPr lang="en-US" sz="2400" dirty="0"/>
              <a:t> </a:t>
            </a:r>
            <a:r>
              <a:rPr lang="en-US" sz="2400" dirty="0" err="1"/>
              <a:t>tăng</a:t>
            </a:r>
            <a:r>
              <a:rPr lang="en-US" sz="2400" dirty="0"/>
              <a:t> </a:t>
            </a:r>
            <a:r>
              <a:rPr lang="en-US" sz="2400" dirty="0" err="1"/>
              <a:t>lên</a:t>
            </a:r>
            <a:r>
              <a:rPr lang="en-US" sz="2400" dirty="0"/>
              <a:t>.</a:t>
            </a:r>
          </a:p>
          <a:p>
            <a:endParaRPr lang="en-US" sz="2400" dirty="0"/>
          </a:p>
        </p:txBody>
      </p:sp>
      <p:sp>
        <p:nvSpPr>
          <p:cNvPr id="3" name="Oval 2"/>
          <p:cNvSpPr/>
          <p:nvPr/>
        </p:nvSpPr>
        <p:spPr>
          <a:xfrm>
            <a:off x="4038600" y="990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753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10600" cy="6247864"/>
          </a:xfrm>
          <a:prstGeom prst="rect">
            <a:avLst/>
          </a:prstGeom>
          <a:noFill/>
        </p:spPr>
        <p:txBody>
          <a:bodyPr wrap="square" rtlCol="0">
            <a:spAutoFit/>
          </a:bodyPr>
          <a:lstStyle/>
          <a:p>
            <a:r>
              <a:rPr lang="en-US" sz="2000" b="1" dirty="0"/>
              <a:t>Question 41. </a:t>
            </a:r>
            <a:r>
              <a:rPr lang="en-US" sz="2000" dirty="0"/>
              <a:t>According to the passage, which of the following is TRUE?</a:t>
            </a:r>
          </a:p>
          <a:p>
            <a:r>
              <a:rPr lang="en-US" sz="2000" b="1" dirty="0"/>
              <a:t>A. </a:t>
            </a:r>
            <a:r>
              <a:rPr lang="en-US" sz="2000" dirty="0"/>
              <a:t>Jennifer Atkinson couldn't sleep for fear of a mass extinction.</a:t>
            </a:r>
          </a:p>
          <a:p>
            <a:r>
              <a:rPr lang="en-US" sz="2000" b="1" dirty="0"/>
              <a:t>B. </a:t>
            </a:r>
            <a:r>
              <a:rPr lang="en-US" sz="2000" dirty="0"/>
              <a:t>More and more people are worried about the climate change's effect on their mental health</a:t>
            </a:r>
          </a:p>
          <a:p>
            <a:r>
              <a:rPr lang="en-US" sz="2000" b="1" dirty="0"/>
              <a:t>C. </a:t>
            </a:r>
            <a:r>
              <a:rPr lang="en-US" sz="2000" dirty="0"/>
              <a:t>The anxiety about climate change is not widespread in less wealthy countries.</a:t>
            </a:r>
          </a:p>
          <a:p>
            <a:r>
              <a:rPr lang="en-US" sz="2000" b="1" dirty="0"/>
              <a:t>D. </a:t>
            </a:r>
            <a:r>
              <a:rPr lang="en-US" sz="2000" dirty="0"/>
              <a:t>People can easily access the consultancy for climate distress in most parts of the world.</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Đọc</a:t>
            </a:r>
            <a:r>
              <a:rPr lang="en-US" sz="2000" dirty="0"/>
              <a:t> </a:t>
            </a:r>
            <a:r>
              <a:rPr lang="en-US" sz="2000" dirty="0" err="1"/>
              <a:t>hiểu</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dirty="0"/>
              <a:t>Theo </a:t>
            </a:r>
            <a:r>
              <a:rPr lang="en-US" sz="2000" dirty="0" err="1"/>
              <a:t>đoạn</a:t>
            </a:r>
            <a:r>
              <a:rPr lang="en-US" sz="2000" dirty="0"/>
              <a:t> </a:t>
            </a:r>
            <a:r>
              <a:rPr lang="en-US" sz="2000" dirty="0" err="1"/>
              <a:t>văn</a:t>
            </a:r>
            <a:r>
              <a:rPr lang="en-US" sz="2000" dirty="0"/>
              <a:t>, </a:t>
            </a:r>
            <a:r>
              <a:rPr lang="en-US" sz="2000" dirty="0" err="1"/>
              <a:t>điều</a:t>
            </a:r>
            <a:r>
              <a:rPr lang="en-US" sz="2000" dirty="0"/>
              <a:t> </a:t>
            </a:r>
            <a:r>
              <a:rPr lang="en-US" sz="2000" dirty="0" err="1"/>
              <a:t>nào</a:t>
            </a:r>
            <a:r>
              <a:rPr lang="en-US" sz="2000" dirty="0"/>
              <a:t> </a:t>
            </a:r>
            <a:r>
              <a:rPr lang="en-US" sz="2000" dirty="0" err="1"/>
              <a:t>sau</a:t>
            </a:r>
            <a:r>
              <a:rPr lang="en-US" sz="2000" dirty="0"/>
              <a:t> </a:t>
            </a:r>
            <a:r>
              <a:rPr lang="en-US" sz="2000" dirty="0" err="1"/>
              <a:t>đây</a:t>
            </a:r>
            <a:r>
              <a:rPr lang="en-US" sz="2000" dirty="0"/>
              <a:t> </a:t>
            </a:r>
            <a:r>
              <a:rPr lang="en-US" sz="2000" dirty="0" err="1"/>
              <a:t>là</a:t>
            </a:r>
            <a:r>
              <a:rPr lang="en-US" sz="2000" dirty="0"/>
              <a:t> ĐÚNG? </a:t>
            </a:r>
          </a:p>
          <a:p>
            <a:r>
              <a:rPr lang="en-US" sz="2000" b="1" dirty="0"/>
              <a:t>A. </a:t>
            </a:r>
            <a:r>
              <a:rPr lang="en-US" sz="2000" dirty="0"/>
              <a:t>Jennifer Atkinson </a:t>
            </a:r>
            <a:r>
              <a:rPr lang="en-US" sz="2000" dirty="0" err="1"/>
              <a:t>không</a:t>
            </a:r>
            <a:r>
              <a:rPr lang="en-US" sz="2000" dirty="0"/>
              <a:t> </a:t>
            </a:r>
            <a:r>
              <a:rPr lang="en-US" sz="2000" dirty="0" err="1"/>
              <a:t>thể</a:t>
            </a:r>
            <a:r>
              <a:rPr lang="en-US" sz="2000" dirty="0"/>
              <a:t> </a:t>
            </a:r>
            <a:r>
              <a:rPr lang="en-US" sz="2000" dirty="0" err="1"/>
              <a:t>ngủ</a:t>
            </a:r>
            <a:r>
              <a:rPr lang="en-US" sz="2000" dirty="0"/>
              <a:t> </a:t>
            </a:r>
            <a:r>
              <a:rPr lang="en-US" sz="2000" dirty="0" err="1"/>
              <a:t>vì</a:t>
            </a:r>
            <a:r>
              <a:rPr lang="en-US" sz="2000" dirty="0"/>
              <a:t> lo </a:t>
            </a:r>
            <a:r>
              <a:rPr lang="en-US" sz="2000" dirty="0" err="1"/>
              <a:t>sợ</a:t>
            </a:r>
            <a:r>
              <a:rPr lang="en-US" sz="2000" dirty="0"/>
              <a:t> </a:t>
            </a:r>
            <a:r>
              <a:rPr lang="en-US" sz="2000" dirty="0" err="1"/>
              <a:t>về</a:t>
            </a:r>
            <a:r>
              <a:rPr lang="en-US" sz="2000" dirty="0"/>
              <a:t> </a:t>
            </a:r>
            <a:r>
              <a:rPr lang="en-US" sz="2000" dirty="0" err="1"/>
              <a:t>sự</a:t>
            </a:r>
            <a:r>
              <a:rPr lang="en-US" sz="2000" dirty="0"/>
              <a:t> </a:t>
            </a:r>
            <a:r>
              <a:rPr lang="en-US" sz="2000" dirty="0" err="1"/>
              <a:t>tuyệt</a:t>
            </a:r>
            <a:r>
              <a:rPr lang="en-US" sz="2000" dirty="0"/>
              <a:t> </a:t>
            </a:r>
            <a:r>
              <a:rPr lang="en-US" sz="2000" dirty="0" err="1"/>
              <a:t>chủng</a:t>
            </a:r>
            <a:r>
              <a:rPr lang="en-US" sz="2000" dirty="0"/>
              <a:t> </a:t>
            </a:r>
            <a:r>
              <a:rPr lang="en-US" sz="2000" dirty="0" err="1"/>
              <a:t>hàng</a:t>
            </a:r>
            <a:r>
              <a:rPr lang="en-US" sz="2000" dirty="0"/>
              <a:t> </a:t>
            </a:r>
            <a:r>
              <a:rPr lang="en-US" sz="2000" dirty="0" err="1"/>
              <a:t>loạt</a:t>
            </a:r>
            <a:r>
              <a:rPr lang="en-US" sz="2000" dirty="0"/>
              <a:t>. </a:t>
            </a:r>
          </a:p>
          <a:p>
            <a:r>
              <a:rPr lang="en-US" sz="2000" b="1" dirty="0"/>
              <a:t>B. </a:t>
            </a:r>
            <a:r>
              <a:rPr lang="en-US" sz="2000" dirty="0" err="1"/>
              <a:t>Ngày</a:t>
            </a:r>
            <a:r>
              <a:rPr lang="en-US" sz="2000" dirty="0"/>
              <a:t> </a:t>
            </a:r>
            <a:r>
              <a:rPr lang="en-US" sz="2000" dirty="0" err="1"/>
              <a:t>càng</a:t>
            </a:r>
            <a:r>
              <a:rPr lang="en-US" sz="2000" dirty="0"/>
              <a:t> </a:t>
            </a:r>
            <a:r>
              <a:rPr lang="en-US" sz="2000" dirty="0" err="1"/>
              <a:t>có</a:t>
            </a:r>
            <a:r>
              <a:rPr lang="en-US" sz="2000" dirty="0"/>
              <a:t> </a:t>
            </a:r>
            <a:r>
              <a:rPr lang="en-US" sz="2000" dirty="0" err="1"/>
              <a:t>nhiều</a:t>
            </a:r>
            <a:r>
              <a:rPr lang="en-US" sz="2000" dirty="0"/>
              <a:t> </a:t>
            </a:r>
            <a:r>
              <a:rPr lang="en-US" sz="2000" dirty="0" err="1"/>
              <a:t>người</a:t>
            </a:r>
            <a:r>
              <a:rPr lang="en-US" sz="2000" dirty="0"/>
              <a:t> lo </a:t>
            </a:r>
            <a:r>
              <a:rPr lang="en-US" sz="2000" dirty="0" err="1"/>
              <a:t>lắng</a:t>
            </a:r>
            <a:r>
              <a:rPr lang="en-US" sz="2000" dirty="0"/>
              <a:t> </a:t>
            </a:r>
            <a:r>
              <a:rPr lang="en-US" sz="2000" dirty="0" err="1"/>
              <a:t>về</a:t>
            </a:r>
            <a:r>
              <a:rPr lang="en-US" sz="2000" dirty="0"/>
              <a:t> </a:t>
            </a:r>
            <a:r>
              <a:rPr lang="en-US" sz="2000" dirty="0" err="1"/>
              <a:t>ảnh</a:t>
            </a:r>
            <a:r>
              <a:rPr lang="en-US" sz="2000" dirty="0"/>
              <a:t> </a:t>
            </a:r>
            <a:r>
              <a:rPr lang="en-US" sz="2000" dirty="0" err="1"/>
              <a:t>hưởng</a:t>
            </a:r>
            <a:r>
              <a:rPr lang="en-US" sz="2000" dirty="0"/>
              <a:t> </a:t>
            </a:r>
            <a:r>
              <a:rPr lang="en-US" sz="2000" dirty="0" err="1"/>
              <a:t>của</a:t>
            </a:r>
            <a:r>
              <a:rPr lang="en-US" sz="2000" dirty="0"/>
              <a:t> </a:t>
            </a:r>
            <a:r>
              <a:rPr lang="en-US" sz="2000" dirty="0" err="1"/>
              <a:t>biến</a:t>
            </a:r>
            <a:r>
              <a:rPr lang="en-US" sz="2000" dirty="0"/>
              <a:t> </a:t>
            </a:r>
            <a:r>
              <a:rPr lang="en-US" sz="2000" dirty="0" err="1"/>
              <a:t>đổi</a:t>
            </a:r>
            <a:r>
              <a:rPr lang="en-US" sz="2000" dirty="0"/>
              <a:t> </a:t>
            </a:r>
            <a:r>
              <a:rPr lang="en-US" sz="2000" dirty="0" err="1"/>
              <a:t>khí</a:t>
            </a:r>
            <a:r>
              <a:rPr lang="en-US" sz="2000" dirty="0"/>
              <a:t> </a:t>
            </a:r>
            <a:r>
              <a:rPr lang="en-US" sz="2000" dirty="0" err="1"/>
              <a:t>hậu</a:t>
            </a:r>
            <a:r>
              <a:rPr lang="en-US" sz="2000" dirty="0"/>
              <a:t> </a:t>
            </a:r>
            <a:r>
              <a:rPr lang="en-US" sz="2000" dirty="0" err="1"/>
              <a:t>đối</a:t>
            </a:r>
            <a:r>
              <a:rPr lang="en-US" sz="2000" dirty="0"/>
              <a:t> </a:t>
            </a:r>
            <a:r>
              <a:rPr lang="en-US" sz="2000" dirty="0" err="1"/>
              <a:t>với</a:t>
            </a:r>
            <a:r>
              <a:rPr lang="en-US" sz="2000" dirty="0"/>
              <a:t> </a:t>
            </a:r>
            <a:r>
              <a:rPr lang="en-US" sz="2000" dirty="0" err="1"/>
              <a:t>sức</a:t>
            </a:r>
            <a:r>
              <a:rPr lang="en-US" sz="2000" dirty="0"/>
              <a:t> </a:t>
            </a:r>
            <a:r>
              <a:rPr lang="en-US" sz="2000" dirty="0" err="1"/>
              <a:t>khỏe</a:t>
            </a:r>
            <a:r>
              <a:rPr lang="en-US" sz="2000" dirty="0"/>
              <a:t> </a:t>
            </a:r>
            <a:r>
              <a:rPr lang="en-US" sz="2000" dirty="0" err="1"/>
              <a:t>tâm</a:t>
            </a:r>
            <a:r>
              <a:rPr lang="en-US" sz="2000" dirty="0"/>
              <a:t> </a:t>
            </a:r>
            <a:r>
              <a:rPr lang="en-US" sz="2000" dirty="0" err="1"/>
              <a:t>thần</a:t>
            </a:r>
            <a:r>
              <a:rPr lang="en-US" sz="2000" dirty="0"/>
              <a:t> </a:t>
            </a:r>
            <a:r>
              <a:rPr lang="en-US" sz="2000" dirty="0" err="1"/>
              <a:t>của</a:t>
            </a:r>
            <a:r>
              <a:rPr lang="en-US" sz="2000" dirty="0"/>
              <a:t> </a:t>
            </a:r>
            <a:r>
              <a:rPr lang="en-US" sz="2000" dirty="0" err="1"/>
              <a:t>họ</a:t>
            </a:r>
            <a:r>
              <a:rPr lang="en-US" sz="2000" dirty="0"/>
              <a:t>. </a:t>
            </a:r>
          </a:p>
          <a:p>
            <a:r>
              <a:rPr lang="en-US" sz="2000" b="1" dirty="0"/>
              <a:t>C. </a:t>
            </a:r>
            <a:r>
              <a:rPr lang="en-US" sz="2000" dirty="0" err="1"/>
              <a:t>Sự</a:t>
            </a:r>
            <a:r>
              <a:rPr lang="en-US" sz="2000" dirty="0"/>
              <a:t> lo </a:t>
            </a:r>
            <a:r>
              <a:rPr lang="en-US" sz="2000" dirty="0" err="1"/>
              <a:t>lắng</a:t>
            </a:r>
            <a:r>
              <a:rPr lang="en-US" sz="2000" dirty="0"/>
              <a:t> </a:t>
            </a:r>
            <a:r>
              <a:rPr lang="en-US" sz="2000" dirty="0" err="1"/>
              <a:t>về</a:t>
            </a:r>
            <a:r>
              <a:rPr lang="en-US" sz="2000" dirty="0"/>
              <a:t> </a:t>
            </a:r>
            <a:r>
              <a:rPr lang="en-US" sz="2000" dirty="0" err="1"/>
              <a:t>biến</a:t>
            </a:r>
            <a:r>
              <a:rPr lang="en-US" sz="2000" dirty="0"/>
              <a:t> </a:t>
            </a:r>
            <a:r>
              <a:rPr lang="en-US" sz="2000" dirty="0" err="1"/>
              <a:t>đổi</a:t>
            </a:r>
            <a:r>
              <a:rPr lang="en-US" sz="2000" dirty="0"/>
              <a:t> </a:t>
            </a:r>
            <a:r>
              <a:rPr lang="en-US" sz="2000" dirty="0" err="1"/>
              <a:t>khí</a:t>
            </a:r>
            <a:r>
              <a:rPr lang="en-US" sz="2000" dirty="0"/>
              <a:t> </a:t>
            </a:r>
            <a:r>
              <a:rPr lang="en-US" sz="2000" dirty="0" err="1"/>
              <a:t>hậu</a:t>
            </a:r>
            <a:r>
              <a:rPr lang="en-US" sz="2000" dirty="0"/>
              <a:t> </a:t>
            </a:r>
            <a:r>
              <a:rPr lang="en-US" sz="2000" dirty="0" err="1"/>
              <a:t>không</a:t>
            </a:r>
            <a:r>
              <a:rPr lang="en-US" sz="2000" dirty="0"/>
              <a:t> </a:t>
            </a:r>
            <a:r>
              <a:rPr lang="en-US" sz="2000" dirty="0" err="1"/>
              <a:t>phổ</a:t>
            </a:r>
            <a:r>
              <a:rPr lang="en-US" sz="2000" dirty="0"/>
              <a:t> </a:t>
            </a:r>
            <a:r>
              <a:rPr lang="en-US" sz="2000" dirty="0" err="1"/>
              <a:t>biến</a:t>
            </a:r>
            <a:r>
              <a:rPr lang="en-US" sz="2000" dirty="0"/>
              <a:t> ở </a:t>
            </a:r>
            <a:r>
              <a:rPr lang="en-US" sz="2000" dirty="0" err="1"/>
              <a:t>các</a:t>
            </a:r>
            <a:r>
              <a:rPr lang="en-US" sz="2000" dirty="0"/>
              <a:t> </a:t>
            </a:r>
            <a:r>
              <a:rPr lang="en-US" sz="2000" dirty="0" err="1"/>
              <a:t>nước</a:t>
            </a:r>
            <a:r>
              <a:rPr lang="en-US" sz="2000" dirty="0"/>
              <a:t> </a:t>
            </a:r>
            <a:r>
              <a:rPr lang="en-US" sz="2000" dirty="0" err="1"/>
              <a:t>kém</a:t>
            </a:r>
            <a:r>
              <a:rPr lang="en-US" sz="2000" dirty="0"/>
              <a:t> </a:t>
            </a:r>
            <a:r>
              <a:rPr lang="en-US" sz="2000" dirty="0" err="1"/>
              <a:t>giàu</a:t>
            </a:r>
            <a:r>
              <a:rPr lang="en-US" sz="2000" dirty="0"/>
              <a:t> </a:t>
            </a:r>
            <a:r>
              <a:rPr lang="en-US" sz="2000" dirty="0" err="1"/>
              <a:t>có</a:t>
            </a:r>
            <a:r>
              <a:rPr lang="en-US" sz="2000" dirty="0"/>
              <a:t> </a:t>
            </a:r>
            <a:r>
              <a:rPr lang="en-US" sz="2000" dirty="0" err="1"/>
              <a:t>hơn</a:t>
            </a:r>
            <a:r>
              <a:rPr lang="en-US" sz="2000" dirty="0"/>
              <a:t>. </a:t>
            </a:r>
          </a:p>
          <a:p>
            <a:r>
              <a:rPr lang="en-US" sz="2000" b="1" dirty="0"/>
              <a:t>D. </a:t>
            </a:r>
            <a:r>
              <a:rPr lang="en-US" sz="2000" dirty="0" err="1"/>
              <a:t>Mọi</a:t>
            </a:r>
            <a:r>
              <a:rPr lang="en-US" sz="2000" dirty="0"/>
              <a:t> </a:t>
            </a:r>
            <a:r>
              <a:rPr lang="en-US" sz="2000" dirty="0" err="1"/>
              <a:t>người</a:t>
            </a:r>
            <a:r>
              <a:rPr lang="en-US" sz="2000" dirty="0"/>
              <a:t> </a:t>
            </a:r>
            <a:r>
              <a:rPr lang="en-US" sz="2000" dirty="0" err="1"/>
              <a:t>có</a:t>
            </a:r>
            <a:r>
              <a:rPr lang="en-US" sz="2000" dirty="0"/>
              <a:t> </a:t>
            </a:r>
            <a:r>
              <a:rPr lang="en-US" sz="2000" dirty="0" err="1"/>
              <a:t>thể</a:t>
            </a:r>
            <a:r>
              <a:rPr lang="en-US" sz="2000" dirty="0"/>
              <a:t> </a:t>
            </a:r>
            <a:r>
              <a:rPr lang="en-US" sz="2000" dirty="0" err="1"/>
              <a:t>dễ</a:t>
            </a:r>
            <a:r>
              <a:rPr lang="en-US" sz="2000" dirty="0"/>
              <a:t> </a:t>
            </a:r>
            <a:r>
              <a:rPr lang="en-US" sz="2000" dirty="0" err="1"/>
              <a:t>dàng</a:t>
            </a:r>
            <a:r>
              <a:rPr lang="en-US" sz="2000" dirty="0"/>
              <a:t> </a:t>
            </a:r>
            <a:r>
              <a:rPr lang="en-US" sz="2000" dirty="0" err="1"/>
              <a:t>tiếp</a:t>
            </a:r>
            <a:r>
              <a:rPr lang="en-US" sz="2000" dirty="0"/>
              <a:t> </a:t>
            </a:r>
            <a:r>
              <a:rPr lang="en-US" sz="2000" dirty="0" err="1"/>
              <a:t>cận</a:t>
            </a:r>
            <a:r>
              <a:rPr lang="en-US" sz="2000" dirty="0"/>
              <a:t> </a:t>
            </a:r>
            <a:r>
              <a:rPr lang="en-US" sz="2000" dirty="0" err="1"/>
              <a:t>tư</a:t>
            </a:r>
            <a:r>
              <a:rPr lang="en-US" sz="2000" dirty="0"/>
              <a:t> </a:t>
            </a:r>
            <a:r>
              <a:rPr lang="en-US" sz="2000" dirty="0" err="1"/>
              <a:t>vấn</a:t>
            </a:r>
            <a:r>
              <a:rPr lang="en-US" sz="2000" dirty="0"/>
              <a:t> </a:t>
            </a:r>
            <a:r>
              <a:rPr lang="en-US" sz="2000" dirty="0" err="1"/>
              <a:t>về</a:t>
            </a:r>
            <a:r>
              <a:rPr lang="en-US" sz="2000" dirty="0"/>
              <a:t> </a:t>
            </a:r>
            <a:r>
              <a:rPr lang="en-US" sz="2000" dirty="0" err="1"/>
              <a:t>các</a:t>
            </a:r>
            <a:r>
              <a:rPr lang="en-US" sz="2000" dirty="0"/>
              <a:t> </a:t>
            </a:r>
            <a:r>
              <a:rPr lang="en-US" sz="2000" dirty="0" err="1"/>
              <a:t>vấn</a:t>
            </a:r>
            <a:r>
              <a:rPr lang="en-US" sz="2000" dirty="0"/>
              <a:t> </a:t>
            </a:r>
            <a:r>
              <a:rPr lang="en-US" sz="2000" dirty="0" err="1"/>
              <a:t>đề</a:t>
            </a:r>
            <a:r>
              <a:rPr lang="en-US" sz="2000" dirty="0"/>
              <a:t> </a:t>
            </a:r>
            <a:r>
              <a:rPr lang="en-US" sz="2000" dirty="0" err="1"/>
              <a:t>khí</a:t>
            </a:r>
            <a:r>
              <a:rPr lang="en-US" sz="2000" dirty="0"/>
              <a:t> </a:t>
            </a:r>
            <a:r>
              <a:rPr lang="en-US" sz="2000" dirty="0" err="1"/>
              <a:t>hậu</a:t>
            </a:r>
            <a:r>
              <a:rPr lang="en-US" sz="2000" dirty="0"/>
              <a:t> ở </a:t>
            </a:r>
            <a:r>
              <a:rPr lang="en-US" sz="2000" dirty="0" err="1"/>
              <a:t>hầu</a:t>
            </a:r>
            <a:r>
              <a:rPr lang="en-US" sz="2000" dirty="0"/>
              <a:t> </a:t>
            </a:r>
            <a:r>
              <a:rPr lang="en-US" sz="2000" dirty="0" err="1"/>
              <a:t>hết</a:t>
            </a:r>
            <a:r>
              <a:rPr lang="en-US" sz="2000" dirty="0"/>
              <a:t> </a:t>
            </a:r>
            <a:r>
              <a:rPr lang="en-US" sz="2000" dirty="0" err="1"/>
              <a:t>các</a:t>
            </a:r>
            <a:r>
              <a:rPr lang="en-US" sz="2000" dirty="0"/>
              <a:t> </a:t>
            </a:r>
            <a:r>
              <a:rPr lang="en-US" sz="2000" dirty="0" err="1"/>
              <a:t>nơi</a:t>
            </a:r>
            <a:r>
              <a:rPr lang="en-US" sz="2000" dirty="0"/>
              <a:t> </a:t>
            </a:r>
            <a:r>
              <a:rPr lang="en-US" sz="2000" dirty="0" err="1"/>
              <a:t>trên</a:t>
            </a:r>
            <a:r>
              <a:rPr lang="en-US" sz="2000" dirty="0"/>
              <a:t> </a:t>
            </a:r>
            <a:r>
              <a:rPr lang="en-US" sz="2000" dirty="0" err="1"/>
              <a:t>thế</a:t>
            </a:r>
            <a:r>
              <a:rPr lang="en-US" sz="2000" dirty="0"/>
              <a:t> </a:t>
            </a:r>
            <a:r>
              <a:rPr lang="en-US" sz="2000" dirty="0" err="1"/>
              <a:t>giới</a:t>
            </a:r>
            <a:r>
              <a:rPr lang="en-US" sz="2000" dirty="0"/>
              <a:t>. </a:t>
            </a:r>
          </a:p>
          <a:p>
            <a:r>
              <a:rPr lang="en-US" sz="2000" b="1" dirty="0" err="1"/>
              <a:t>Thông</a:t>
            </a:r>
            <a:r>
              <a:rPr lang="en-US" sz="2000" b="1" dirty="0"/>
              <a:t> tin:</a:t>
            </a:r>
            <a:r>
              <a:rPr lang="en-US" sz="2000" dirty="0"/>
              <a:t> But as the prevalence of climate anxiety has grown, so has the number of people working to alleviate it, both for themselves and those around them. </a:t>
            </a:r>
          </a:p>
          <a:p>
            <a:endParaRPr lang="en-US" sz="2000" dirty="0"/>
          </a:p>
        </p:txBody>
      </p:sp>
      <p:sp>
        <p:nvSpPr>
          <p:cNvPr id="3" name="Oval 2"/>
          <p:cNvSpPr/>
          <p:nvPr/>
        </p:nvSpPr>
        <p:spPr>
          <a:xfrm>
            <a:off x="2286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124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heel(1)">
                                      <p:cBhvr>
                                        <p:cTn id="7" dur="2000"/>
                                        <p:tgtEl>
                                          <p:spTgt spid="2">
                                            <p:txEl>
                                              <p:pRg st="6" end="6"/>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wheel(1)">
                                      <p:cBhvr>
                                        <p:cTn id="10" dur="2000"/>
                                        <p:tgtEl>
                                          <p:spTgt spid="2">
                                            <p:txEl>
                                              <p:pRg st="7" end="7"/>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wheel(1)">
                                      <p:cBhvr>
                                        <p:cTn id="13" dur="2000"/>
                                        <p:tgtEl>
                                          <p:spTgt spid="2">
                                            <p:txEl>
                                              <p:pRg st="8" end="8"/>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wheel(1)">
                                      <p:cBhvr>
                                        <p:cTn id="16" dur="2000"/>
                                        <p:tgtEl>
                                          <p:spTgt spid="2">
                                            <p:txEl>
                                              <p:pRg st="9" end="9"/>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wheel(1)">
                                      <p:cBhvr>
                                        <p:cTn id="19" dur="2000"/>
                                        <p:tgtEl>
                                          <p:spTgt spid="2">
                                            <p:txEl>
                                              <p:pRg st="10" end="10"/>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wheel(1)">
                                      <p:cBhvr>
                                        <p:cTn id="22" dur="2000"/>
                                        <p:tgtEl>
                                          <p:spTgt spid="2">
                                            <p:txEl>
                                              <p:pRg st="11" end="11"/>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wheel(1)">
                                      <p:cBhvr>
                                        <p:cTn id="25" dur="2000"/>
                                        <p:tgtEl>
                                          <p:spTgt spid="2">
                                            <p:txEl>
                                              <p:pRg st="12" end="12"/>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wheel(1)">
                                      <p:cBhvr>
                                        <p:cTn id="28" dur="2000"/>
                                        <p:tgtEl>
                                          <p:spTgt spid="2">
                                            <p:txEl>
                                              <p:pRg st="13" end="1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4344"/>
            <a:ext cx="8763000" cy="6863417"/>
          </a:xfrm>
          <a:prstGeom prst="rect">
            <a:avLst/>
          </a:prstGeom>
          <a:noFill/>
        </p:spPr>
        <p:txBody>
          <a:bodyPr wrap="square" rtlCol="0">
            <a:spAutoFit/>
          </a:bodyPr>
          <a:lstStyle/>
          <a:p>
            <a:r>
              <a:rPr lang="en-US" sz="2200" b="1" dirty="0"/>
              <a:t>Question 42. </a:t>
            </a:r>
            <a:r>
              <a:rPr lang="en-US" sz="2200" dirty="0"/>
              <a:t>What is the main idea of the passage?</a:t>
            </a:r>
          </a:p>
          <a:p>
            <a:r>
              <a:rPr lang="en-US" sz="2200" b="1" dirty="0"/>
              <a:t>A. </a:t>
            </a:r>
            <a:r>
              <a:rPr lang="en-US" sz="2200" dirty="0"/>
              <a:t>Types of eco-distress</a:t>
            </a:r>
          </a:p>
          <a:p>
            <a:r>
              <a:rPr lang="en-US" sz="2200" b="1" dirty="0"/>
              <a:t>B. </a:t>
            </a:r>
            <a:r>
              <a:rPr lang="en-US" sz="2200" dirty="0"/>
              <a:t>When eco-distress affects human beings</a:t>
            </a:r>
          </a:p>
          <a:p>
            <a:r>
              <a:rPr lang="en-US" sz="2200" b="1" dirty="0"/>
              <a:t>C. </a:t>
            </a:r>
            <a:r>
              <a:rPr lang="en-US" sz="2200" dirty="0"/>
              <a:t>The risk of an impending mass extinction</a:t>
            </a:r>
          </a:p>
          <a:p>
            <a:r>
              <a:rPr lang="en-US" sz="2200" b="1" dirty="0"/>
              <a:t>D. </a:t>
            </a:r>
            <a:r>
              <a:rPr lang="en-US" sz="2200" dirty="0"/>
              <a:t>How specialists help address eco-distress</a:t>
            </a:r>
          </a:p>
          <a:p>
            <a:endParaRPr lang="en-US" sz="2200" b="1" dirty="0" smtClean="0"/>
          </a:p>
          <a:p>
            <a:r>
              <a:rPr lang="en-US" sz="2200" b="1" dirty="0" err="1" smtClean="0"/>
              <a:t>Kiến</a:t>
            </a:r>
            <a:r>
              <a:rPr lang="en-US" sz="2200" b="1" dirty="0" smtClean="0"/>
              <a:t> </a:t>
            </a:r>
            <a:r>
              <a:rPr lang="en-US" sz="2200" b="1" dirty="0" err="1"/>
              <a:t>thức</a:t>
            </a:r>
            <a:r>
              <a:rPr lang="en-US" sz="2200" b="1" dirty="0"/>
              <a:t>:</a:t>
            </a:r>
            <a:r>
              <a:rPr lang="en-US" sz="2200" dirty="0"/>
              <a:t> </a:t>
            </a:r>
            <a:r>
              <a:rPr lang="en-US" sz="2200" dirty="0" err="1"/>
              <a:t>Đọc</a:t>
            </a:r>
            <a:r>
              <a:rPr lang="en-US" sz="2200" dirty="0"/>
              <a:t> </a:t>
            </a:r>
            <a:r>
              <a:rPr lang="en-US" sz="2200" dirty="0" err="1"/>
              <a:t>hiểu</a:t>
            </a:r>
            <a:endParaRPr lang="en-US" sz="2200" dirty="0"/>
          </a:p>
          <a:p>
            <a:r>
              <a:rPr lang="en-US" sz="2200" b="1" dirty="0" err="1"/>
              <a:t>Giải</a:t>
            </a:r>
            <a:r>
              <a:rPr lang="en-US" sz="2200" b="1" dirty="0"/>
              <a:t> chi </a:t>
            </a:r>
            <a:r>
              <a:rPr lang="en-US" sz="2200" b="1" dirty="0" err="1"/>
              <a:t>tiết</a:t>
            </a:r>
            <a:r>
              <a:rPr lang="en-US" sz="2200" b="1" dirty="0"/>
              <a:t>:</a:t>
            </a:r>
            <a:r>
              <a:rPr lang="en-US" sz="2200" dirty="0"/>
              <a:t> </a:t>
            </a:r>
          </a:p>
          <a:p>
            <a:r>
              <a:rPr lang="en-US" sz="2200" dirty="0"/>
              <a:t>Ý </a:t>
            </a:r>
            <a:r>
              <a:rPr lang="en-US" sz="2200" dirty="0" err="1"/>
              <a:t>chính</a:t>
            </a:r>
            <a:r>
              <a:rPr lang="en-US" sz="2200" dirty="0"/>
              <a:t> </a:t>
            </a:r>
            <a:r>
              <a:rPr lang="en-US" sz="2200" dirty="0" err="1"/>
              <a:t>của</a:t>
            </a:r>
            <a:r>
              <a:rPr lang="en-US" sz="2200" dirty="0"/>
              <a:t> </a:t>
            </a:r>
            <a:r>
              <a:rPr lang="en-US" sz="2200" dirty="0" err="1"/>
              <a:t>đoạn</a:t>
            </a:r>
            <a:r>
              <a:rPr lang="en-US" sz="2200" dirty="0"/>
              <a:t> </a:t>
            </a:r>
            <a:r>
              <a:rPr lang="en-US" sz="2200" dirty="0" err="1"/>
              <a:t>văn</a:t>
            </a:r>
            <a:r>
              <a:rPr lang="en-US" sz="2200" dirty="0"/>
              <a:t> </a:t>
            </a:r>
            <a:r>
              <a:rPr lang="en-US" sz="2200" dirty="0" err="1"/>
              <a:t>là</a:t>
            </a:r>
            <a:r>
              <a:rPr lang="en-US" sz="2200" dirty="0"/>
              <a:t> </a:t>
            </a:r>
            <a:r>
              <a:rPr lang="en-US" sz="2200" dirty="0" err="1"/>
              <a:t>gì</a:t>
            </a:r>
            <a:r>
              <a:rPr lang="en-US" sz="2200" dirty="0"/>
              <a:t>? </a:t>
            </a:r>
          </a:p>
          <a:p>
            <a:r>
              <a:rPr lang="en-US" sz="2200" b="1" dirty="0"/>
              <a:t>A. </a:t>
            </a:r>
            <a:r>
              <a:rPr lang="en-US" sz="2200" dirty="0" err="1"/>
              <a:t>Các</a:t>
            </a:r>
            <a:r>
              <a:rPr lang="en-US" sz="2200" dirty="0"/>
              <a:t> </a:t>
            </a:r>
            <a:r>
              <a:rPr lang="en-US" sz="2200" dirty="0" err="1"/>
              <a:t>dạng</a:t>
            </a:r>
            <a:r>
              <a:rPr lang="en-US" sz="2200" dirty="0"/>
              <a:t> </a:t>
            </a:r>
            <a:r>
              <a:rPr lang="en-US" sz="2200" dirty="0" err="1"/>
              <a:t>khó</a:t>
            </a:r>
            <a:r>
              <a:rPr lang="en-US" sz="2200" dirty="0"/>
              <a:t> </a:t>
            </a:r>
            <a:r>
              <a:rPr lang="en-US" sz="2200" dirty="0" err="1"/>
              <a:t>khăn</a:t>
            </a:r>
            <a:r>
              <a:rPr lang="en-US" sz="2200" dirty="0"/>
              <a:t> </a:t>
            </a:r>
            <a:r>
              <a:rPr lang="en-US" sz="2200" dirty="0" err="1"/>
              <a:t>về</a:t>
            </a:r>
            <a:r>
              <a:rPr lang="en-US" sz="2200" dirty="0"/>
              <a:t> </a:t>
            </a:r>
            <a:r>
              <a:rPr lang="en-US" sz="2200" dirty="0" err="1"/>
              <a:t>sinh</a:t>
            </a:r>
            <a:r>
              <a:rPr lang="en-US" sz="2200" dirty="0"/>
              <a:t> </a:t>
            </a:r>
            <a:r>
              <a:rPr lang="en-US" sz="2200" dirty="0" err="1"/>
              <a:t>thái</a:t>
            </a:r>
            <a:r>
              <a:rPr lang="en-US" sz="2200" dirty="0"/>
              <a:t> </a:t>
            </a:r>
          </a:p>
          <a:p>
            <a:r>
              <a:rPr lang="en-US" sz="2200" b="1" dirty="0"/>
              <a:t>B. </a:t>
            </a:r>
            <a:r>
              <a:rPr lang="en-US" sz="2200" dirty="0" err="1"/>
              <a:t>Khi</a:t>
            </a:r>
            <a:r>
              <a:rPr lang="en-US" sz="2200" dirty="0"/>
              <a:t> </a:t>
            </a:r>
            <a:r>
              <a:rPr lang="en-US" sz="2200" dirty="0" err="1"/>
              <a:t>tình</a:t>
            </a:r>
            <a:r>
              <a:rPr lang="en-US" sz="2200" dirty="0"/>
              <a:t> </a:t>
            </a:r>
            <a:r>
              <a:rPr lang="en-US" sz="2200" dirty="0" err="1"/>
              <a:t>trạng</a:t>
            </a:r>
            <a:r>
              <a:rPr lang="en-US" sz="2200" dirty="0"/>
              <a:t> </a:t>
            </a:r>
            <a:r>
              <a:rPr lang="en-US" sz="2200" dirty="0" err="1"/>
              <a:t>khó</a:t>
            </a:r>
            <a:r>
              <a:rPr lang="en-US" sz="2200" dirty="0"/>
              <a:t> </a:t>
            </a:r>
            <a:r>
              <a:rPr lang="en-US" sz="2200" dirty="0" err="1"/>
              <a:t>khăn</a:t>
            </a:r>
            <a:r>
              <a:rPr lang="en-US" sz="2200" dirty="0"/>
              <a:t> </a:t>
            </a:r>
            <a:r>
              <a:rPr lang="en-US" sz="2200" dirty="0" err="1"/>
              <a:t>về</a:t>
            </a:r>
            <a:r>
              <a:rPr lang="en-US" sz="2200" dirty="0"/>
              <a:t> </a:t>
            </a:r>
            <a:r>
              <a:rPr lang="en-US" sz="2200" dirty="0" err="1"/>
              <a:t>hệ</a:t>
            </a:r>
            <a:r>
              <a:rPr lang="en-US" sz="2200" dirty="0"/>
              <a:t> </a:t>
            </a:r>
            <a:r>
              <a:rPr lang="en-US" sz="2200" dirty="0" err="1"/>
              <a:t>sinh</a:t>
            </a:r>
            <a:r>
              <a:rPr lang="en-US" sz="2200" dirty="0"/>
              <a:t> </a:t>
            </a:r>
            <a:r>
              <a:rPr lang="en-US" sz="2200" dirty="0" err="1"/>
              <a:t>thái</a:t>
            </a:r>
            <a:r>
              <a:rPr lang="en-US" sz="2200" dirty="0"/>
              <a:t> </a:t>
            </a:r>
            <a:r>
              <a:rPr lang="en-US" sz="2200" dirty="0" err="1"/>
              <a:t>ảnh</a:t>
            </a:r>
            <a:r>
              <a:rPr lang="en-US" sz="2200" dirty="0"/>
              <a:t> </a:t>
            </a:r>
            <a:r>
              <a:rPr lang="en-US" sz="2200" dirty="0" err="1"/>
              <a:t>hưởng</a:t>
            </a:r>
            <a:r>
              <a:rPr lang="en-US" sz="2200" dirty="0"/>
              <a:t> </a:t>
            </a:r>
            <a:r>
              <a:rPr lang="en-US" sz="2200" dirty="0" err="1"/>
              <a:t>đến</a:t>
            </a:r>
            <a:r>
              <a:rPr lang="en-US" sz="2200" dirty="0"/>
              <a:t> con </a:t>
            </a:r>
            <a:r>
              <a:rPr lang="en-US" sz="2200" dirty="0" err="1"/>
              <a:t>người</a:t>
            </a:r>
            <a:r>
              <a:rPr lang="en-US" sz="2200" dirty="0"/>
              <a:t> </a:t>
            </a:r>
          </a:p>
          <a:p>
            <a:r>
              <a:rPr lang="en-US" sz="2200" b="1" dirty="0"/>
              <a:t>C. </a:t>
            </a:r>
            <a:r>
              <a:rPr lang="en-US" sz="2200" dirty="0" err="1"/>
              <a:t>Nguy</a:t>
            </a:r>
            <a:r>
              <a:rPr lang="en-US" sz="2200" dirty="0"/>
              <a:t> </a:t>
            </a:r>
            <a:r>
              <a:rPr lang="en-US" sz="2200" dirty="0" err="1"/>
              <a:t>cơ</a:t>
            </a:r>
            <a:r>
              <a:rPr lang="en-US" sz="2200" dirty="0"/>
              <a:t> </a:t>
            </a:r>
            <a:r>
              <a:rPr lang="en-US" sz="2200" dirty="0" err="1"/>
              <a:t>sắp</a:t>
            </a:r>
            <a:r>
              <a:rPr lang="en-US" sz="2200" dirty="0"/>
              <a:t> </a:t>
            </a:r>
            <a:r>
              <a:rPr lang="en-US" sz="2200" dirty="0" err="1"/>
              <a:t>xảy</a:t>
            </a:r>
            <a:r>
              <a:rPr lang="en-US" sz="2200" dirty="0"/>
              <a:t> </a:t>
            </a:r>
            <a:r>
              <a:rPr lang="en-US" sz="2200" dirty="0" err="1"/>
              <a:t>ra</a:t>
            </a:r>
            <a:r>
              <a:rPr lang="en-US" sz="2200" dirty="0"/>
              <a:t> </a:t>
            </a:r>
            <a:r>
              <a:rPr lang="en-US" sz="2200" dirty="0" err="1"/>
              <a:t>tuyệt</a:t>
            </a:r>
            <a:r>
              <a:rPr lang="en-US" sz="2200" dirty="0"/>
              <a:t> </a:t>
            </a:r>
            <a:r>
              <a:rPr lang="en-US" sz="2200" dirty="0" err="1"/>
              <a:t>chủng</a:t>
            </a:r>
            <a:r>
              <a:rPr lang="en-US" sz="2200" dirty="0"/>
              <a:t> </a:t>
            </a:r>
            <a:r>
              <a:rPr lang="en-US" sz="2200" dirty="0" err="1"/>
              <a:t>hàng</a:t>
            </a:r>
            <a:r>
              <a:rPr lang="en-US" sz="2200" dirty="0"/>
              <a:t> </a:t>
            </a:r>
            <a:r>
              <a:rPr lang="en-US" sz="2200" dirty="0" err="1"/>
              <a:t>loạt</a:t>
            </a:r>
            <a:r>
              <a:rPr lang="en-US" sz="2200" dirty="0"/>
              <a:t> </a:t>
            </a:r>
          </a:p>
          <a:p>
            <a:r>
              <a:rPr lang="en-US" sz="2200" b="1" dirty="0"/>
              <a:t>D. </a:t>
            </a:r>
            <a:r>
              <a:rPr lang="en-US" sz="2200" dirty="0" err="1"/>
              <a:t>Cách</a:t>
            </a:r>
            <a:r>
              <a:rPr lang="en-US" sz="2200" dirty="0"/>
              <a:t> </a:t>
            </a:r>
            <a:r>
              <a:rPr lang="en-US" sz="2200" dirty="0" err="1"/>
              <a:t>các</a:t>
            </a:r>
            <a:r>
              <a:rPr lang="en-US" sz="2200" dirty="0"/>
              <a:t> </a:t>
            </a:r>
            <a:r>
              <a:rPr lang="en-US" sz="2200" dirty="0" err="1"/>
              <a:t>chuyên</a:t>
            </a:r>
            <a:r>
              <a:rPr lang="en-US" sz="2200" dirty="0"/>
              <a:t> </a:t>
            </a:r>
            <a:r>
              <a:rPr lang="en-US" sz="2200" dirty="0" err="1"/>
              <a:t>gia</a:t>
            </a:r>
            <a:r>
              <a:rPr lang="en-US" sz="2200" dirty="0"/>
              <a:t> </a:t>
            </a:r>
            <a:r>
              <a:rPr lang="en-US" sz="2200" dirty="0" err="1"/>
              <a:t>giúp</a:t>
            </a:r>
            <a:r>
              <a:rPr lang="en-US" sz="2200" dirty="0"/>
              <a:t> </a:t>
            </a:r>
            <a:r>
              <a:rPr lang="en-US" sz="2200" dirty="0" err="1"/>
              <a:t>giải</a:t>
            </a:r>
            <a:r>
              <a:rPr lang="en-US" sz="2200" dirty="0"/>
              <a:t> </a:t>
            </a:r>
            <a:r>
              <a:rPr lang="en-US" sz="2200" dirty="0" err="1"/>
              <a:t>quyết</a:t>
            </a:r>
            <a:r>
              <a:rPr lang="en-US" sz="2200" dirty="0"/>
              <a:t> </a:t>
            </a:r>
            <a:r>
              <a:rPr lang="en-US" sz="2200" dirty="0" err="1"/>
              <a:t>vấn</a:t>
            </a:r>
            <a:r>
              <a:rPr lang="en-US" sz="2200" dirty="0"/>
              <a:t> </a:t>
            </a:r>
            <a:r>
              <a:rPr lang="en-US" sz="2200" dirty="0" err="1"/>
              <a:t>đề</a:t>
            </a:r>
            <a:r>
              <a:rPr lang="en-US" sz="2200" dirty="0"/>
              <a:t> </a:t>
            </a:r>
            <a:r>
              <a:rPr lang="en-US" sz="2200" dirty="0" err="1"/>
              <a:t>sinh</a:t>
            </a:r>
            <a:r>
              <a:rPr lang="en-US" sz="2200" dirty="0"/>
              <a:t> </a:t>
            </a:r>
            <a:r>
              <a:rPr lang="en-US" sz="2200" dirty="0" err="1"/>
              <a:t>thái</a:t>
            </a:r>
            <a:r>
              <a:rPr lang="en-US" sz="2200" dirty="0"/>
              <a:t> </a:t>
            </a:r>
          </a:p>
          <a:p>
            <a:r>
              <a:rPr lang="en-US" sz="2200" b="1" dirty="0" err="1"/>
              <a:t>Thông</a:t>
            </a:r>
            <a:r>
              <a:rPr lang="en-US" sz="2200" b="1" dirty="0"/>
              <a:t> tin</a:t>
            </a:r>
            <a:r>
              <a:rPr lang="en-US" sz="2200" dirty="0"/>
              <a:t>: Distress over global warming is increasing, but formal and informal support networks are springing up, too… "My overall goal is to help people feel less alone," Dr. Wray said. "We need to restore ourselves so we don't burn out and know how to be in this crisis for the long haul that it is." Dr. Atkinson, in hopes of assuaging her feelings and those of her students, designed a seminar on eco-grief and climate anxiety. </a:t>
            </a:r>
          </a:p>
          <a:p>
            <a:endParaRPr lang="en-US" sz="2200" dirty="0"/>
          </a:p>
        </p:txBody>
      </p:sp>
      <p:sp>
        <p:nvSpPr>
          <p:cNvPr id="3" name="Oval 2"/>
          <p:cNvSpPr/>
          <p:nvPr/>
        </p:nvSpPr>
        <p:spPr>
          <a:xfrm>
            <a:off x="1524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2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ipe(down)">
                                      <p:cBhvr>
                                        <p:cTn id="7" dur="500"/>
                                        <p:tgtEl>
                                          <p:spTgt spid="2">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wipe(down)">
                                      <p:cBhvr>
                                        <p:cTn id="10" dur="500"/>
                                        <p:tgtEl>
                                          <p:spTgt spid="2">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wipe(down)">
                                      <p:cBhvr>
                                        <p:cTn id="13" dur="500"/>
                                        <p:tgtEl>
                                          <p:spTgt spid="2">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wipe(down)">
                                      <p:cBhvr>
                                        <p:cTn id="16" dur="500"/>
                                        <p:tgtEl>
                                          <p:spTgt spid="2">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wipe(down)">
                                      <p:cBhvr>
                                        <p:cTn id="19" dur="500"/>
                                        <p:tgtEl>
                                          <p:spTgt spid="2">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wipe(down)">
                                      <p:cBhvr>
                                        <p:cTn id="22" dur="500"/>
                                        <p:tgtEl>
                                          <p:spTgt spid="2">
                                            <p:txEl>
                                              <p:pRg st="11" end="1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wipe(down)">
                                      <p:cBhvr>
                                        <p:cTn id="25" dur="500"/>
                                        <p:tgtEl>
                                          <p:spTgt spid="2">
                                            <p:txEl>
                                              <p:pRg st="12" end="1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wipe(down)">
                                      <p:cBhvr>
                                        <p:cTn id="28" dur="500"/>
                                        <p:tgtEl>
                                          <p:spTgt spid="2">
                                            <p:txEl>
                                              <p:pRg st="13" end="1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circle(in)">
                                      <p:cBhvr>
                                        <p:cTn id="3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001643"/>
          </a:xfrm>
          <a:prstGeom prst="rect">
            <a:avLst/>
          </a:prstGeom>
          <a:noFill/>
        </p:spPr>
        <p:txBody>
          <a:bodyPr wrap="square" rtlCol="0">
            <a:spAutoFit/>
          </a:bodyPr>
          <a:lstStyle/>
          <a:p>
            <a:r>
              <a:rPr lang="en-US" sz="2400" b="1" dirty="0"/>
              <a:t>Question 43. </a:t>
            </a:r>
            <a:r>
              <a:rPr lang="en-US" sz="2400" dirty="0"/>
              <a:t>What does the word "</a:t>
            </a:r>
            <a:r>
              <a:rPr lang="en-US" sz="2400" b="1" dirty="0"/>
              <a:t>they</a:t>
            </a:r>
            <a:r>
              <a:rPr lang="en-US" sz="2400" dirty="0"/>
              <a:t>"</a:t>
            </a:r>
            <a:r>
              <a:rPr lang="en-US" sz="2400" b="1" dirty="0"/>
              <a:t> </a:t>
            </a:r>
            <a:r>
              <a:rPr lang="en-US" sz="2400" dirty="0"/>
              <a:t>in paragraph 1 refer to?</a:t>
            </a:r>
          </a:p>
          <a:p>
            <a:r>
              <a:rPr lang="en-US" sz="2400" b="1" dirty="0"/>
              <a:t>	A. </a:t>
            </a:r>
            <a:r>
              <a:rPr lang="en-US" sz="2400" dirty="0"/>
              <a:t>activists	</a:t>
            </a:r>
            <a:r>
              <a:rPr lang="en-US" sz="2400" b="1" dirty="0"/>
              <a:t>B. </a:t>
            </a:r>
            <a:r>
              <a:rPr lang="en-US" sz="2400" dirty="0"/>
              <a:t>children	</a:t>
            </a:r>
            <a:r>
              <a:rPr lang="en-US" sz="2400" b="1" dirty="0"/>
              <a:t>C. </a:t>
            </a:r>
            <a:r>
              <a:rPr lang="en-US" sz="2400" dirty="0"/>
              <a:t>humanities 	</a:t>
            </a:r>
            <a:r>
              <a:rPr lang="en-US" sz="2400" b="1" dirty="0"/>
              <a:t>D. </a:t>
            </a:r>
            <a:r>
              <a:rPr lang="en-US" sz="2400" dirty="0"/>
              <a:t>students</a:t>
            </a:r>
          </a:p>
          <a:p>
            <a:endParaRPr lang="en-US" sz="2400" b="1" dirty="0" smtClean="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Đọc</a:t>
            </a:r>
            <a:r>
              <a:rPr lang="en-US" sz="2400" dirty="0"/>
              <a:t> </a:t>
            </a:r>
            <a:r>
              <a:rPr lang="en-US" sz="2400" dirty="0" err="1"/>
              <a:t>hiểu</a:t>
            </a:r>
            <a:endParaRPr lang="en-US" sz="2400" dirty="0"/>
          </a:p>
          <a:p>
            <a:r>
              <a:rPr lang="en-US" sz="2400" b="1" dirty="0" err="1"/>
              <a:t>Giải</a:t>
            </a:r>
            <a:r>
              <a:rPr lang="en-US" sz="2400" b="1" dirty="0"/>
              <a:t> chi </a:t>
            </a:r>
            <a:r>
              <a:rPr lang="en-US" sz="2400" b="1" dirty="0" err="1"/>
              <a:t>tiết</a:t>
            </a:r>
            <a:r>
              <a:rPr lang="en-US" sz="2400" b="1" dirty="0"/>
              <a:t>:</a:t>
            </a:r>
            <a:r>
              <a:rPr lang="en-US" sz="2400" dirty="0"/>
              <a:t> </a:t>
            </a:r>
          </a:p>
          <a:p>
            <a:r>
              <a:rPr lang="en-US" sz="2400" dirty="0" err="1"/>
              <a:t>Từ</a:t>
            </a:r>
            <a:r>
              <a:rPr lang="en-US" sz="2400" dirty="0"/>
              <a:t> "</a:t>
            </a:r>
            <a:r>
              <a:rPr lang="en-US" sz="2400" b="1" u="sng" dirty="0"/>
              <a:t>they</a:t>
            </a:r>
            <a:r>
              <a:rPr lang="en-US" sz="2400" dirty="0"/>
              <a:t>" </a:t>
            </a:r>
            <a:r>
              <a:rPr lang="en-US" sz="2400" dirty="0" err="1"/>
              <a:t>trong</a:t>
            </a:r>
            <a:r>
              <a:rPr lang="en-US" sz="2400" dirty="0"/>
              <a:t> </a:t>
            </a:r>
            <a:r>
              <a:rPr lang="en-US" sz="2400" dirty="0" err="1"/>
              <a:t>đoạn</a:t>
            </a:r>
            <a:r>
              <a:rPr lang="en-US" sz="2400" dirty="0"/>
              <a:t> 1 </a:t>
            </a:r>
            <a:r>
              <a:rPr lang="en-US" sz="2400" dirty="0" err="1"/>
              <a:t>chỉ</a:t>
            </a:r>
            <a:r>
              <a:rPr lang="en-US" sz="2400" dirty="0"/>
              <a:t> </a:t>
            </a:r>
            <a:r>
              <a:rPr lang="en-US" sz="2400" dirty="0" err="1"/>
              <a:t>điều</a:t>
            </a:r>
            <a:r>
              <a:rPr lang="en-US" sz="2400" dirty="0"/>
              <a:t> </a:t>
            </a:r>
            <a:r>
              <a:rPr lang="en-US" sz="2400" dirty="0" err="1"/>
              <a:t>gì</a:t>
            </a:r>
            <a:r>
              <a:rPr lang="en-US" sz="2400" dirty="0"/>
              <a:t>? </a:t>
            </a:r>
          </a:p>
          <a:p>
            <a:r>
              <a:rPr lang="en-US" sz="2400" b="1" dirty="0"/>
              <a:t>A. </a:t>
            </a:r>
            <a:r>
              <a:rPr lang="en-US" sz="2400" dirty="0" err="1"/>
              <a:t>nhà</a:t>
            </a:r>
            <a:r>
              <a:rPr lang="en-US" sz="2400" dirty="0"/>
              <a:t> </a:t>
            </a:r>
            <a:r>
              <a:rPr lang="en-US" sz="2400" dirty="0" err="1"/>
              <a:t>hoạt</a:t>
            </a:r>
            <a:r>
              <a:rPr lang="en-US" sz="2400" dirty="0"/>
              <a:t> </a:t>
            </a:r>
            <a:r>
              <a:rPr lang="en-US" sz="2400" dirty="0" err="1"/>
              <a:t>động</a:t>
            </a:r>
            <a:r>
              <a:rPr lang="en-US" sz="2400" dirty="0"/>
              <a:t> </a:t>
            </a:r>
            <a:r>
              <a:rPr lang="en-US" sz="2400" dirty="0" smtClean="0"/>
              <a:t>	</a:t>
            </a:r>
            <a:r>
              <a:rPr lang="en-US" sz="2400" b="1" dirty="0" smtClean="0"/>
              <a:t>B</a:t>
            </a:r>
            <a:r>
              <a:rPr lang="en-US" sz="2400" b="1" dirty="0"/>
              <a:t>. </a:t>
            </a:r>
            <a:r>
              <a:rPr lang="en-US" sz="2400" dirty="0" err="1"/>
              <a:t>trẻ</a:t>
            </a:r>
            <a:r>
              <a:rPr lang="en-US" sz="2400" dirty="0"/>
              <a:t> </a:t>
            </a:r>
            <a:r>
              <a:rPr lang="en-US" sz="2400" dirty="0" err="1"/>
              <a:t>em</a:t>
            </a:r>
            <a:r>
              <a:rPr lang="en-US" sz="2400" dirty="0"/>
              <a:t> </a:t>
            </a:r>
            <a:r>
              <a:rPr lang="en-US" sz="2400" dirty="0" smtClean="0"/>
              <a:t>	</a:t>
            </a:r>
            <a:r>
              <a:rPr lang="en-US" sz="2400" b="1" dirty="0" smtClean="0"/>
              <a:t>C</a:t>
            </a:r>
            <a:r>
              <a:rPr lang="en-US" sz="2400" b="1" dirty="0"/>
              <a:t>. </a:t>
            </a:r>
            <a:r>
              <a:rPr lang="en-US" sz="2400" dirty="0" err="1"/>
              <a:t>nhân</a:t>
            </a:r>
            <a:r>
              <a:rPr lang="en-US" sz="2400" dirty="0"/>
              <a:t> </a:t>
            </a:r>
            <a:r>
              <a:rPr lang="en-US" sz="2400" dirty="0" err="1"/>
              <a:t>văn</a:t>
            </a:r>
            <a:r>
              <a:rPr lang="en-US" sz="2400" dirty="0"/>
              <a:t> </a:t>
            </a:r>
            <a:r>
              <a:rPr lang="en-US" sz="2400" dirty="0" smtClean="0"/>
              <a:t>	</a:t>
            </a:r>
            <a:r>
              <a:rPr lang="en-US" sz="2400" b="1" dirty="0" smtClean="0"/>
              <a:t>D</a:t>
            </a:r>
            <a:r>
              <a:rPr lang="en-US" sz="2400" b="1" dirty="0"/>
              <a:t>. </a:t>
            </a:r>
            <a:r>
              <a:rPr lang="en-US" sz="2400" dirty="0" err="1"/>
              <a:t>sinh</a:t>
            </a:r>
            <a:r>
              <a:rPr lang="en-US" sz="2400" dirty="0"/>
              <a:t> </a:t>
            </a:r>
            <a:r>
              <a:rPr lang="en-US" sz="2400" dirty="0" err="1"/>
              <a:t>viên</a:t>
            </a:r>
            <a:r>
              <a:rPr lang="en-US" sz="2400" dirty="0"/>
              <a:t> </a:t>
            </a:r>
          </a:p>
          <a:p>
            <a:r>
              <a:rPr lang="en-US" sz="2400" b="1" dirty="0" err="1"/>
              <a:t>Thông</a:t>
            </a:r>
            <a:r>
              <a:rPr lang="en-US" sz="2400" b="1" dirty="0"/>
              <a:t> tin:</a:t>
            </a:r>
            <a:r>
              <a:rPr lang="en-US" sz="2400" dirty="0"/>
              <a:t> Jennifer Atkinson, an associate professor of environmental humanities at the University of Washington, Bothell, became depressed after students told her </a:t>
            </a:r>
            <a:r>
              <a:rPr lang="en-US" sz="2400" b="1" u="sng" dirty="0"/>
              <a:t>they</a:t>
            </a:r>
            <a:r>
              <a:rPr lang="en-US" sz="2400" dirty="0"/>
              <a:t> couldn't sleep because they feared social collapse or mass extinction. </a:t>
            </a:r>
          </a:p>
          <a:p>
            <a:r>
              <a:rPr lang="en-US" sz="2400" b="1" dirty="0" err="1"/>
              <a:t>Tạm</a:t>
            </a:r>
            <a:r>
              <a:rPr lang="en-US" sz="2400" b="1" dirty="0"/>
              <a:t> </a:t>
            </a:r>
            <a:r>
              <a:rPr lang="en-US" sz="2400" b="1" dirty="0" err="1"/>
              <a:t>dịch</a:t>
            </a:r>
            <a:r>
              <a:rPr lang="en-US" sz="2400" b="1" dirty="0"/>
              <a:t>:</a:t>
            </a:r>
            <a:r>
              <a:rPr lang="en-US" sz="2400" dirty="0"/>
              <a:t> Jennifer Atkinson, </a:t>
            </a:r>
            <a:r>
              <a:rPr lang="en-US" sz="2400" dirty="0" err="1"/>
              <a:t>phó</a:t>
            </a:r>
            <a:r>
              <a:rPr lang="en-US" sz="2400" dirty="0"/>
              <a:t> </a:t>
            </a:r>
            <a:r>
              <a:rPr lang="en-US" sz="2400" dirty="0" err="1"/>
              <a:t>giáo</a:t>
            </a:r>
            <a:r>
              <a:rPr lang="en-US" sz="2400" dirty="0"/>
              <a:t> </a:t>
            </a:r>
            <a:r>
              <a:rPr lang="en-US" sz="2400" dirty="0" err="1"/>
              <a:t>sư</a:t>
            </a:r>
            <a:r>
              <a:rPr lang="en-US" sz="2400" dirty="0"/>
              <a:t> </a:t>
            </a:r>
            <a:r>
              <a:rPr lang="en-US" sz="2400" dirty="0" err="1"/>
              <a:t>về</a:t>
            </a:r>
            <a:r>
              <a:rPr lang="en-US" sz="2400" dirty="0"/>
              <a:t> </a:t>
            </a:r>
            <a:r>
              <a:rPr lang="en-US" sz="2400" dirty="0" err="1"/>
              <a:t>nhân</a:t>
            </a:r>
            <a:r>
              <a:rPr lang="en-US" sz="2400" dirty="0"/>
              <a:t> </a:t>
            </a:r>
            <a:r>
              <a:rPr lang="en-US" sz="2400" dirty="0" err="1"/>
              <a:t>văn</a:t>
            </a:r>
            <a:r>
              <a:rPr lang="en-US" sz="2400" dirty="0"/>
              <a:t> </a:t>
            </a:r>
            <a:r>
              <a:rPr lang="en-US" sz="2400" dirty="0" err="1"/>
              <a:t>môi</a:t>
            </a:r>
            <a:r>
              <a:rPr lang="en-US" sz="2400" dirty="0"/>
              <a:t> </a:t>
            </a:r>
            <a:r>
              <a:rPr lang="en-US" sz="2400" dirty="0" err="1"/>
              <a:t>trường</a:t>
            </a:r>
            <a:r>
              <a:rPr lang="en-US" sz="2400" dirty="0"/>
              <a:t> </a:t>
            </a:r>
            <a:r>
              <a:rPr lang="en-US" sz="2400" dirty="0" err="1"/>
              <a:t>tại</a:t>
            </a:r>
            <a:r>
              <a:rPr lang="en-US" sz="2400" dirty="0"/>
              <a:t> </a:t>
            </a:r>
            <a:r>
              <a:rPr lang="en-US" sz="2400" dirty="0" err="1"/>
              <a:t>Đại</a:t>
            </a:r>
            <a:r>
              <a:rPr lang="en-US" sz="2400" dirty="0"/>
              <a:t> </a:t>
            </a:r>
            <a:r>
              <a:rPr lang="en-US" sz="2400" dirty="0" err="1"/>
              <a:t>học</a:t>
            </a:r>
            <a:r>
              <a:rPr lang="en-US" sz="2400" dirty="0"/>
              <a:t> Washington, Bothell, </a:t>
            </a:r>
            <a:r>
              <a:rPr lang="en-US" sz="2400" dirty="0" err="1"/>
              <a:t>trở</a:t>
            </a:r>
            <a:r>
              <a:rPr lang="en-US" sz="2400" dirty="0"/>
              <a:t> </a:t>
            </a:r>
            <a:r>
              <a:rPr lang="en-US" sz="2400" dirty="0" err="1"/>
              <a:t>nên</a:t>
            </a:r>
            <a:r>
              <a:rPr lang="en-US" sz="2400" dirty="0"/>
              <a:t> </a:t>
            </a:r>
            <a:r>
              <a:rPr lang="en-US" sz="2400" dirty="0" err="1"/>
              <a:t>trầm</a:t>
            </a:r>
            <a:r>
              <a:rPr lang="en-US" sz="2400" dirty="0"/>
              <a:t> </a:t>
            </a:r>
            <a:r>
              <a:rPr lang="en-US" sz="2400" dirty="0" err="1"/>
              <a:t>cảm</a:t>
            </a:r>
            <a:r>
              <a:rPr lang="en-US" sz="2400" dirty="0"/>
              <a:t> </a:t>
            </a:r>
            <a:r>
              <a:rPr lang="en-US" sz="2400" dirty="0" err="1"/>
              <a:t>sau</a:t>
            </a:r>
            <a:r>
              <a:rPr lang="en-US" sz="2400" dirty="0"/>
              <a:t> </a:t>
            </a:r>
            <a:r>
              <a:rPr lang="en-US" sz="2400" dirty="0" err="1"/>
              <a:t>khi</a:t>
            </a:r>
            <a:r>
              <a:rPr lang="en-US" sz="2400" dirty="0"/>
              <a:t> </a:t>
            </a:r>
            <a:r>
              <a:rPr lang="en-US" sz="2400" dirty="0" err="1"/>
              <a:t>sinh</a:t>
            </a:r>
            <a:r>
              <a:rPr lang="en-US" sz="2400" dirty="0"/>
              <a:t> </a:t>
            </a:r>
            <a:r>
              <a:rPr lang="en-US" sz="2400" dirty="0" err="1"/>
              <a:t>viên</a:t>
            </a:r>
            <a:r>
              <a:rPr lang="en-US" sz="2400" dirty="0"/>
              <a:t> </a:t>
            </a:r>
            <a:r>
              <a:rPr lang="en-US" sz="2400" dirty="0" err="1"/>
              <a:t>nói</a:t>
            </a:r>
            <a:r>
              <a:rPr lang="en-US" sz="2400" dirty="0"/>
              <a:t> </a:t>
            </a:r>
            <a:r>
              <a:rPr lang="en-US" sz="2400" dirty="0" err="1"/>
              <a:t>với</a:t>
            </a:r>
            <a:r>
              <a:rPr lang="en-US" sz="2400" dirty="0"/>
              <a:t> </a:t>
            </a:r>
            <a:r>
              <a:rPr lang="en-US" sz="2400" dirty="0" err="1"/>
              <a:t>cô</a:t>
            </a:r>
            <a:r>
              <a:rPr lang="en-US" sz="2400" dirty="0"/>
              <a:t> </a:t>
            </a:r>
            <a:r>
              <a:rPr lang="en-US" sz="2400" dirty="0" err="1"/>
              <a:t>rằng</a:t>
            </a:r>
            <a:r>
              <a:rPr lang="en-US" sz="2400" dirty="0"/>
              <a:t> </a:t>
            </a:r>
            <a:r>
              <a:rPr lang="en-US" sz="2400" dirty="0" err="1"/>
              <a:t>họ</a:t>
            </a:r>
            <a:r>
              <a:rPr lang="en-US" sz="2400" dirty="0"/>
              <a:t> </a:t>
            </a:r>
            <a:r>
              <a:rPr lang="en-US" sz="2400" dirty="0" err="1"/>
              <a:t>không</a:t>
            </a:r>
            <a:r>
              <a:rPr lang="en-US" sz="2400" dirty="0"/>
              <a:t> </a:t>
            </a:r>
            <a:r>
              <a:rPr lang="en-US" sz="2400" dirty="0" err="1"/>
              <a:t>thể</a:t>
            </a:r>
            <a:r>
              <a:rPr lang="en-US" sz="2400" dirty="0"/>
              <a:t> </a:t>
            </a:r>
            <a:r>
              <a:rPr lang="en-US" sz="2400" dirty="0" err="1"/>
              <a:t>ngủ</a:t>
            </a:r>
            <a:r>
              <a:rPr lang="en-US" sz="2400" dirty="0"/>
              <a:t> </a:t>
            </a:r>
            <a:r>
              <a:rPr lang="en-US" sz="2400" dirty="0" err="1"/>
              <a:t>được</a:t>
            </a:r>
            <a:r>
              <a:rPr lang="en-US" sz="2400" dirty="0"/>
              <a:t> </a:t>
            </a:r>
            <a:r>
              <a:rPr lang="en-US" sz="2400" dirty="0" err="1"/>
              <a:t>vì</a:t>
            </a:r>
            <a:r>
              <a:rPr lang="en-US" sz="2400" dirty="0"/>
              <a:t> </a:t>
            </a:r>
            <a:r>
              <a:rPr lang="en-US" sz="2400" dirty="0" err="1"/>
              <a:t>sợ</a:t>
            </a:r>
            <a:r>
              <a:rPr lang="en-US" sz="2400" dirty="0"/>
              <a:t> </a:t>
            </a:r>
            <a:r>
              <a:rPr lang="en-US" sz="2400" dirty="0" err="1"/>
              <a:t>xã</a:t>
            </a:r>
            <a:r>
              <a:rPr lang="en-US" sz="2400" dirty="0"/>
              <a:t> </a:t>
            </a:r>
            <a:r>
              <a:rPr lang="en-US" sz="2400" dirty="0" err="1"/>
              <a:t>hội</a:t>
            </a:r>
            <a:r>
              <a:rPr lang="en-US" sz="2400" dirty="0"/>
              <a:t> </a:t>
            </a:r>
            <a:r>
              <a:rPr lang="en-US" sz="2400" dirty="0" err="1"/>
              <a:t>sụp</a:t>
            </a:r>
            <a:r>
              <a:rPr lang="en-US" sz="2400" dirty="0"/>
              <a:t> </a:t>
            </a:r>
            <a:r>
              <a:rPr lang="en-US" sz="2400" dirty="0" err="1"/>
              <a:t>đổ</a:t>
            </a:r>
            <a:r>
              <a:rPr lang="en-US" sz="2400" dirty="0"/>
              <a:t> </a:t>
            </a:r>
            <a:r>
              <a:rPr lang="en-US" sz="2400" dirty="0" err="1"/>
              <a:t>hoặc</a:t>
            </a:r>
            <a:r>
              <a:rPr lang="en-US" sz="2400" dirty="0"/>
              <a:t> </a:t>
            </a:r>
            <a:r>
              <a:rPr lang="en-US" sz="2400" dirty="0" err="1"/>
              <a:t>tuyệt</a:t>
            </a:r>
            <a:r>
              <a:rPr lang="en-US" sz="2400" dirty="0"/>
              <a:t> </a:t>
            </a:r>
            <a:r>
              <a:rPr lang="en-US" sz="2400" dirty="0" err="1"/>
              <a:t>chủng</a:t>
            </a:r>
            <a:r>
              <a:rPr lang="en-US" sz="2400" dirty="0"/>
              <a:t> </a:t>
            </a:r>
            <a:r>
              <a:rPr lang="en-US" sz="2400" dirty="0" err="1"/>
              <a:t>hàng</a:t>
            </a:r>
            <a:r>
              <a:rPr lang="en-US" sz="2400" dirty="0"/>
              <a:t> </a:t>
            </a:r>
            <a:r>
              <a:rPr lang="en-US" sz="2400" dirty="0" err="1"/>
              <a:t>loạt</a:t>
            </a:r>
            <a:r>
              <a:rPr lang="en-US" sz="2400" dirty="0"/>
              <a:t>.</a:t>
            </a:r>
          </a:p>
          <a:p>
            <a:endParaRPr lang="en-US" sz="2400" dirty="0"/>
          </a:p>
        </p:txBody>
      </p:sp>
      <p:sp>
        <p:nvSpPr>
          <p:cNvPr id="3" name="Oval 2"/>
          <p:cNvSpPr/>
          <p:nvPr/>
        </p:nvSpPr>
        <p:spPr>
          <a:xfrm>
            <a:off x="66294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31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wipe(down)">
                                      <p:cBhvr>
                                        <p:cTn id="19" dur="500"/>
                                        <p:tgtEl>
                                          <p:spTgt spid="2">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wipe(down)">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ircle(in)">
                                      <p:cBhvr>
                                        <p:cTn id="2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370975"/>
          </a:xfrm>
          <a:prstGeom prst="rect">
            <a:avLst/>
          </a:prstGeom>
          <a:noFill/>
        </p:spPr>
        <p:txBody>
          <a:bodyPr wrap="square" rtlCol="0">
            <a:spAutoFit/>
          </a:bodyPr>
          <a:lstStyle/>
          <a:p>
            <a:r>
              <a:rPr lang="en-US" sz="2400" b="1" dirty="0"/>
              <a:t>Question 44. </a:t>
            </a:r>
            <a:r>
              <a:rPr lang="en-US" sz="2400" dirty="0"/>
              <a:t>What is this passage mainly about?</a:t>
            </a:r>
          </a:p>
          <a:p>
            <a:r>
              <a:rPr lang="en-US" sz="2400" b="1" dirty="0" smtClean="0"/>
              <a:t>A</a:t>
            </a:r>
            <a:r>
              <a:rPr lang="en-US" sz="2400" b="1" dirty="0"/>
              <a:t>. </a:t>
            </a:r>
            <a:r>
              <a:rPr lang="en-US" sz="2400" dirty="0"/>
              <a:t>gardens in Madrid, New York, and Chicago	</a:t>
            </a:r>
            <a:endParaRPr lang="en-US" sz="2400" dirty="0" smtClean="0"/>
          </a:p>
          <a:p>
            <a:r>
              <a:rPr lang="en-US" sz="2400" b="1" dirty="0" smtClean="0"/>
              <a:t>B</a:t>
            </a:r>
            <a:r>
              <a:rPr lang="en-US" sz="2400" b="1" dirty="0"/>
              <a:t>. </a:t>
            </a:r>
            <a:r>
              <a:rPr lang="en-US" sz="2400" dirty="0"/>
              <a:t>people growing plants on roofs and walls</a:t>
            </a:r>
          </a:p>
          <a:p>
            <a:r>
              <a:rPr lang="en-US" sz="2400" b="1" dirty="0" smtClean="0"/>
              <a:t>C</a:t>
            </a:r>
            <a:r>
              <a:rPr lang="en-US" sz="2400" b="1" dirty="0"/>
              <a:t>. </a:t>
            </a:r>
            <a:r>
              <a:rPr lang="en-US" sz="2400" dirty="0"/>
              <a:t>private gardens in the city's unused spaces	</a:t>
            </a:r>
            <a:endParaRPr lang="en-US" sz="2400" dirty="0" smtClean="0"/>
          </a:p>
          <a:p>
            <a:r>
              <a:rPr lang="en-US" sz="2400" b="1" dirty="0" smtClean="0"/>
              <a:t>D</a:t>
            </a:r>
            <a:r>
              <a:rPr lang="en-US" sz="2400" b="1" dirty="0"/>
              <a:t>. </a:t>
            </a:r>
            <a:r>
              <a:rPr lang="en-US" sz="2400" dirty="0"/>
              <a:t>how to grow your own food in the city</a:t>
            </a:r>
          </a:p>
          <a:p>
            <a:r>
              <a:rPr lang="en-US" sz="2400" b="1" dirty="0"/>
              <a:t>44.</a:t>
            </a:r>
            <a:endParaRPr lang="en-US" sz="2400" dirty="0"/>
          </a:p>
          <a:p>
            <a:r>
              <a:rPr lang="en-US" sz="2400" b="1" dirty="0" err="1"/>
              <a:t>Đoạn</a:t>
            </a:r>
            <a:r>
              <a:rPr lang="en-US" sz="2400" b="1" dirty="0"/>
              <a:t> </a:t>
            </a:r>
            <a:r>
              <a:rPr lang="en-US" sz="2400" b="1" dirty="0" err="1"/>
              <a:t>này</a:t>
            </a:r>
            <a:r>
              <a:rPr lang="en-US" sz="2400" b="1" dirty="0"/>
              <a:t> </a:t>
            </a:r>
            <a:r>
              <a:rPr lang="en-US" sz="2400" b="1" dirty="0" err="1"/>
              <a:t>chủ</a:t>
            </a:r>
            <a:r>
              <a:rPr lang="en-US" sz="2400" b="1" dirty="0"/>
              <a:t> </a:t>
            </a:r>
            <a:r>
              <a:rPr lang="en-US" sz="2400" b="1" dirty="0" err="1"/>
              <a:t>yếu</a:t>
            </a:r>
            <a:r>
              <a:rPr lang="en-US" sz="2400" b="1" dirty="0"/>
              <a:t> </a:t>
            </a:r>
            <a:r>
              <a:rPr lang="en-US" sz="2400" b="1" dirty="0" err="1"/>
              <a:t>là</a:t>
            </a:r>
            <a:r>
              <a:rPr lang="en-US" sz="2400" b="1" dirty="0"/>
              <a:t> </a:t>
            </a:r>
            <a:r>
              <a:rPr lang="en-US" sz="2400" b="1" dirty="0" err="1"/>
              <a:t>về</a:t>
            </a:r>
            <a:r>
              <a:rPr lang="en-US" sz="2400" b="1" dirty="0"/>
              <a:t>?</a:t>
            </a:r>
            <a:endParaRPr lang="en-US" sz="2400" dirty="0"/>
          </a:p>
          <a:p>
            <a:r>
              <a:rPr lang="en-US" sz="2400" b="1" dirty="0"/>
              <a:t>A. </a:t>
            </a:r>
            <a:r>
              <a:rPr lang="en-US" sz="2400" dirty="0" err="1"/>
              <a:t>những</a:t>
            </a:r>
            <a:r>
              <a:rPr lang="en-US" sz="2400" dirty="0"/>
              <a:t> </a:t>
            </a:r>
            <a:r>
              <a:rPr lang="en-US" sz="2400" dirty="0" err="1"/>
              <a:t>khu</a:t>
            </a:r>
            <a:r>
              <a:rPr lang="en-US" sz="2400" dirty="0"/>
              <a:t> </a:t>
            </a:r>
            <a:r>
              <a:rPr lang="en-US" sz="2400" dirty="0" err="1"/>
              <a:t>vườn</a:t>
            </a:r>
            <a:r>
              <a:rPr lang="en-US" sz="2400" dirty="0"/>
              <a:t> ở Madrid, New York </a:t>
            </a:r>
            <a:r>
              <a:rPr lang="en-US" sz="2400" dirty="0" err="1"/>
              <a:t>và</a:t>
            </a:r>
            <a:r>
              <a:rPr lang="en-US" sz="2400" dirty="0"/>
              <a:t> Chicago</a:t>
            </a:r>
          </a:p>
          <a:p>
            <a:r>
              <a:rPr lang="en-US" sz="2400" b="1" dirty="0"/>
              <a:t>B. </a:t>
            </a:r>
            <a:r>
              <a:rPr lang="en-US" sz="2400" dirty="0" err="1"/>
              <a:t>người</a:t>
            </a:r>
            <a:r>
              <a:rPr lang="en-US" sz="2400" dirty="0"/>
              <a:t> </a:t>
            </a:r>
            <a:r>
              <a:rPr lang="en-US" sz="2400" dirty="0" err="1"/>
              <a:t>trồng</a:t>
            </a:r>
            <a:r>
              <a:rPr lang="en-US" sz="2400" dirty="0"/>
              <a:t> </a:t>
            </a:r>
            <a:r>
              <a:rPr lang="en-US" sz="2400" dirty="0" err="1"/>
              <a:t>cây</a:t>
            </a:r>
            <a:r>
              <a:rPr lang="en-US" sz="2400" dirty="0"/>
              <a:t> </a:t>
            </a:r>
            <a:r>
              <a:rPr lang="en-US" sz="2400" dirty="0" err="1"/>
              <a:t>trên</a:t>
            </a:r>
            <a:r>
              <a:rPr lang="en-US" sz="2400" dirty="0"/>
              <a:t> </a:t>
            </a:r>
            <a:r>
              <a:rPr lang="en-US" sz="2400" dirty="0" err="1"/>
              <a:t>mái</a:t>
            </a:r>
            <a:r>
              <a:rPr lang="en-US" sz="2400" dirty="0"/>
              <a:t> </a:t>
            </a:r>
            <a:r>
              <a:rPr lang="en-US" sz="2400" dirty="0" err="1"/>
              <a:t>nhà</a:t>
            </a:r>
            <a:r>
              <a:rPr lang="en-US" sz="2400" dirty="0"/>
              <a:t> </a:t>
            </a:r>
            <a:r>
              <a:rPr lang="en-US" sz="2400" dirty="0" err="1"/>
              <a:t>và</a:t>
            </a:r>
            <a:r>
              <a:rPr lang="en-US" sz="2400" dirty="0"/>
              <a:t> </a:t>
            </a:r>
            <a:r>
              <a:rPr lang="en-US" sz="2400" dirty="0" err="1"/>
              <a:t>tường</a:t>
            </a:r>
            <a:endParaRPr lang="en-US" sz="2400" dirty="0"/>
          </a:p>
          <a:p>
            <a:r>
              <a:rPr lang="en-US" sz="2400" b="1" dirty="0"/>
              <a:t>C. </a:t>
            </a:r>
            <a:r>
              <a:rPr lang="en-US" sz="2400" dirty="0" err="1"/>
              <a:t>những</a:t>
            </a:r>
            <a:r>
              <a:rPr lang="en-US" sz="2400" dirty="0"/>
              <a:t> </a:t>
            </a:r>
            <a:r>
              <a:rPr lang="en-US" sz="2400" dirty="0" err="1"/>
              <a:t>khu</a:t>
            </a:r>
            <a:r>
              <a:rPr lang="en-US" sz="2400" dirty="0"/>
              <a:t> </a:t>
            </a:r>
            <a:r>
              <a:rPr lang="en-US" sz="2400" dirty="0" err="1"/>
              <a:t>vườn</a:t>
            </a:r>
            <a:r>
              <a:rPr lang="en-US" sz="2400" dirty="0"/>
              <a:t> </a:t>
            </a:r>
            <a:r>
              <a:rPr lang="en-US" sz="2400" dirty="0" err="1"/>
              <a:t>riêng</a:t>
            </a:r>
            <a:r>
              <a:rPr lang="en-US" sz="2400" dirty="0"/>
              <a:t> </a:t>
            </a:r>
            <a:r>
              <a:rPr lang="en-US" sz="2400" dirty="0" err="1"/>
              <a:t>trong</a:t>
            </a:r>
            <a:r>
              <a:rPr lang="en-US" sz="2400" dirty="0"/>
              <a:t> </a:t>
            </a:r>
            <a:r>
              <a:rPr lang="en-US" sz="2400" dirty="0" err="1"/>
              <a:t>những</a:t>
            </a:r>
            <a:r>
              <a:rPr lang="en-US" sz="2400" dirty="0"/>
              <a:t> </a:t>
            </a:r>
            <a:r>
              <a:rPr lang="en-US" sz="2400" dirty="0" err="1"/>
              <a:t>không</a:t>
            </a:r>
            <a:r>
              <a:rPr lang="en-US" sz="2400" dirty="0"/>
              <a:t> </a:t>
            </a:r>
            <a:r>
              <a:rPr lang="en-US" sz="2400" dirty="0" err="1"/>
              <a:t>gian</a:t>
            </a:r>
            <a:r>
              <a:rPr lang="en-US" sz="2400" dirty="0"/>
              <a:t> </a:t>
            </a:r>
            <a:r>
              <a:rPr lang="en-US" sz="2400" dirty="0" err="1"/>
              <a:t>chưa</a:t>
            </a:r>
            <a:r>
              <a:rPr lang="en-US" sz="2400" dirty="0"/>
              <a:t> </a:t>
            </a:r>
            <a:r>
              <a:rPr lang="en-US" sz="2400" dirty="0" err="1"/>
              <a:t>được</a:t>
            </a:r>
            <a:r>
              <a:rPr lang="en-US" sz="2400" dirty="0"/>
              <a:t> </a:t>
            </a:r>
            <a:r>
              <a:rPr lang="en-US" sz="2400" dirty="0" err="1"/>
              <a:t>sử</a:t>
            </a:r>
            <a:r>
              <a:rPr lang="en-US" sz="2400" dirty="0"/>
              <a:t> </a:t>
            </a:r>
            <a:r>
              <a:rPr lang="en-US" sz="2400" dirty="0" err="1"/>
              <a:t>dụng</a:t>
            </a:r>
            <a:r>
              <a:rPr lang="en-US" sz="2400" dirty="0"/>
              <a:t> </a:t>
            </a:r>
            <a:r>
              <a:rPr lang="en-US" sz="2400" dirty="0" err="1"/>
              <a:t>của</a:t>
            </a:r>
            <a:r>
              <a:rPr lang="en-US" sz="2400" dirty="0"/>
              <a:t> </a:t>
            </a:r>
            <a:r>
              <a:rPr lang="en-US" sz="2400" dirty="0" err="1"/>
              <a:t>thành</a:t>
            </a:r>
            <a:r>
              <a:rPr lang="en-US" sz="2400" dirty="0"/>
              <a:t> </a:t>
            </a:r>
            <a:r>
              <a:rPr lang="en-US" sz="2400" dirty="0" err="1"/>
              <a:t>phố</a:t>
            </a:r>
            <a:endParaRPr lang="en-US" sz="2400" dirty="0"/>
          </a:p>
          <a:p>
            <a:r>
              <a:rPr lang="en-US" sz="2400" b="1" dirty="0"/>
              <a:t>D. </a:t>
            </a:r>
            <a:r>
              <a:rPr lang="en-US" sz="2400" dirty="0" err="1"/>
              <a:t>cách</a:t>
            </a:r>
            <a:r>
              <a:rPr lang="en-US" sz="2400" dirty="0"/>
              <a:t> </a:t>
            </a:r>
            <a:r>
              <a:rPr lang="en-US" sz="2400" dirty="0" err="1"/>
              <a:t>tự</a:t>
            </a:r>
            <a:r>
              <a:rPr lang="en-US" sz="2400" dirty="0"/>
              <a:t> </a:t>
            </a:r>
            <a:r>
              <a:rPr lang="en-US" sz="2400" dirty="0" err="1"/>
              <a:t>trồng</a:t>
            </a:r>
            <a:r>
              <a:rPr lang="en-US" sz="2400" dirty="0"/>
              <a:t> </a:t>
            </a:r>
            <a:r>
              <a:rPr lang="en-US" sz="2400" dirty="0" err="1"/>
              <a:t>lương</a:t>
            </a:r>
            <a:r>
              <a:rPr lang="en-US" sz="2400" dirty="0"/>
              <a:t> </a:t>
            </a:r>
            <a:r>
              <a:rPr lang="en-US" sz="2400" dirty="0" err="1"/>
              <a:t>thực</a:t>
            </a:r>
            <a:r>
              <a:rPr lang="en-US" sz="2400" dirty="0"/>
              <a:t> </a:t>
            </a:r>
            <a:r>
              <a:rPr lang="en-US" sz="2400" dirty="0" err="1"/>
              <a:t>trong</a:t>
            </a:r>
            <a:r>
              <a:rPr lang="en-US" sz="2400" dirty="0"/>
              <a:t> </a:t>
            </a:r>
            <a:r>
              <a:rPr lang="en-US" sz="2400" dirty="0" err="1"/>
              <a:t>thành</a:t>
            </a:r>
            <a:r>
              <a:rPr lang="en-US" sz="2400" dirty="0"/>
              <a:t> </a:t>
            </a:r>
            <a:r>
              <a:rPr lang="en-US" sz="2400" dirty="0" err="1"/>
              <a:t>phố</a:t>
            </a:r>
            <a:endParaRPr lang="en-US" sz="2400" dirty="0"/>
          </a:p>
          <a:p>
            <a:r>
              <a:rPr lang="en-US" sz="2400" dirty="0" err="1"/>
              <a:t>Có</a:t>
            </a:r>
            <a:r>
              <a:rPr lang="en-US" sz="2400" dirty="0"/>
              <a:t> </a:t>
            </a:r>
            <a:r>
              <a:rPr lang="en-US" sz="2400" dirty="0" err="1"/>
              <a:t>thể</a:t>
            </a:r>
            <a:r>
              <a:rPr lang="en-US" sz="2400" dirty="0"/>
              <a:t> </a:t>
            </a:r>
            <a:r>
              <a:rPr lang="en-US" sz="2400" dirty="0" err="1"/>
              <a:t>thấy</a:t>
            </a:r>
            <a:r>
              <a:rPr lang="en-US" sz="2400" dirty="0"/>
              <a:t> </a:t>
            </a:r>
            <a:r>
              <a:rPr lang="en-US" sz="2400" dirty="0" err="1"/>
              <a:t>cả</a:t>
            </a:r>
            <a:r>
              <a:rPr lang="en-US" sz="2400" dirty="0"/>
              <a:t> </a:t>
            </a:r>
            <a:r>
              <a:rPr lang="en-US" sz="2400" dirty="0" err="1"/>
              <a:t>bài</a:t>
            </a:r>
            <a:r>
              <a:rPr lang="en-US" sz="2400" dirty="0"/>
              <a:t> </a:t>
            </a:r>
            <a:r>
              <a:rPr lang="en-US" sz="2400" dirty="0" err="1"/>
              <a:t>viết</a:t>
            </a:r>
            <a:r>
              <a:rPr lang="en-US" sz="2400" dirty="0"/>
              <a:t> </a:t>
            </a:r>
            <a:r>
              <a:rPr lang="en-US" sz="2400" dirty="0" err="1"/>
              <a:t>này</a:t>
            </a:r>
            <a:r>
              <a:rPr lang="en-US" sz="2400" dirty="0"/>
              <a:t> </a:t>
            </a:r>
            <a:r>
              <a:rPr lang="en-US" sz="2400" dirty="0" err="1"/>
              <a:t>nói</a:t>
            </a:r>
            <a:r>
              <a:rPr lang="en-US" sz="2400" dirty="0"/>
              <a:t> </a:t>
            </a:r>
            <a:r>
              <a:rPr lang="en-US" sz="2400" dirty="0" err="1"/>
              <a:t>về</a:t>
            </a:r>
            <a:r>
              <a:rPr lang="en-US" sz="2400" dirty="0"/>
              <a:t> </a:t>
            </a:r>
            <a:r>
              <a:rPr lang="en-US" sz="2400" dirty="0" err="1"/>
              <a:t>những</a:t>
            </a:r>
            <a:r>
              <a:rPr lang="en-US" sz="2400" dirty="0"/>
              <a:t> </a:t>
            </a:r>
            <a:r>
              <a:rPr lang="en-US" sz="2400" dirty="0" err="1"/>
              <a:t>người</a:t>
            </a:r>
            <a:r>
              <a:rPr lang="en-US" sz="2400" dirty="0"/>
              <a:t> </a:t>
            </a:r>
            <a:r>
              <a:rPr lang="en-US" sz="2400" dirty="0" err="1"/>
              <a:t>trồng</a:t>
            </a:r>
            <a:r>
              <a:rPr lang="en-US" sz="2400" dirty="0"/>
              <a:t> </a:t>
            </a:r>
            <a:r>
              <a:rPr lang="en-US" sz="2400" dirty="0" err="1"/>
              <a:t>cây</a:t>
            </a:r>
            <a:r>
              <a:rPr lang="en-US" sz="2400" dirty="0"/>
              <a:t> </a:t>
            </a:r>
            <a:r>
              <a:rPr lang="en-US" sz="2400" dirty="0" err="1"/>
              <a:t>trên</a:t>
            </a:r>
            <a:r>
              <a:rPr lang="en-US" sz="2400" dirty="0"/>
              <a:t> </a:t>
            </a:r>
            <a:r>
              <a:rPr lang="en-US" sz="2400" dirty="0" err="1"/>
              <a:t>mái</a:t>
            </a:r>
            <a:r>
              <a:rPr lang="en-US" sz="2400" dirty="0"/>
              <a:t> </a:t>
            </a:r>
            <a:r>
              <a:rPr lang="en-US" sz="2400" dirty="0" err="1"/>
              <a:t>nhà</a:t>
            </a:r>
            <a:r>
              <a:rPr lang="en-US" sz="2400" dirty="0"/>
              <a:t> </a:t>
            </a:r>
            <a:r>
              <a:rPr lang="en-US" sz="2400" dirty="0" err="1"/>
              <a:t>và</a:t>
            </a:r>
            <a:r>
              <a:rPr lang="en-US" sz="2400" dirty="0"/>
              <a:t> </a:t>
            </a:r>
            <a:r>
              <a:rPr lang="en-US" sz="2400" dirty="0" err="1"/>
              <a:t>trên</a:t>
            </a:r>
            <a:r>
              <a:rPr lang="en-US" sz="2400" dirty="0"/>
              <a:t> </a:t>
            </a:r>
            <a:r>
              <a:rPr lang="en-US" sz="2400" dirty="0" err="1"/>
              <a:t>những</a:t>
            </a:r>
            <a:r>
              <a:rPr lang="en-US" sz="2400" dirty="0"/>
              <a:t> </a:t>
            </a:r>
            <a:r>
              <a:rPr lang="en-US" sz="2400" dirty="0" err="1"/>
              <a:t>bức</a:t>
            </a:r>
            <a:r>
              <a:rPr lang="en-US" sz="2400" dirty="0"/>
              <a:t> </a:t>
            </a:r>
            <a:r>
              <a:rPr lang="en-US" sz="2400" dirty="0" err="1"/>
              <a:t>tường</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không</a:t>
            </a:r>
            <a:r>
              <a:rPr lang="en-US" sz="2400" dirty="0"/>
              <a:t> </a:t>
            </a:r>
            <a:r>
              <a:rPr lang="en-US" sz="2400" dirty="0" err="1"/>
              <a:t>chính</a:t>
            </a:r>
            <a:r>
              <a:rPr lang="en-US" sz="2400" dirty="0"/>
              <a:t> </a:t>
            </a:r>
            <a:r>
              <a:rPr lang="en-US" sz="2400" dirty="0" err="1"/>
              <a:t>xác</a:t>
            </a:r>
            <a:r>
              <a:rPr lang="en-US" sz="2400" dirty="0"/>
              <a:t> </a:t>
            </a:r>
            <a:r>
              <a:rPr lang="en-US" sz="2400" dirty="0" err="1"/>
              <a:t>hoặc</a:t>
            </a:r>
            <a:r>
              <a:rPr lang="en-US" sz="2400" dirty="0"/>
              <a:t> </a:t>
            </a:r>
            <a:r>
              <a:rPr lang="en-US" sz="2400" dirty="0" err="1"/>
              <a:t>không</a:t>
            </a:r>
            <a:r>
              <a:rPr lang="en-US" sz="2400" dirty="0"/>
              <a:t> </a:t>
            </a:r>
            <a:r>
              <a:rPr lang="en-US" sz="2400" dirty="0" err="1"/>
              <a:t>bao</a:t>
            </a:r>
            <a:r>
              <a:rPr lang="en-US" sz="2400" dirty="0"/>
              <a:t> </a:t>
            </a:r>
            <a:r>
              <a:rPr lang="en-US" sz="2400" dirty="0" err="1"/>
              <a:t>quát</a:t>
            </a:r>
            <a:r>
              <a:rPr lang="en-US" sz="2400" dirty="0"/>
              <a:t> </a:t>
            </a:r>
            <a:r>
              <a:rPr lang="en-US" sz="2400" dirty="0" err="1"/>
              <a:t>được</a:t>
            </a:r>
            <a:r>
              <a:rPr lang="en-US" sz="2400" dirty="0"/>
              <a:t> ý </a:t>
            </a:r>
            <a:r>
              <a:rPr lang="en-US" sz="2400" dirty="0" err="1"/>
              <a:t>chính</a:t>
            </a:r>
            <a:r>
              <a:rPr lang="en-US" sz="2400" dirty="0"/>
              <a:t> </a:t>
            </a:r>
            <a:r>
              <a:rPr lang="en-US" sz="2400" dirty="0" err="1"/>
              <a:t>của</a:t>
            </a:r>
            <a:r>
              <a:rPr lang="en-US" sz="2400" dirty="0"/>
              <a:t> </a:t>
            </a:r>
            <a:r>
              <a:rPr lang="en-US" sz="2400" dirty="0" err="1"/>
              <a:t>cả</a:t>
            </a:r>
            <a:r>
              <a:rPr lang="en-US" sz="2400" dirty="0"/>
              <a:t> </a:t>
            </a:r>
            <a:r>
              <a:rPr lang="en-US" sz="2400" dirty="0" err="1"/>
              <a:t>bài</a:t>
            </a:r>
            <a:r>
              <a:rPr lang="en-US" sz="2400" dirty="0"/>
              <a:t>.</a:t>
            </a:r>
          </a:p>
          <a:p>
            <a:endParaRPr lang="en-US" sz="2400" dirty="0" smtClean="0"/>
          </a:p>
          <a:p>
            <a:endParaRPr lang="en-US" sz="2400" dirty="0"/>
          </a:p>
        </p:txBody>
      </p:sp>
      <p:sp>
        <p:nvSpPr>
          <p:cNvPr id="3" name="Oval 2"/>
          <p:cNvSpPr/>
          <p:nvPr/>
        </p:nvSpPr>
        <p:spPr>
          <a:xfrm>
            <a:off x="1524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33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ipe(down)">
                                      <p:cBhvr>
                                        <p:cTn id="7" dur="500"/>
                                        <p:tgtEl>
                                          <p:spTgt spid="2">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wipe(down)">
                                      <p:cBhvr>
                                        <p:cTn id="10" dur="500"/>
                                        <p:tgtEl>
                                          <p:spTgt spid="2">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wipe(down)">
                                      <p:cBhvr>
                                        <p:cTn id="13" dur="500"/>
                                        <p:tgtEl>
                                          <p:spTgt spid="2">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wipe(down)">
                                      <p:cBhvr>
                                        <p:cTn id="16" dur="500"/>
                                        <p:tgtEl>
                                          <p:spTgt spid="2">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wipe(down)">
                                      <p:cBhvr>
                                        <p:cTn id="19" dur="500"/>
                                        <p:tgtEl>
                                          <p:spTgt spid="2">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wipe(down)">
                                      <p:cBhvr>
                                        <p:cTn id="22" dur="500"/>
                                        <p:tgtEl>
                                          <p:spTgt spid="2">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ircle(in)">
                                      <p:cBhvr>
                                        <p:cTn id="2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17693"/>
            <a:ext cx="8915400" cy="6740307"/>
          </a:xfrm>
          <a:prstGeom prst="rect">
            <a:avLst/>
          </a:prstGeom>
          <a:noFill/>
        </p:spPr>
        <p:txBody>
          <a:bodyPr wrap="square" rtlCol="0">
            <a:spAutoFit/>
          </a:bodyPr>
          <a:lstStyle/>
          <a:p>
            <a:r>
              <a:rPr lang="en-US" sz="2400" b="1" dirty="0"/>
              <a:t>Question 45. </a:t>
            </a:r>
            <a:r>
              <a:rPr lang="en-US" sz="2400" dirty="0"/>
              <a:t>According to the passage, people ________ as cities have little space for gardens.</a:t>
            </a:r>
          </a:p>
          <a:p>
            <a:r>
              <a:rPr lang="en-US" sz="2400" b="1" dirty="0"/>
              <a:t>	A. </a:t>
            </a:r>
            <a:r>
              <a:rPr lang="en-US" sz="2400" dirty="0"/>
              <a:t>grow plants in their apartments	</a:t>
            </a:r>
            <a:r>
              <a:rPr lang="en-US" sz="2400" b="1" dirty="0"/>
              <a:t>B. </a:t>
            </a:r>
            <a:r>
              <a:rPr lang="en-US" sz="2400" dirty="0"/>
              <a:t>go to the countryside at the weekends</a:t>
            </a:r>
          </a:p>
          <a:p>
            <a:r>
              <a:rPr lang="en-US" sz="2400" b="1" dirty="0"/>
              <a:t>	C. </a:t>
            </a:r>
            <a:r>
              <a:rPr lang="en-US" sz="2400" dirty="0"/>
              <a:t>paint their walls and roofs green	</a:t>
            </a:r>
            <a:r>
              <a:rPr lang="en-US" sz="2400" b="1" dirty="0"/>
              <a:t>D. </a:t>
            </a:r>
            <a:r>
              <a:rPr lang="en-US" sz="2400" dirty="0"/>
              <a:t>grow trees and flowers on top of roofs</a:t>
            </a:r>
          </a:p>
          <a:p>
            <a:r>
              <a:rPr lang="en-US" sz="2400" b="1" dirty="0"/>
              <a:t>Theo </a:t>
            </a:r>
            <a:r>
              <a:rPr lang="en-US" sz="2400" b="1" dirty="0" err="1"/>
              <a:t>đoạn</a:t>
            </a:r>
            <a:r>
              <a:rPr lang="en-US" sz="2400" b="1" dirty="0"/>
              <a:t> </a:t>
            </a:r>
            <a:r>
              <a:rPr lang="en-US" sz="2400" b="1" dirty="0" err="1"/>
              <a:t>văn</a:t>
            </a:r>
            <a:r>
              <a:rPr lang="en-US" sz="2400" b="1" dirty="0"/>
              <a:t>, </a:t>
            </a:r>
            <a:r>
              <a:rPr lang="en-US" sz="2400" b="1" dirty="0" err="1"/>
              <a:t>mọi</a:t>
            </a:r>
            <a:r>
              <a:rPr lang="en-US" sz="2400" b="1" dirty="0"/>
              <a:t> </a:t>
            </a:r>
            <a:r>
              <a:rPr lang="en-US" sz="2400" b="1" dirty="0" err="1"/>
              <a:t>người</a:t>
            </a:r>
            <a:r>
              <a:rPr lang="en-US" sz="2400" dirty="0"/>
              <a:t> ________ </a:t>
            </a:r>
            <a:r>
              <a:rPr lang="en-US" sz="2400" b="1" dirty="0" err="1"/>
              <a:t>vì</a:t>
            </a:r>
            <a:r>
              <a:rPr lang="en-US" sz="2400" b="1" dirty="0"/>
              <a:t> </a:t>
            </a:r>
            <a:r>
              <a:rPr lang="en-US" sz="2400" b="1" dirty="0" err="1"/>
              <a:t>các</a:t>
            </a:r>
            <a:r>
              <a:rPr lang="en-US" sz="2400" b="1" dirty="0"/>
              <a:t> </a:t>
            </a:r>
            <a:r>
              <a:rPr lang="en-US" sz="2400" b="1" dirty="0" err="1"/>
              <a:t>thành</a:t>
            </a:r>
            <a:r>
              <a:rPr lang="en-US" sz="2400" b="1" dirty="0"/>
              <a:t> </a:t>
            </a:r>
            <a:r>
              <a:rPr lang="en-US" sz="2400" b="1" dirty="0" err="1"/>
              <a:t>phố</a:t>
            </a:r>
            <a:r>
              <a:rPr lang="en-US" sz="2400" b="1" dirty="0"/>
              <a:t> </a:t>
            </a:r>
            <a:r>
              <a:rPr lang="en-US" sz="2400" b="1" dirty="0" err="1"/>
              <a:t>có</a:t>
            </a:r>
            <a:r>
              <a:rPr lang="en-US" sz="2400" b="1" dirty="0"/>
              <a:t> </a:t>
            </a:r>
            <a:r>
              <a:rPr lang="en-US" sz="2400" b="1" dirty="0" err="1"/>
              <a:t>rất</a:t>
            </a:r>
            <a:r>
              <a:rPr lang="en-US" sz="2400" b="1" dirty="0"/>
              <a:t> </a:t>
            </a:r>
            <a:r>
              <a:rPr lang="en-US" sz="2400" b="1" dirty="0" err="1"/>
              <a:t>ít</a:t>
            </a:r>
            <a:r>
              <a:rPr lang="en-US" sz="2400" b="1" dirty="0"/>
              <a:t> </a:t>
            </a:r>
            <a:r>
              <a:rPr lang="en-US" sz="2400" b="1" dirty="0" err="1"/>
              <a:t>không</a:t>
            </a:r>
            <a:r>
              <a:rPr lang="en-US" sz="2400" b="1" dirty="0"/>
              <a:t> </a:t>
            </a:r>
            <a:r>
              <a:rPr lang="en-US" sz="2400" b="1" dirty="0" err="1"/>
              <a:t>gian</a:t>
            </a:r>
            <a:r>
              <a:rPr lang="en-US" sz="2400" b="1" dirty="0"/>
              <a:t> </a:t>
            </a:r>
            <a:r>
              <a:rPr lang="en-US" sz="2400" b="1" dirty="0" err="1"/>
              <a:t>cho</a:t>
            </a:r>
            <a:r>
              <a:rPr lang="en-US" sz="2400" b="1" dirty="0"/>
              <a:t> </a:t>
            </a:r>
            <a:r>
              <a:rPr lang="en-US" sz="2400" b="1" dirty="0" err="1"/>
              <a:t>vườn</a:t>
            </a:r>
            <a:r>
              <a:rPr lang="en-US" sz="2400" b="1" dirty="0"/>
              <a:t>.</a:t>
            </a:r>
            <a:endParaRPr lang="en-US" sz="2400" dirty="0"/>
          </a:p>
          <a:p>
            <a:r>
              <a:rPr lang="en-US" sz="2400" b="1" dirty="0"/>
              <a:t>A</a:t>
            </a:r>
            <a:r>
              <a:rPr lang="en-US" sz="2400" dirty="0"/>
              <a:t>. </a:t>
            </a:r>
            <a:r>
              <a:rPr lang="en-US" sz="2400" dirty="0" err="1"/>
              <a:t>trồng</a:t>
            </a:r>
            <a:r>
              <a:rPr lang="en-US" sz="2400" dirty="0"/>
              <a:t> </a:t>
            </a:r>
            <a:r>
              <a:rPr lang="en-US" sz="2400" dirty="0" err="1"/>
              <a:t>cây</a:t>
            </a:r>
            <a:r>
              <a:rPr lang="en-US" sz="2400" dirty="0"/>
              <a:t> </a:t>
            </a:r>
            <a:r>
              <a:rPr lang="en-US" sz="2400" dirty="0" err="1"/>
              <a:t>trong</a:t>
            </a:r>
            <a:r>
              <a:rPr lang="en-US" sz="2400" dirty="0"/>
              <a:t> </a:t>
            </a:r>
            <a:r>
              <a:rPr lang="en-US" sz="2400" dirty="0" err="1"/>
              <a:t>căn</a:t>
            </a:r>
            <a:r>
              <a:rPr lang="en-US" sz="2400" dirty="0"/>
              <a:t> </a:t>
            </a:r>
            <a:r>
              <a:rPr lang="en-US" sz="2400" dirty="0" err="1"/>
              <a:t>hộ</a:t>
            </a:r>
            <a:r>
              <a:rPr lang="en-US" sz="2400" dirty="0"/>
              <a:t> </a:t>
            </a:r>
            <a:r>
              <a:rPr lang="en-US" sz="2400" dirty="0" err="1"/>
              <a:t>của</a:t>
            </a:r>
            <a:r>
              <a:rPr lang="en-US" sz="2400" dirty="0"/>
              <a:t> </a:t>
            </a:r>
            <a:r>
              <a:rPr lang="en-US" sz="2400" dirty="0" err="1"/>
              <a:t>họ</a:t>
            </a:r>
            <a:r>
              <a:rPr lang="en-US" sz="2400" dirty="0"/>
              <a:t>		</a:t>
            </a:r>
            <a:r>
              <a:rPr lang="en-US" sz="2400" b="1" dirty="0"/>
              <a:t>B. </a:t>
            </a:r>
            <a:r>
              <a:rPr lang="en-US" sz="2400" dirty="0" err="1"/>
              <a:t>về</a:t>
            </a:r>
            <a:r>
              <a:rPr lang="en-US" sz="2400" dirty="0"/>
              <a:t> </a:t>
            </a:r>
            <a:r>
              <a:rPr lang="en-US" sz="2400" dirty="0" err="1"/>
              <a:t>quê</a:t>
            </a:r>
            <a:r>
              <a:rPr lang="en-US" sz="2400" dirty="0"/>
              <a:t> </a:t>
            </a:r>
            <a:r>
              <a:rPr lang="en-US" sz="2400" dirty="0" err="1"/>
              <a:t>vào</a:t>
            </a:r>
            <a:r>
              <a:rPr lang="en-US" sz="2400" dirty="0"/>
              <a:t> </a:t>
            </a:r>
            <a:r>
              <a:rPr lang="en-US" sz="2400" dirty="0" err="1"/>
              <a:t>cuối</a:t>
            </a:r>
            <a:r>
              <a:rPr lang="en-US" sz="2400" dirty="0"/>
              <a:t> </a:t>
            </a:r>
            <a:r>
              <a:rPr lang="en-US" sz="2400" dirty="0" err="1"/>
              <a:t>tuần</a:t>
            </a:r>
            <a:endParaRPr lang="en-US" sz="2400" dirty="0"/>
          </a:p>
          <a:p>
            <a:r>
              <a:rPr lang="en-US" sz="2400" b="1" dirty="0"/>
              <a:t>C. </a:t>
            </a:r>
            <a:r>
              <a:rPr lang="en-US" sz="2400" dirty="0" err="1"/>
              <a:t>sơn</a:t>
            </a:r>
            <a:r>
              <a:rPr lang="en-US" sz="2400" dirty="0"/>
              <a:t> </a:t>
            </a:r>
            <a:r>
              <a:rPr lang="en-US" sz="2400" dirty="0" err="1"/>
              <a:t>tường</a:t>
            </a:r>
            <a:r>
              <a:rPr lang="en-US" sz="2400" dirty="0"/>
              <a:t> </a:t>
            </a:r>
            <a:r>
              <a:rPr lang="en-US" sz="2400" dirty="0" err="1"/>
              <a:t>và</a:t>
            </a:r>
            <a:r>
              <a:rPr lang="en-US" sz="2400" dirty="0"/>
              <a:t> </a:t>
            </a:r>
            <a:r>
              <a:rPr lang="en-US" sz="2400" dirty="0" err="1"/>
              <a:t>mái</a:t>
            </a:r>
            <a:r>
              <a:rPr lang="en-US" sz="2400" dirty="0"/>
              <a:t> </a:t>
            </a:r>
            <a:r>
              <a:rPr lang="en-US" sz="2400" dirty="0" err="1"/>
              <a:t>nhà</a:t>
            </a:r>
            <a:r>
              <a:rPr lang="en-US" sz="2400" dirty="0"/>
              <a:t> </a:t>
            </a:r>
            <a:r>
              <a:rPr lang="en-US" sz="2400" dirty="0" err="1"/>
              <a:t>màu</a:t>
            </a:r>
            <a:r>
              <a:rPr lang="en-US" sz="2400" dirty="0"/>
              <a:t> </a:t>
            </a:r>
            <a:r>
              <a:rPr lang="en-US" sz="2400" dirty="0" err="1"/>
              <a:t>xanh</a:t>
            </a:r>
            <a:r>
              <a:rPr lang="en-US" sz="2400" dirty="0"/>
              <a:t> </a:t>
            </a:r>
            <a:r>
              <a:rPr lang="en-US" sz="2400" dirty="0" err="1"/>
              <a:t>lá</a:t>
            </a:r>
            <a:r>
              <a:rPr lang="en-US" sz="2400" dirty="0"/>
              <a:t> </a:t>
            </a:r>
            <a:r>
              <a:rPr lang="en-US" sz="2400" dirty="0" err="1"/>
              <a:t>cây</a:t>
            </a:r>
            <a:r>
              <a:rPr lang="en-US" sz="2400" dirty="0"/>
              <a:t>	</a:t>
            </a:r>
            <a:r>
              <a:rPr lang="en-US" sz="2400" b="1" dirty="0"/>
              <a:t>D. </a:t>
            </a:r>
            <a:r>
              <a:rPr lang="en-US" sz="2400" dirty="0" err="1"/>
              <a:t>trồng</a:t>
            </a:r>
            <a:r>
              <a:rPr lang="en-US" sz="2400" dirty="0"/>
              <a:t> </a:t>
            </a:r>
            <a:r>
              <a:rPr lang="en-US" sz="2400" dirty="0" err="1"/>
              <a:t>cây</a:t>
            </a:r>
            <a:r>
              <a:rPr lang="en-US" sz="2400" dirty="0"/>
              <a:t> </a:t>
            </a:r>
            <a:r>
              <a:rPr lang="en-US" sz="2400" dirty="0" err="1"/>
              <a:t>và</a:t>
            </a:r>
            <a:r>
              <a:rPr lang="en-US" sz="2400" dirty="0"/>
              <a:t> </a:t>
            </a:r>
            <a:r>
              <a:rPr lang="en-US" sz="2400" dirty="0" err="1"/>
              <a:t>hoa</a:t>
            </a:r>
            <a:r>
              <a:rPr lang="en-US" sz="2400" dirty="0"/>
              <a:t> </a:t>
            </a:r>
            <a:r>
              <a:rPr lang="en-US" sz="2400" dirty="0" err="1"/>
              <a:t>trên</a:t>
            </a:r>
            <a:r>
              <a:rPr lang="en-US" sz="2400" dirty="0"/>
              <a:t> </a:t>
            </a:r>
            <a:r>
              <a:rPr lang="en-US" sz="2400" dirty="0" err="1"/>
              <a:t>mái</a:t>
            </a:r>
            <a:r>
              <a:rPr lang="en-US" sz="2400" dirty="0"/>
              <a:t> </a:t>
            </a:r>
            <a:r>
              <a:rPr lang="en-US" sz="2400" dirty="0" err="1"/>
              <a:t>nhà</a:t>
            </a:r>
            <a:endParaRPr lang="en-US" sz="2400" dirty="0"/>
          </a:p>
          <a:p>
            <a:r>
              <a:rPr lang="en-US" sz="2400" b="1" dirty="0" err="1"/>
              <a:t>Thông</a:t>
            </a:r>
            <a:r>
              <a:rPr lang="en-US" sz="2400" b="1" dirty="0"/>
              <a:t> tin </a:t>
            </a:r>
            <a:r>
              <a:rPr lang="en-US" sz="2400" dirty="0" err="1"/>
              <a:t>này</a:t>
            </a:r>
            <a:r>
              <a:rPr lang="en-US" sz="2400" dirty="0"/>
              <a:t> </a:t>
            </a:r>
            <a:r>
              <a:rPr lang="en-US" sz="2400" dirty="0" err="1"/>
              <a:t>nằm</a:t>
            </a:r>
            <a:r>
              <a:rPr lang="en-US" sz="2400" dirty="0"/>
              <a:t> ở </a:t>
            </a:r>
            <a:r>
              <a:rPr lang="en-US" sz="2400" dirty="0" err="1"/>
              <a:t>câu</a:t>
            </a:r>
            <a:r>
              <a:rPr lang="en-US" sz="2400" dirty="0"/>
              <a:t> </a:t>
            </a:r>
            <a:r>
              <a:rPr lang="en-US" sz="2400" dirty="0" err="1"/>
              <a:t>thứ</a:t>
            </a:r>
            <a:r>
              <a:rPr lang="en-US" sz="2400" dirty="0"/>
              <a:t> </a:t>
            </a:r>
            <a:r>
              <a:rPr lang="en-US" sz="2400" dirty="0" err="1"/>
              <a:t>hai</a:t>
            </a:r>
            <a:r>
              <a:rPr lang="en-US" sz="2400" dirty="0"/>
              <a:t> </a:t>
            </a:r>
            <a:r>
              <a:rPr lang="en-US" sz="2400" dirty="0" err="1"/>
              <a:t>và</a:t>
            </a:r>
            <a:r>
              <a:rPr lang="en-US" sz="2400" dirty="0"/>
              <a:t> </a:t>
            </a:r>
            <a:r>
              <a:rPr lang="en-US" sz="2400" dirty="0" err="1"/>
              <a:t>câu</a:t>
            </a:r>
            <a:r>
              <a:rPr lang="en-US" sz="2400" dirty="0"/>
              <a:t> </a:t>
            </a:r>
            <a:r>
              <a:rPr lang="en-US" sz="2400" dirty="0" err="1"/>
              <a:t>thứ</a:t>
            </a:r>
            <a:r>
              <a:rPr lang="en-US" sz="2400" dirty="0"/>
              <a:t> </a:t>
            </a:r>
            <a:r>
              <a:rPr lang="en-US" sz="2400" dirty="0" err="1"/>
              <a:t>ba</a:t>
            </a:r>
            <a:r>
              <a:rPr lang="en-US" sz="2400" dirty="0"/>
              <a:t> </a:t>
            </a:r>
            <a:r>
              <a:rPr lang="en-US" sz="2400" dirty="0" err="1"/>
              <a:t>của</a:t>
            </a:r>
            <a:r>
              <a:rPr lang="en-US" sz="2400" dirty="0"/>
              <a:t> </a:t>
            </a:r>
            <a:r>
              <a:rPr lang="en-US" sz="2400" dirty="0" err="1"/>
              <a:t>đoạn</a:t>
            </a:r>
            <a:r>
              <a:rPr lang="en-US" sz="2400" dirty="0"/>
              <a:t> </a:t>
            </a:r>
            <a:r>
              <a:rPr lang="en-US" sz="2400" dirty="0" err="1"/>
              <a:t>đầu</a:t>
            </a:r>
            <a:r>
              <a:rPr lang="en-US" sz="2400" dirty="0"/>
              <a:t> </a:t>
            </a:r>
            <a:r>
              <a:rPr lang="en-US" sz="2400" dirty="0" err="1"/>
              <a:t>tiên</a:t>
            </a:r>
            <a:r>
              <a:rPr lang="en-US" sz="2400" dirty="0"/>
              <a:t>: "With limited space for parks and gardens... One creative solution is to grow plants on unused areas like walls or rooftops." (</a:t>
            </a:r>
            <a:r>
              <a:rPr lang="en-US" sz="2400" dirty="0" err="1"/>
              <a:t>Với</a:t>
            </a:r>
            <a:r>
              <a:rPr lang="en-US" sz="2400" dirty="0"/>
              <a:t> </a:t>
            </a:r>
            <a:r>
              <a:rPr lang="en-US" sz="2400" dirty="0" err="1"/>
              <a:t>không</a:t>
            </a:r>
            <a:r>
              <a:rPr lang="en-US" sz="2400" dirty="0"/>
              <a:t> </a:t>
            </a:r>
            <a:r>
              <a:rPr lang="en-US" sz="2400" dirty="0" err="1"/>
              <a:t>gian</a:t>
            </a:r>
            <a:r>
              <a:rPr lang="en-US" sz="2400" dirty="0"/>
              <a:t> </a:t>
            </a:r>
            <a:r>
              <a:rPr lang="en-US" sz="2400" dirty="0" err="1"/>
              <a:t>dành</a:t>
            </a:r>
            <a:r>
              <a:rPr lang="en-US" sz="2400" dirty="0"/>
              <a:t> </a:t>
            </a:r>
            <a:r>
              <a:rPr lang="en-US" sz="2400" dirty="0" err="1"/>
              <a:t>cho</a:t>
            </a:r>
            <a:r>
              <a:rPr lang="en-US" sz="2400" dirty="0"/>
              <a:t> </a:t>
            </a:r>
            <a:r>
              <a:rPr lang="en-US" sz="2400" dirty="0" err="1"/>
              <a:t>công</a:t>
            </a:r>
            <a:r>
              <a:rPr lang="en-US" sz="2400" dirty="0"/>
              <a:t> </a:t>
            </a:r>
            <a:r>
              <a:rPr lang="en-US" sz="2400" dirty="0" err="1"/>
              <a:t>viên</a:t>
            </a:r>
            <a:r>
              <a:rPr lang="en-US" sz="2400" dirty="0"/>
              <a:t> </a:t>
            </a:r>
            <a:r>
              <a:rPr lang="en-US" sz="2400" dirty="0" err="1"/>
              <a:t>và</a:t>
            </a:r>
            <a:r>
              <a:rPr lang="en-US" sz="2400" dirty="0"/>
              <a:t> </a:t>
            </a:r>
            <a:r>
              <a:rPr lang="en-US" sz="2400" dirty="0" err="1"/>
              <a:t>vườn</a:t>
            </a:r>
            <a:r>
              <a:rPr lang="en-US" sz="2400" dirty="0"/>
              <a:t> </a:t>
            </a:r>
            <a:r>
              <a:rPr lang="en-US" sz="2400" dirty="0" err="1"/>
              <a:t>có</a:t>
            </a:r>
            <a:r>
              <a:rPr lang="en-US" sz="2400" dirty="0"/>
              <a:t> </a:t>
            </a:r>
            <a:r>
              <a:rPr lang="en-US" sz="2400" dirty="0" err="1"/>
              <a:t>hạn</a:t>
            </a:r>
            <a:r>
              <a:rPr lang="en-US" sz="2400" dirty="0"/>
              <a:t>... </a:t>
            </a:r>
            <a:r>
              <a:rPr lang="en-US" sz="2400" dirty="0" err="1"/>
              <a:t>Một</a:t>
            </a:r>
            <a:r>
              <a:rPr lang="en-US" sz="2400" dirty="0"/>
              <a:t> </a:t>
            </a:r>
            <a:r>
              <a:rPr lang="en-US" sz="2400" dirty="0" err="1"/>
              <a:t>giải</a:t>
            </a:r>
            <a:r>
              <a:rPr lang="en-US" sz="2400" dirty="0"/>
              <a:t> </a:t>
            </a:r>
            <a:r>
              <a:rPr lang="en-US" sz="2400" dirty="0" err="1"/>
              <a:t>pháp</a:t>
            </a:r>
            <a:r>
              <a:rPr lang="en-US" sz="2400" dirty="0"/>
              <a:t> </a:t>
            </a:r>
            <a:r>
              <a:rPr lang="en-US" sz="2400" dirty="0" err="1"/>
              <a:t>sáng</a:t>
            </a:r>
            <a:r>
              <a:rPr lang="en-US" sz="2400" dirty="0"/>
              <a:t> </a:t>
            </a:r>
            <a:r>
              <a:rPr lang="en-US" sz="2400" dirty="0" err="1"/>
              <a:t>tạo</a:t>
            </a:r>
            <a:r>
              <a:rPr lang="en-US" sz="2400" dirty="0"/>
              <a:t> </a:t>
            </a:r>
            <a:r>
              <a:rPr lang="en-US" sz="2400" dirty="0" err="1"/>
              <a:t>là</a:t>
            </a:r>
            <a:r>
              <a:rPr lang="en-US" sz="2400" dirty="0"/>
              <a:t> </a:t>
            </a:r>
            <a:r>
              <a:rPr lang="en-US" sz="2400" dirty="0" err="1"/>
              <a:t>trồng</a:t>
            </a:r>
            <a:r>
              <a:rPr lang="en-US" sz="2400" dirty="0"/>
              <a:t> </a:t>
            </a:r>
            <a:r>
              <a:rPr lang="en-US" sz="2400" dirty="0" err="1"/>
              <a:t>cây</a:t>
            </a:r>
            <a:r>
              <a:rPr lang="en-US" sz="2400" dirty="0"/>
              <a:t> ở </a:t>
            </a:r>
            <a:r>
              <a:rPr lang="en-US" sz="2400" dirty="0" err="1"/>
              <a:t>những</a:t>
            </a:r>
            <a:r>
              <a:rPr lang="en-US" sz="2400" dirty="0"/>
              <a:t> </a:t>
            </a:r>
            <a:r>
              <a:rPr lang="en-US" sz="2400" dirty="0" err="1"/>
              <a:t>khu</a:t>
            </a:r>
            <a:r>
              <a:rPr lang="en-US" sz="2400" dirty="0"/>
              <a:t> </a:t>
            </a:r>
            <a:r>
              <a:rPr lang="en-US" sz="2400" dirty="0" err="1"/>
              <a:t>vực</a:t>
            </a:r>
            <a:r>
              <a:rPr lang="en-US" sz="2400" dirty="0"/>
              <a:t> </a:t>
            </a:r>
            <a:r>
              <a:rPr lang="en-US" sz="2400" dirty="0" err="1"/>
              <a:t>không</a:t>
            </a:r>
            <a:r>
              <a:rPr lang="en-US" sz="2400" dirty="0"/>
              <a:t> </a:t>
            </a:r>
            <a:r>
              <a:rPr lang="en-US" sz="2400" dirty="0" err="1"/>
              <a:t>sử</a:t>
            </a:r>
            <a:r>
              <a:rPr lang="en-US" sz="2400" dirty="0"/>
              <a:t> </a:t>
            </a:r>
            <a:r>
              <a:rPr lang="en-US" sz="2400" dirty="0" err="1"/>
              <a:t>dụng</a:t>
            </a:r>
            <a:r>
              <a:rPr lang="en-US" sz="2400" dirty="0"/>
              <a:t> </a:t>
            </a:r>
            <a:r>
              <a:rPr lang="en-US" sz="2400" dirty="0" err="1"/>
              <a:t>đến</a:t>
            </a:r>
            <a:r>
              <a:rPr lang="en-US" sz="2400" dirty="0"/>
              <a:t> </a:t>
            </a:r>
            <a:r>
              <a:rPr lang="en-US" sz="2400" dirty="0" err="1"/>
              <a:t>như</a:t>
            </a:r>
            <a:r>
              <a:rPr lang="en-US" sz="2400" dirty="0"/>
              <a:t> </a:t>
            </a:r>
            <a:r>
              <a:rPr lang="en-US" sz="2400" dirty="0" err="1"/>
              <a:t>tường</a:t>
            </a:r>
            <a:r>
              <a:rPr lang="en-US" sz="2400" dirty="0"/>
              <a:t> hay </a:t>
            </a:r>
            <a:r>
              <a:rPr lang="en-US" sz="2400" dirty="0" err="1"/>
              <a:t>mái</a:t>
            </a:r>
            <a:r>
              <a:rPr lang="en-US" sz="2400" dirty="0"/>
              <a:t> </a:t>
            </a:r>
            <a:r>
              <a:rPr lang="en-US" sz="2400" dirty="0" err="1"/>
              <a:t>nhà</a:t>
            </a:r>
            <a:r>
              <a:rPr lang="en-US" sz="2400" dirty="0"/>
              <a:t>)</a:t>
            </a:r>
          </a:p>
          <a:p>
            <a:endParaRPr lang="en-US" sz="2400" dirty="0" smtClean="0"/>
          </a:p>
          <a:p>
            <a:endParaRPr lang="en-US" sz="2400" dirty="0"/>
          </a:p>
        </p:txBody>
      </p:sp>
      <p:sp>
        <p:nvSpPr>
          <p:cNvPr id="3" name="Oval 2"/>
          <p:cNvSpPr/>
          <p:nvPr/>
        </p:nvSpPr>
        <p:spPr>
          <a:xfrm>
            <a:off x="5638800" y="1600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888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circle(in)">
                                      <p:cBhvr>
                                        <p:cTn id="7" dur="2000"/>
                                        <p:tgtEl>
                                          <p:spTgt spid="2">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circle(in)">
                                      <p:cBhvr>
                                        <p:cTn id="10" dur="2000"/>
                                        <p:tgtEl>
                                          <p:spTgt spid="2">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circle(in)">
                                      <p:cBhvr>
                                        <p:cTn id="13" dur="2000"/>
                                        <p:tgtEl>
                                          <p:spTgt spid="2">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circle(in)">
                                      <p:cBhvr>
                                        <p:cTn id="16" dur="2000"/>
                                        <p:tgtEl>
                                          <p:spTgt spid="2">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10600" cy="3416320"/>
          </a:xfrm>
          <a:prstGeom prst="rect">
            <a:avLst/>
          </a:prstGeom>
          <a:noFill/>
        </p:spPr>
        <p:txBody>
          <a:bodyPr wrap="square" rtlCol="0">
            <a:spAutoFit/>
          </a:bodyPr>
          <a:lstStyle/>
          <a:p>
            <a:r>
              <a:rPr lang="en-US" sz="2400" b="1" dirty="0"/>
              <a:t>Question 4:</a:t>
            </a:r>
            <a:r>
              <a:rPr lang="en-US" sz="2400" dirty="0"/>
              <a:t> Not many people are aware ____ male preference in this company.</a:t>
            </a:r>
          </a:p>
          <a:p>
            <a:r>
              <a:rPr lang="en-US" sz="2400" b="1" dirty="0"/>
              <a:t>	A.</a:t>
            </a:r>
            <a:r>
              <a:rPr lang="en-US" sz="2400" dirty="0"/>
              <a:t> with	</a:t>
            </a:r>
            <a:r>
              <a:rPr lang="en-US" sz="2400" dirty="0" smtClean="0"/>
              <a:t>	</a:t>
            </a:r>
            <a:r>
              <a:rPr lang="en-US" sz="2400" b="1" dirty="0" smtClean="0"/>
              <a:t>B</a:t>
            </a:r>
            <a:r>
              <a:rPr lang="en-US" sz="2400" b="1" dirty="0"/>
              <a:t>.</a:t>
            </a:r>
            <a:r>
              <a:rPr lang="en-US" sz="2400" dirty="0"/>
              <a:t> on	</a:t>
            </a:r>
            <a:r>
              <a:rPr lang="en-US" sz="2400" b="1" dirty="0"/>
              <a:t>C.</a:t>
            </a:r>
            <a:r>
              <a:rPr lang="en-US" sz="2400" dirty="0"/>
              <a:t> about	</a:t>
            </a:r>
            <a:r>
              <a:rPr lang="en-US" sz="2400" b="1" dirty="0"/>
              <a:t>D.</a:t>
            </a:r>
            <a:r>
              <a:rPr lang="en-US" sz="2400" dirty="0"/>
              <a:t> of</a:t>
            </a:r>
          </a:p>
          <a:p>
            <a:endParaRPr lang="en-US" sz="2400" b="1" dirty="0" smtClean="0"/>
          </a:p>
          <a:p>
            <a:r>
              <a:rPr lang="en-US" sz="2400" dirty="0" smtClean="0"/>
              <a:t>* </a:t>
            </a:r>
            <a:r>
              <a:rPr lang="en-US" sz="2400" dirty="0" err="1"/>
              <a:t>Dịch</a:t>
            </a:r>
            <a:r>
              <a:rPr lang="en-US" sz="2400" dirty="0"/>
              <a:t> </a:t>
            </a:r>
            <a:r>
              <a:rPr lang="en-US" sz="2400" dirty="0" err="1"/>
              <a:t>nghĩa</a:t>
            </a:r>
            <a:r>
              <a:rPr lang="en-US" sz="2400" dirty="0"/>
              <a:t>: </a:t>
            </a:r>
            <a:r>
              <a:rPr lang="en-US" sz="2400" dirty="0" err="1"/>
              <a:t>Không</a:t>
            </a:r>
            <a:r>
              <a:rPr lang="en-US" sz="2400" dirty="0"/>
              <a:t> </a:t>
            </a:r>
            <a:r>
              <a:rPr lang="en-US" sz="2400" dirty="0" err="1"/>
              <a:t>nhiều</a:t>
            </a:r>
            <a:r>
              <a:rPr lang="en-US" sz="2400" dirty="0"/>
              <a:t> </a:t>
            </a:r>
            <a:r>
              <a:rPr lang="en-US" sz="2400" dirty="0" err="1"/>
              <a:t>người</a:t>
            </a:r>
            <a:r>
              <a:rPr lang="en-US" sz="2400" dirty="0"/>
              <a:t> </a:t>
            </a:r>
            <a:r>
              <a:rPr lang="en-US" sz="2400" dirty="0" err="1"/>
              <a:t>nhận</a:t>
            </a:r>
            <a:r>
              <a:rPr lang="en-US" sz="2400" dirty="0"/>
              <a:t> </a:t>
            </a:r>
            <a:r>
              <a:rPr lang="en-US" sz="2400" dirty="0" err="1"/>
              <a:t>thức</a:t>
            </a:r>
            <a:r>
              <a:rPr lang="en-US" sz="2400" dirty="0"/>
              <a:t> </a:t>
            </a:r>
            <a:r>
              <a:rPr lang="en-US" sz="2400" dirty="0" err="1"/>
              <a:t>được</a:t>
            </a:r>
            <a:r>
              <a:rPr lang="en-US" sz="2400" dirty="0"/>
              <a:t> </a:t>
            </a:r>
            <a:r>
              <a:rPr lang="en-US" sz="2400" dirty="0" err="1"/>
              <a:t>sự</a:t>
            </a:r>
            <a:r>
              <a:rPr lang="en-US" sz="2400" dirty="0"/>
              <a:t> </a:t>
            </a:r>
            <a:r>
              <a:rPr lang="en-US" sz="2400" dirty="0" err="1"/>
              <a:t>ưu</a:t>
            </a:r>
            <a:r>
              <a:rPr lang="en-US" sz="2400" dirty="0"/>
              <a:t> </a:t>
            </a:r>
            <a:r>
              <a:rPr lang="en-US" sz="2400" dirty="0" err="1"/>
              <a:t>tiên</a:t>
            </a:r>
            <a:r>
              <a:rPr lang="en-US" sz="2400" dirty="0"/>
              <a:t> </a:t>
            </a:r>
            <a:r>
              <a:rPr lang="en-US" sz="2400" dirty="0" err="1"/>
              <a:t>nam</a:t>
            </a:r>
            <a:r>
              <a:rPr lang="en-US" sz="2400" dirty="0"/>
              <a:t> </a:t>
            </a:r>
            <a:r>
              <a:rPr lang="en-US" sz="2400" dirty="0" err="1"/>
              <a:t>giới</a:t>
            </a:r>
            <a:r>
              <a:rPr lang="en-US" sz="2400" dirty="0"/>
              <a:t> </a:t>
            </a:r>
            <a:r>
              <a:rPr lang="en-US" sz="2400" dirty="0" err="1"/>
              <a:t>trong</a:t>
            </a:r>
            <a:r>
              <a:rPr lang="en-US" sz="2400" dirty="0"/>
              <a:t> </a:t>
            </a:r>
            <a:r>
              <a:rPr lang="en-US" sz="2400" dirty="0" err="1"/>
              <a:t>công</a:t>
            </a:r>
            <a:r>
              <a:rPr lang="en-US" sz="2400" dirty="0"/>
              <a:t> </a:t>
            </a:r>
            <a:r>
              <a:rPr lang="en-US" sz="2400" dirty="0" err="1"/>
              <a:t>ty</a:t>
            </a:r>
            <a:r>
              <a:rPr lang="en-US" sz="2400" dirty="0"/>
              <a:t> </a:t>
            </a:r>
            <a:r>
              <a:rPr lang="en-US" sz="2400" dirty="0" err="1"/>
              <a:t>này</a:t>
            </a:r>
            <a:r>
              <a:rPr lang="en-US" sz="2400" dirty="0"/>
              <a:t>.</a:t>
            </a:r>
            <a:br>
              <a:rPr lang="en-US" sz="2400" dirty="0"/>
            </a:br>
            <a:r>
              <a:rPr lang="en-US" sz="2400" dirty="0"/>
              <a:t>* </a:t>
            </a: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cấu</a:t>
            </a:r>
            <a:r>
              <a:rPr lang="en-US" sz="2400" dirty="0"/>
              <a:t> </a:t>
            </a:r>
            <a:r>
              <a:rPr lang="en-US" sz="2400" dirty="0" err="1"/>
              <a:t>trúc</a:t>
            </a:r>
            <a:r>
              <a:rPr lang="en-US" sz="2400" dirty="0"/>
              <a:t>:</a:t>
            </a:r>
          </a:p>
          <a:p>
            <a:r>
              <a:rPr lang="en-US" sz="2400" dirty="0"/>
              <a:t>- to be aware of: </a:t>
            </a:r>
            <a:r>
              <a:rPr lang="en-US" sz="2400" dirty="0" err="1"/>
              <a:t>nhận</a:t>
            </a:r>
            <a:r>
              <a:rPr lang="en-US" sz="2400" dirty="0"/>
              <a:t> </a:t>
            </a:r>
            <a:r>
              <a:rPr lang="en-US" sz="2400" dirty="0" err="1"/>
              <a:t>thức</a:t>
            </a:r>
            <a:r>
              <a:rPr lang="en-US" sz="2400" dirty="0"/>
              <a:t> </a:t>
            </a:r>
            <a:r>
              <a:rPr lang="en-US" sz="2400" dirty="0" err="1"/>
              <a:t>về</a:t>
            </a:r>
            <a:r>
              <a:rPr lang="en-US" sz="2400" dirty="0"/>
              <a:t>.</a:t>
            </a:r>
          </a:p>
          <a:p>
            <a:endParaRPr lang="en-US" sz="2400" dirty="0"/>
          </a:p>
        </p:txBody>
      </p:sp>
      <p:sp>
        <p:nvSpPr>
          <p:cNvPr id="3" name="Oval 2"/>
          <p:cNvSpPr/>
          <p:nvPr/>
        </p:nvSpPr>
        <p:spPr>
          <a:xfrm>
            <a:off x="5715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729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444" y="0"/>
            <a:ext cx="9049555" cy="7848302"/>
          </a:xfrm>
          <a:prstGeom prst="rect">
            <a:avLst/>
          </a:prstGeom>
          <a:noFill/>
        </p:spPr>
        <p:txBody>
          <a:bodyPr wrap="square" rtlCol="0">
            <a:spAutoFit/>
          </a:bodyPr>
          <a:lstStyle/>
          <a:p>
            <a:r>
              <a:rPr lang="en-US" sz="2400" b="1" dirty="0"/>
              <a:t>Question 46. </a:t>
            </a:r>
            <a:r>
              <a:rPr lang="en-US" sz="2400" dirty="0"/>
              <a:t>Why is the green wall in Madrid mentioned in the passage?</a:t>
            </a:r>
          </a:p>
          <a:p>
            <a:r>
              <a:rPr lang="en-US" sz="2400" b="1" dirty="0"/>
              <a:t>A. </a:t>
            </a:r>
            <a:r>
              <a:rPr lang="en-US" sz="2400" dirty="0"/>
              <a:t>It is the most expensive green wall in the world.</a:t>
            </a:r>
          </a:p>
          <a:p>
            <a:r>
              <a:rPr lang="en-US" sz="2400" b="1" dirty="0"/>
              <a:t>B. </a:t>
            </a:r>
            <a:r>
              <a:rPr lang="en-US" sz="2400" dirty="0"/>
              <a:t>It is located on the side of a government building.</a:t>
            </a:r>
          </a:p>
          <a:p>
            <a:r>
              <a:rPr lang="en-US" sz="2400" b="1" dirty="0"/>
              <a:t>C. </a:t>
            </a:r>
            <a:r>
              <a:rPr lang="en-US" sz="2400" dirty="0"/>
              <a:t>It is a famous example of a green wall.</a:t>
            </a:r>
          </a:p>
          <a:p>
            <a:r>
              <a:rPr lang="en-US" sz="2400" b="1" dirty="0"/>
              <a:t>D. </a:t>
            </a:r>
            <a:r>
              <a:rPr lang="en-US" sz="2400" dirty="0"/>
              <a:t>It was made to provide jobs for homeless people.</a:t>
            </a:r>
          </a:p>
          <a:p>
            <a:r>
              <a:rPr lang="en-US" sz="2400" b="1" dirty="0" err="1"/>
              <a:t>Tại</a:t>
            </a:r>
            <a:r>
              <a:rPr lang="en-US" sz="2400" b="1" dirty="0"/>
              <a:t> </a:t>
            </a:r>
            <a:r>
              <a:rPr lang="en-US" sz="2400" b="1" dirty="0" err="1"/>
              <a:t>sao</a:t>
            </a:r>
            <a:r>
              <a:rPr lang="en-US" sz="2400" b="1" dirty="0"/>
              <a:t> </a:t>
            </a:r>
            <a:r>
              <a:rPr lang="en-US" sz="2400" b="1" dirty="0" err="1"/>
              <a:t>bức</a:t>
            </a:r>
            <a:r>
              <a:rPr lang="en-US" sz="2400" b="1" dirty="0"/>
              <a:t> </a:t>
            </a:r>
            <a:r>
              <a:rPr lang="en-US" sz="2400" b="1" dirty="0" err="1"/>
              <a:t>tường</a:t>
            </a:r>
            <a:r>
              <a:rPr lang="en-US" sz="2400" b="1" dirty="0"/>
              <a:t> </a:t>
            </a:r>
            <a:r>
              <a:rPr lang="en-US" sz="2400" b="1" dirty="0" err="1"/>
              <a:t>xanh</a:t>
            </a:r>
            <a:r>
              <a:rPr lang="en-US" sz="2400" b="1" dirty="0"/>
              <a:t> ở Madrid </a:t>
            </a:r>
            <a:r>
              <a:rPr lang="en-US" sz="2400" b="1" dirty="0" err="1"/>
              <a:t>lại</a:t>
            </a:r>
            <a:r>
              <a:rPr lang="en-US" sz="2400" b="1" dirty="0"/>
              <a:t> </a:t>
            </a:r>
            <a:r>
              <a:rPr lang="en-US" sz="2400" b="1" dirty="0" err="1"/>
              <a:t>được</a:t>
            </a:r>
            <a:r>
              <a:rPr lang="en-US" sz="2400" b="1" dirty="0"/>
              <a:t> </a:t>
            </a:r>
            <a:r>
              <a:rPr lang="en-US" sz="2400" b="1" dirty="0" err="1"/>
              <a:t>nhắc</a:t>
            </a:r>
            <a:r>
              <a:rPr lang="en-US" sz="2400" b="1" dirty="0"/>
              <a:t> </a:t>
            </a:r>
            <a:r>
              <a:rPr lang="en-US" sz="2400" b="1" dirty="0" err="1"/>
              <a:t>đến</a:t>
            </a:r>
            <a:r>
              <a:rPr lang="en-US" sz="2400" b="1" dirty="0"/>
              <a:t> </a:t>
            </a:r>
            <a:r>
              <a:rPr lang="en-US" sz="2400" b="1" dirty="0" err="1"/>
              <a:t>trong</a:t>
            </a:r>
            <a:r>
              <a:rPr lang="en-US" sz="2400" b="1" dirty="0"/>
              <a:t> </a:t>
            </a:r>
            <a:r>
              <a:rPr lang="en-US" sz="2400" b="1" dirty="0" err="1"/>
              <a:t>đoạn</a:t>
            </a:r>
            <a:r>
              <a:rPr lang="en-US" sz="2400" b="1" dirty="0"/>
              <a:t> </a:t>
            </a:r>
            <a:r>
              <a:rPr lang="en-US" sz="2400" b="1" dirty="0" err="1"/>
              <a:t>văn</a:t>
            </a:r>
            <a:r>
              <a:rPr lang="en-US" sz="2400" b="1" dirty="0"/>
              <a:t>?</a:t>
            </a:r>
            <a:endParaRPr lang="en-US" sz="2400" dirty="0"/>
          </a:p>
          <a:p>
            <a:r>
              <a:rPr lang="en-US" sz="2400" b="1" dirty="0"/>
              <a:t>A. </a:t>
            </a:r>
            <a:r>
              <a:rPr lang="en-US" sz="2400" dirty="0" err="1"/>
              <a:t>Đó</a:t>
            </a:r>
            <a:r>
              <a:rPr lang="en-US" sz="2400" dirty="0"/>
              <a:t> </a:t>
            </a:r>
            <a:r>
              <a:rPr lang="en-US" sz="2400" dirty="0" err="1"/>
              <a:t>là</a:t>
            </a:r>
            <a:r>
              <a:rPr lang="en-US" sz="2400" dirty="0"/>
              <a:t> </a:t>
            </a:r>
            <a:r>
              <a:rPr lang="en-US" sz="2400" dirty="0" err="1"/>
              <a:t>bức</a:t>
            </a:r>
            <a:r>
              <a:rPr lang="en-US" sz="2400" dirty="0"/>
              <a:t> </a:t>
            </a:r>
            <a:r>
              <a:rPr lang="en-US" sz="2400" dirty="0" err="1"/>
              <a:t>tường</a:t>
            </a:r>
            <a:r>
              <a:rPr lang="en-US" sz="2400" dirty="0"/>
              <a:t> </a:t>
            </a:r>
            <a:r>
              <a:rPr lang="en-US" sz="2400" dirty="0" err="1"/>
              <a:t>xanh</a:t>
            </a:r>
            <a:r>
              <a:rPr lang="en-US" sz="2400" dirty="0"/>
              <a:t> </a:t>
            </a:r>
            <a:r>
              <a:rPr lang="en-US" sz="2400" dirty="0" err="1"/>
              <a:t>đắt</a:t>
            </a:r>
            <a:r>
              <a:rPr lang="en-US" sz="2400" dirty="0"/>
              <a:t> </a:t>
            </a:r>
            <a:r>
              <a:rPr lang="en-US" sz="2400" dirty="0" err="1"/>
              <a:t>nhất</a:t>
            </a:r>
            <a:r>
              <a:rPr lang="en-US" sz="2400" dirty="0"/>
              <a:t> </a:t>
            </a:r>
            <a:r>
              <a:rPr lang="en-US" sz="2400" dirty="0" err="1"/>
              <a:t>thế</a:t>
            </a:r>
            <a:r>
              <a:rPr lang="en-US" sz="2400" dirty="0"/>
              <a:t> </a:t>
            </a:r>
            <a:r>
              <a:rPr lang="en-US" sz="2400" dirty="0" err="1"/>
              <a:t>giới</a:t>
            </a:r>
            <a:r>
              <a:rPr lang="en-US" sz="2400" dirty="0"/>
              <a:t>.</a:t>
            </a:r>
          </a:p>
          <a:p>
            <a:r>
              <a:rPr lang="en-US" sz="2400" b="1" dirty="0"/>
              <a:t>B. </a:t>
            </a:r>
            <a:r>
              <a:rPr lang="en-US" sz="2400" dirty="0" err="1"/>
              <a:t>Nó</a:t>
            </a:r>
            <a:r>
              <a:rPr lang="en-US" sz="2400" dirty="0"/>
              <a:t> </a:t>
            </a:r>
            <a:r>
              <a:rPr lang="en-US" sz="2400" dirty="0" err="1"/>
              <a:t>nằm</a:t>
            </a:r>
            <a:r>
              <a:rPr lang="en-US" sz="2400" dirty="0"/>
              <a:t> </a:t>
            </a:r>
            <a:r>
              <a:rPr lang="en-US" sz="2400" dirty="0" err="1"/>
              <a:t>bên</a:t>
            </a:r>
            <a:r>
              <a:rPr lang="en-US" sz="2400" dirty="0"/>
              <a:t> </a:t>
            </a:r>
            <a:r>
              <a:rPr lang="en-US" sz="2400" dirty="0" err="1"/>
              <a:t>hông</a:t>
            </a:r>
            <a:r>
              <a:rPr lang="en-US" sz="2400" dirty="0"/>
              <a:t> </a:t>
            </a:r>
            <a:r>
              <a:rPr lang="en-US" sz="2400" dirty="0" err="1"/>
              <a:t>một</a:t>
            </a:r>
            <a:r>
              <a:rPr lang="en-US" sz="2400" dirty="0"/>
              <a:t> </a:t>
            </a:r>
            <a:r>
              <a:rPr lang="en-US" sz="2400" dirty="0" err="1"/>
              <a:t>tòa</a:t>
            </a:r>
            <a:r>
              <a:rPr lang="en-US" sz="2400" dirty="0"/>
              <a:t> </a:t>
            </a:r>
            <a:r>
              <a:rPr lang="en-US" sz="2400" dirty="0" err="1"/>
              <a:t>nhà</a:t>
            </a:r>
            <a:r>
              <a:rPr lang="en-US" sz="2400" dirty="0"/>
              <a:t> </a:t>
            </a:r>
            <a:r>
              <a:rPr lang="en-US" sz="2400" dirty="0" err="1"/>
              <a:t>chính</a:t>
            </a:r>
            <a:r>
              <a:rPr lang="en-US" sz="2400" dirty="0"/>
              <a:t> </a:t>
            </a:r>
            <a:r>
              <a:rPr lang="en-US" sz="2400" dirty="0" err="1"/>
              <a:t>phủ</a:t>
            </a:r>
            <a:r>
              <a:rPr lang="en-US" sz="2400" dirty="0"/>
              <a:t>.</a:t>
            </a:r>
          </a:p>
          <a:p>
            <a:r>
              <a:rPr lang="en-US" sz="2400" b="1" dirty="0"/>
              <a:t>C. </a:t>
            </a:r>
            <a:r>
              <a:rPr lang="en-US" sz="2400" dirty="0" err="1"/>
              <a:t>Đó</a:t>
            </a:r>
            <a:r>
              <a:rPr lang="en-US" sz="2400" dirty="0"/>
              <a:t> </a:t>
            </a:r>
            <a:r>
              <a:rPr lang="en-US" sz="2400" dirty="0" err="1"/>
              <a:t>là</a:t>
            </a:r>
            <a:r>
              <a:rPr lang="en-US" sz="2400" dirty="0"/>
              <a:t> </a:t>
            </a:r>
            <a:r>
              <a:rPr lang="en-US" sz="2400" dirty="0" err="1"/>
              <a:t>một</a:t>
            </a:r>
            <a:r>
              <a:rPr lang="en-US" sz="2400" dirty="0"/>
              <a:t> </a:t>
            </a:r>
            <a:r>
              <a:rPr lang="en-US" sz="2400" dirty="0" err="1"/>
              <a:t>ví</a:t>
            </a:r>
            <a:r>
              <a:rPr lang="en-US" sz="2400" dirty="0"/>
              <a:t> </a:t>
            </a:r>
            <a:r>
              <a:rPr lang="en-US" sz="2400" dirty="0" err="1"/>
              <a:t>dụ</a:t>
            </a:r>
            <a:r>
              <a:rPr lang="en-US" sz="2400" dirty="0"/>
              <a:t> </a:t>
            </a:r>
            <a:r>
              <a:rPr lang="en-US" sz="2400" dirty="0" err="1"/>
              <a:t>nổi</a:t>
            </a:r>
            <a:r>
              <a:rPr lang="en-US" sz="2400" dirty="0"/>
              <a:t> </a:t>
            </a:r>
            <a:r>
              <a:rPr lang="en-US" sz="2400" dirty="0" err="1"/>
              <a:t>tiếng</a:t>
            </a:r>
            <a:r>
              <a:rPr lang="en-US" sz="2400" dirty="0"/>
              <a:t> </a:t>
            </a:r>
            <a:r>
              <a:rPr lang="en-US" sz="2400" dirty="0" err="1"/>
              <a:t>về</a:t>
            </a:r>
            <a:r>
              <a:rPr lang="en-US" sz="2400" dirty="0"/>
              <a:t> </a:t>
            </a:r>
            <a:r>
              <a:rPr lang="en-US" sz="2400" dirty="0" err="1"/>
              <a:t>bức</a:t>
            </a:r>
            <a:r>
              <a:rPr lang="en-US" sz="2400" dirty="0"/>
              <a:t> </a:t>
            </a:r>
            <a:r>
              <a:rPr lang="en-US" sz="2400" dirty="0" err="1"/>
              <a:t>tường</a:t>
            </a:r>
            <a:r>
              <a:rPr lang="en-US" sz="2400" dirty="0"/>
              <a:t> </a:t>
            </a:r>
            <a:r>
              <a:rPr lang="en-US" sz="2400" dirty="0" err="1"/>
              <a:t>xanh</a:t>
            </a:r>
            <a:r>
              <a:rPr lang="en-US" sz="2400" dirty="0"/>
              <a:t>.</a:t>
            </a:r>
          </a:p>
          <a:p>
            <a:r>
              <a:rPr lang="en-US" sz="2400" b="1" dirty="0"/>
              <a:t>D. </a:t>
            </a:r>
            <a:r>
              <a:rPr lang="en-US" sz="2400" dirty="0" err="1"/>
              <a:t>Nó</a:t>
            </a:r>
            <a:r>
              <a:rPr lang="en-US" sz="2400" dirty="0"/>
              <a:t> </a:t>
            </a:r>
            <a:r>
              <a:rPr lang="en-US" sz="2400" dirty="0" err="1"/>
              <a:t>được</a:t>
            </a:r>
            <a:r>
              <a:rPr lang="en-US" sz="2400" dirty="0"/>
              <a:t> </a:t>
            </a:r>
            <a:r>
              <a:rPr lang="en-US" sz="2400" dirty="0" err="1"/>
              <a:t>tạo</a:t>
            </a:r>
            <a:r>
              <a:rPr lang="en-US" sz="2400" dirty="0"/>
              <a:t> </a:t>
            </a:r>
            <a:r>
              <a:rPr lang="en-US" sz="2400" dirty="0" err="1"/>
              <a:t>ra</a:t>
            </a:r>
            <a:r>
              <a:rPr lang="en-US" sz="2400" dirty="0"/>
              <a:t> </a:t>
            </a:r>
            <a:r>
              <a:rPr lang="en-US" sz="2400" dirty="0" err="1"/>
              <a:t>để</a:t>
            </a:r>
            <a:r>
              <a:rPr lang="en-US" sz="2400" dirty="0"/>
              <a:t> </a:t>
            </a:r>
            <a:r>
              <a:rPr lang="en-US" sz="2400" dirty="0" err="1"/>
              <a:t>cung</a:t>
            </a:r>
            <a:r>
              <a:rPr lang="en-US" sz="2400" dirty="0"/>
              <a:t> </a:t>
            </a:r>
            <a:r>
              <a:rPr lang="en-US" sz="2400" dirty="0" err="1"/>
              <a:t>cấp</a:t>
            </a:r>
            <a:r>
              <a:rPr lang="en-US" sz="2400" dirty="0"/>
              <a:t> </a:t>
            </a:r>
            <a:r>
              <a:rPr lang="en-US" sz="2400" dirty="0" err="1"/>
              <a:t>việc</a:t>
            </a:r>
            <a:r>
              <a:rPr lang="en-US" sz="2400" dirty="0"/>
              <a:t> </a:t>
            </a:r>
            <a:r>
              <a:rPr lang="en-US" sz="2400" dirty="0" err="1"/>
              <a:t>làm</a:t>
            </a:r>
            <a:r>
              <a:rPr lang="en-US" sz="2400" dirty="0"/>
              <a:t> </a:t>
            </a:r>
            <a:r>
              <a:rPr lang="en-US" sz="2400" dirty="0" err="1"/>
              <a:t>cho</a:t>
            </a:r>
            <a:r>
              <a:rPr lang="en-US" sz="2400" dirty="0"/>
              <a:t> </a:t>
            </a:r>
            <a:r>
              <a:rPr lang="en-US" sz="2400" dirty="0" err="1"/>
              <a:t>những</a:t>
            </a:r>
            <a:r>
              <a:rPr lang="en-US" sz="2400" dirty="0"/>
              <a:t> </a:t>
            </a:r>
            <a:r>
              <a:rPr lang="en-US" sz="2400" dirty="0" err="1"/>
              <a:t>người</a:t>
            </a:r>
            <a:r>
              <a:rPr lang="en-US" sz="2400" dirty="0"/>
              <a:t> </a:t>
            </a:r>
            <a:r>
              <a:rPr lang="en-US" sz="2400" dirty="0" err="1"/>
              <a:t>vô</a:t>
            </a:r>
            <a:r>
              <a:rPr lang="en-US" sz="2400" dirty="0"/>
              <a:t> </a:t>
            </a:r>
            <a:r>
              <a:rPr lang="en-US" sz="2400" dirty="0" err="1"/>
              <a:t>gia</a:t>
            </a:r>
            <a:r>
              <a:rPr lang="en-US" sz="2400" dirty="0"/>
              <a:t> </a:t>
            </a:r>
            <a:r>
              <a:rPr lang="en-US" sz="2400" dirty="0" err="1"/>
              <a:t>cư</a:t>
            </a:r>
            <a:r>
              <a:rPr lang="en-US" sz="2400" dirty="0"/>
              <a:t>.</a:t>
            </a:r>
          </a:p>
          <a:p>
            <a:r>
              <a:rPr lang="en-US" sz="2400" b="1" dirty="0" err="1"/>
              <a:t>Thông</a:t>
            </a:r>
            <a:r>
              <a:rPr lang="en-US" sz="2400" b="1" dirty="0"/>
              <a:t> tin </a:t>
            </a:r>
            <a:r>
              <a:rPr lang="en-US" sz="2400" dirty="0" err="1"/>
              <a:t>này</a:t>
            </a:r>
            <a:r>
              <a:rPr lang="en-US" sz="2400" dirty="0"/>
              <a:t> </a:t>
            </a:r>
            <a:r>
              <a:rPr lang="en-US" sz="2400" dirty="0" err="1"/>
              <a:t>có</a:t>
            </a:r>
            <a:r>
              <a:rPr lang="en-US" sz="2400" dirty="0"/>
              <a:t> </a:t>
            </a:r>
            <a:r>
              <a:rPr lang="en-US" sz="2400" dirty="0" err="1"/>
              <a:t>thể</a:t>
            </a:r>
            <a:r>
              <a:rPr lang="en-US" sz="2400" dirty="0"/>
              <a:t> </a:t>
            </a:r>
            <a:r>
              <a:rPr lang="en-US" sz="2400" dirty="0" err="1"/>
              <a:t>được</a:t>
            </a:r>
            <a:r>
              <a:rPr lang="en-US" sz="2400" dirty="0"/>
              <a:t> </a:t>
            </a:r>
            <a:r>
              <a:rPr lang="en-US" sz="2400" dirty="0" err="1"/>
              <a:t>tìm</a:t>
            </a:r>
            <a:r>
              <a:rPr lang="en-US" sz="2400" dirty="0"/>
              <a:t> </a:t>
            </a:r>
            <a:r>
              <a:rPr lang="en-US" sz="2400" dirty="0" err="1"/>
              <a:t>thấy</a:t>
            </a:r>
            <a:r>
              <a:rPr lang="en-US" sz="2400" dirty="0"/>
              <a:t> ở </a:t>
            </a:r>
            <a:r>
              <a:rPr lang="en-US" sz="2400" dirty="0" err="1"/>
              <a:t>câu</a:t>
            </a:r>
            <a:r>
              <a:rPr lang="en-US" sz="2400" dirty="0"/>
              <a:t> </a:t>
            </a:r>
            <a:r>
              <a:rPr lang="en-US" sz="2400" dirty="0" err="1"/>
              <a:t>thứ</a:t>
            </a:r>
            <a:r>
              <a:rPr lang="en-US" sz="2400" dirty="0"/>
              <a:t> 3 </a:t>
            </a:r>
            <a:r>
              <a:rPr lang="en-US" sz="2400" dirty="0" err="1"/>
              <a:t>của</a:t>
            </a:r>
            <a:r>
              <a:rPr lang="en-US" sz="2400" dirty="0"/>
              <a:t> </a:t>
            </a:r>
            <a:r>
              <a:rPr lang="en-US" sz="2400" dirty="0" err="1"/>
              <a:t>đoạn</a:t>
            </a:r>
            <a:r>
              <a:rPr lang="en-US" sz="2400" dirty="0"/>
              <a:t> 2:</a:t>
            </a:r>
          </a:p>
          <a:p>
            <a:r>
              <a:rPr lang="en-US" sz="2400" dirty="0"/>
              <a:t>"The </a:t>
            </a:r>
            <a:r>
              <a:rPr lang="en-US" sz="2400" dirty="0" err="1"/>
              <a:t>CaxiaForum</a:t>
            </a:r>
            <a:r>
              <a:rPr lang="en-US" sz="2400" dirty="0"/>
              <a:t> art gallery in Madrid, Spain, is a famous example - one of its walls is covered with 15,000 plants from over 250 different species." (</a:t>
            </a:r>
            <a:r>
              <a:rPr lang="en-US" sz="2400" dirty="0" err="1"/>
              <a:t>Viện</a:t>
            </a:r>
            <a:r>
              <a:rPr lang="en-US" sz="2400" dirty="0"/>
              <a:t> </a:t>
            </a:r>
            <a:r>
              <a:rPr lang="en-US" sz="2400" dirty="0" err="1"/>
              <a:t>bảo</a:t>
            </a:r>
            <a:r>
              <a:rPr lang="en-US" sz="2400" dirty="0"/>
              <a:t> </a:t>
            </a:r>
            <a:r>
              <a:rPr lang="en-US" sz="2400" dirty="0" err="1"/>
              <a:t>tàng</a:t>
            </a:r>
            <a:r>
              <a:rPr lang="en-US" sz="2400" dirty="0"/>
              <a:t> </a:t>
            </a:r>
            <a:r>
              <a:rPr lang="en-US" sz="2400" dirty="0" err="1"/>
              <a:t>CaxiaForum</a:t>
            </a:r>
            <a:r>
              <a:rPr lang="en-US" sz="2400" dirty="0"/>
              <a:t> ở Madrid, </a:t>
            </a:r>
            <a:r>
              <a:rPr lang="en-US" sz="2400" dirty="0" err="1"/>
              <a:t>Tây</a:t>
            </a:r>
            <a:r>
              <a:rPr lang="en-US" sz="2400" dirty="0"/>
              <a:t> Ban </a:t>
            </a:r>
            <a:r>
              <a:rPr lang="en-US" sz="2400" dirty="0" err="1"/>
              <a:t>Nha</a:t>
            </a:r>
            <a:r>
              <a:rPr lang="en-US" sz="2400" dirty="0"/>
              <a:t> </a:t>
            </a:r>
            <a:r>
              <a:rPr lang="en-US" sz="2400" dirty="0" err="1"/>
              <a:t>là</a:t>
            </a:r>
            <a:r>
              <a:rPr lang="en-US" sz="2400" dirty="0"/>
              <a:t> </a:t>
            </a:r>
            <a:r>
              <a:rPr lang="en-US" sz="2400" dirty="0" err="1"/>
              <a:t>một</a:t>
            </a:r>
            <a:r>
              <a:rPr lang="en-US" sz="2400" dirty="0"/>
              <a:t> </a:t>
            </a:r>
            <a:r>
              <a:rPr lang="en-US" sz="2400" dirty="0" err="1"/>
              <a:t>ví</a:t>
            </a:r>
            <a:r>
              <a:rPr lang="en-US" sz="2400" dirty="0"/>
              <a:t> </a:t>
            </a:r>
            <a:r>
              <a:rPr lang="en-US" sz="2400" dirty="0" err="1"/>
              <a:t>dụ</a:t>
            </a:r>
            <a:r>
              <a:rPr lang="en-US" sz="2400" dirty="0"/>
              <a:t> </a:t>
            </a:r>
            <a:r>
              <a:rPr lang="en-US" sz="2400" dirty="0" err="1"/>
              <a:t>nổi</a:t>
            </a:r>
            <a:r>
              <a:rPr lang="en-US" sz="2400" dirty="0"/>
              <a:t> </a:t>
            </a:r>
            <a:r>
              <a:rPr lang="en-US" sz="2400" dirty="0" err="1"/>
              <a:t>bật</a:t>
            </a:r>
            <a:r>
              <a:rPr lang="en-US" sz="2400" dirty="0"/>
              <a:t> - </a:t>
            </a:r>
            <a:r>
              <a:rPr lang="en-US" sz="2400" dirty="0" err="1"/>
              <a:t>một</a:t>
            </a:r>
            <a:r>
              <a:rPr lang="en-US" sz="2400" dirty="0"/>
              <a:t> </a:t>
            </a:r>
            <a:r>
              <a:rPr lang="en-US" sz="2400" dirty="0" err="1"/>
              <a:t>trong</a:t>
            </a:r>
            <a:r>
              <a:rPr lang="en-US" sz="2400" dirty="0"/>
              <a:t> </a:t>
            </a:r>
            <a:r>
              <a:rPr lang="en-US" sz="2400" dirty="0" err="1"/>
              <a:t>những</a:t>
            </a:r>
            <a:r>
              <a:rPr lang="en-US" sz="2400" dirty="0"/>
              <a:t> </a:t>
            </a:r>
            <a:r>
              <a:rPr lang="en-US" sz="2400" dirty="0" err="1"/>
              <a:t>bức</a:t>
            </a:r>
            <a:r>
              <a:rPr lang="en-US" sz="2400" dirty="0"/>
              <a:t> </a:t>
            </a:r>
            <a:r>
              <a:rPr lang="en-US" sz="2400" dirty="0" err="1"/>
              <a:t>tường</a:t>
            </a:r>
            <a:r>
              <a:rPr lang="en-US" sz="2400" dirty="0"/>
              <a:t> ở </a:t>
            </a:r>
            <a:r>
              <a:rPr lang="en-US" sz="2400" dirty="0" err="1"/>
              <a:t>đó</a:t>
            </a:r>
            <a:r>
              <a:rPr lang="en-US" sz="2400" dirty="0"/>
              <a:t> </a:t>
            </a:r>
            <a:r>
              <a:rPr lang="en-US" sz="2400" dirty="0" err="1"/>
              <a:t>được</a:t>
            </a:r>
            <a:r>
              <a:rPr lang="en-US" sz="2400" dirty="0"/>
              <a:t> </a:t>
            </a:r>
            <a:r>
              <a:rPr lang="en-US" sz="2400" dirty="0" err="1"/>
              <a:t>bao</a:t>
            </a:r>
            <a:r>
              <a:rPr lang="en-US" sz="2400" dirty="0"/>
              <a:t> </a:t>
            </a:r>
            <a:r>
              <a:rPr lang="en-US" sz="2400" dirty="0" err="1"/>
              <a:t>phủ</a:t>
            </a:r>
            <a:r>
              <a:rPr lang="en-US" sz="2400" dirty="0"/>
              <a:t> </a:t>
            </a:r>
            <a:r>
              <a:rPr lang="en-US" sz="2400" dirty="0" err="1"/>
              <a:t>bởi</a:t>
            </a:r>
            <a:r>
              <a:rPr lang="en-US" sz="2400" dirty="0"/>
              <a:t> 15,000 </a:t>
            </a:r>
            <a:r>
              <a:rPr lang="en-US" sz="2400" dirty="0" err="1"/>
              <a:t>cây</a:t>
            </a:r>
            <a:r>
              <a:rPr lang="en-US" sz="2400" dirty="0"/>
              <a:t> </a:t>
            </a:r>
            <a:r>
              <a:rPr lang="en-US" sz="2400" dirty="0" err="1"/>
              <a:t>với</a:t>
            </a:r>
            <a:r>
              <a:rPr lang="en-US" sz="2400" dirty="0"/>
              <a:t> </a:t>
            </a:r>
            <a:r>
              <a:rPr lang="en-US" sz="2400" dirty="0" err="1"/>
              <a:t>hơn</a:t>
            </a:r>
            <a:r>
              <a:rPr lang="en-US" sz="2400" dirty="0"/>
              <a:t> 250 </a:t>
            </a:r>
            <a:r>
              <a:rPr lang="en-US" sz="2400" dirty="0" err="1"/>
              <a:t>loài</a:t>
            </a:r>
            <a:r>
              <a:rPr lang="en-US" sz="2400" dirty="0"/>
              <a:t> </a:t>
            </a:r>
            <a:r>
              <a:rPr lang="en-US" sz="2400" dirty="0" err="1"/>
              <a:t>khác</a:t>
            </a:r>
            <a:r>
              <a:rPr lang="en-US" sz="2400" dirty="0"/>
              <a:t> </a:t>
            </a:r>
            <a:r>
              <a:rPr lang="en-US" sz="2400" dirty="0" err="1"/>
              <a:t>nhau</a:t>
            </a:r>
            <a:r>
              <a:rPr lang="en-US" sz="2400" dirty="0"/>
              <a:t>).</a:t>
            </a:r>
          </a:p>
          <a:p>
            <a:r>
              <a:rPr lang="en-US" sz="2400" dirty="0"/>
              <a:t>Do </a:t>
            </a:r>
            <a:r>
              <a:rPr lang="en-US" sz="2400" dirty="0" err="1"/>
              <a:t>đó</a:t>
            </a:r>
            <a:r>
              <a:rPr lang="en-US" sz="2400" dirty="0"/>
              <a:t> "</a:t>
            </a:r>
            <a:r>
              <a:rPr lang="en-US" sz="2400" dirty="0" err="1"/>
              <a:t>bức</a:t>
            </a:r>
            <a:r>
              <a:rPr lang="en-US" sz="2400" dirty="0"/>
              <a:t> </a:t>
            </a:r>
            <a:r>
              <a:rPr lang="en-US" sz="2400" dirty="0" err="1"/>
              <a:t>tường</a:t>
            </a:r>
            <a:r>
              <a:rPr lang="en-US" sz="2400" dirty="0"/>
              <a:t> </a:t>
            </a:r>
            <a:r>
              <a:rPr lang="en-US" sz="2400" dirty="0" err="1"/>
              <a:t>xanh</a:t>
            </a:r>
            <a:r>
              <a:rPr lang="en-US" sz="2400" dirty="0"/>
              <a:t>" ở Madrid </a:t>
            </a:r>
            <a:r>
              <a:rPr lang="en-US" sz="2400" dirty="0" err="1"/>
              <a:t>được</a:t>
            </a:r>
            <a:r>
              <a:rPr lang="en-US" sz="2400" dirty="0"/>
              <a:t> </a:t>
            </a:r>
            <a:r>
              <a:rPr lang="en-US" sz="2400" dirty="0" err="1"/>
              <a:t>nhắc</a:t>
            </a:r>
            <a:r>
              <a:rPr lang="en-US" sz="2400" dirty="0"/>
              <a:t> </a:t>
            </a:r>
            <a:r>
              <a:rPr lang="en-US" sz="2400" dirty="0" err="1"/>
              <a:t>đến</a:t>
            </a:r>
            <a:r>
              <a:rPr lang="en-US" sz="2400" dirty="0"/>
              <a:t> </a:t>
            </a:r>
            <a:r>
              <a:rPr lang="en-US" sz="2400" dirty="0" err="1"/>
              <a:t>như</a:t>
            </a:r>
            <a:r>
              <a:rPr lang="en-US" sz="2400" dirty="0"/>
              <a:t> </a:t>
            </a:r>
            <a:r>
              <a:rPr lang="en-US" sz="2400" dirty="0" err="1"/>
              <a:t>một</a:t>
            </a:r>
            <a:r>
              <a:rPr lang="en-US" sz="2400" dirty="0"/>
              <a:t> </a:t>
            </a:r>
            <a:r>
              <a:rPr lang="en-US" sz="2400" dirty="0" err="1"/>
              <a:t>ví</a:t>
            </a:r>
            <a:r>
              <a:rPr lang="en-US" sz="2400" dirty="0"/>
              <a:t> </a:t>
            </a:r>
            <a:r>
              <a:rPr lang="en-US" sz="2400" dirty="0" err="1"/>
              <a:t>dụ</a:t>
            </a:r>
            <a:r>
              <a:rPr lang="en-US" sz="2400" dirty="0"/>
              <a:t> </a:t>
            </a:r>
            <a:r>
              <a:rPr lang="en-US" sz="2400" dirty="0" err="1"/>
              <a:t>nổi</a:t>
            </a:r>
            <a:r>
              <a:rPr lang="en-US" sz="2400" dirty="0"/>
              <a:t> </a:t>
            </a:r>
            <a:r>
              <a:rPr lang="en-US" sz="2400" dirty="0" err="1"/>
              <a:t>tiếng</a:t>
            </a:r>
            <a:r>
              <a:rPr lang="en-US" sz="2400" dirty="0"/>
              <a:t> </a:t>
            </a:r>
            <a:r>
              <a:rPr lang="en-US" sz="2400" dirty="0" err="1"/>
              <a:t>về</a:t>
            </a:r>
            <a:r>
              <a:rPr lang="en-US" sz="2400" dirty="0"/>
              <a:t> </a:t>
            </a:r>
            <a:r>
              <a:rPr lang="en-US" sz="2400" dirty="0" err="1"/>
              <a:t>bức</a:t>
            </a:r>
            <a:r>
              <a:rPr lang="en-US" sz="2400" dirty="0"/>
              <a:t> </a:t>
            </a:r>
            <a:r>
              <a:rPr lang="en-US" sz="2400" dirty="0" err="1"/>
              <a:t>tường</a:t>
            </a:r>
            <a:r>
              <a:rPr lang="en-US" sz="2400" dirty="0"/>
              <a:t> </a:t>
            </a:r>
            <a:r>
              <a:rPr lang="en-US" sz="2400" dirty="0" err="1"/>
              <a:t>xanh</a:t>
            </a:r>
            <a:r>
              <a:rPr lang="en-US" sz="2400" dirty="0"/>
              <a:t>".</a:t>
            </a:r>
          </a:p>
          <a:p>
            <a:r>
              <a:rPr lang="en-US" sz="2400" dirty="0"/>
              <a:t>→ </a:t>
            </a:r>
            <a:r>
              <a:rPr lang="en-US" sz="2400" b="1" dirty="0" err="1"/>
              <a:t>Chọn</a:t>
            </a:r>
            <a:r>
              <a:rPr lang="en-US" sz="2400" b="1" dirty="0"/>
              <a:t> </a:t>
            </a:r>
            <a:r>
              <a:rPr lang="en-US" sz="2400" b="1" dirty="0" err="1"/>
              <a:t>đáp</a:t>
            </a:r>
            <a:r>
              <a:rPr lang="en-US" sz="2400" b="1" dirty="0"/>
              <a:t> </a:t>
            </a:r>
            <a:r>
              <a:rPr lang="en-US" sz="2400" b="1" dirty="0" err="1"/>
              <a:t>án</a:t>
            </a:r>
            <a:r>
              <a:rPr lang="en-US" sz="2400" b="1" dirty="0"/>
              <a:t> C </a:t>
            </a:r>
            <a:endParaRPr lang="en-US" sz="2400" dirty="0"/>
          </a:p>
          <a:p>
            <a:endParaRPr lang="en-US" sz="2400" dirty="0"/>
          </a:p>
        </p:txBody>
      </p:sp>
      <p:sp>
        <p:nvSpPr>
          <p:cNvPr id="3" name="Oval 2"/>
          <p:cNvSpPr/>
          <p:nvPr/>
        </p:nvSpPr>
        <p:spPr>
          <a:xfrm>
            <a:off x="94444" y="1524000"/>
            <a:ext cx="362756"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581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circle(in)">
                                      <p:cBhvr>
                                        <p:cTn id="7" dur="2000"/>
                                        <p:tgtEl>
                                          <p:spTgt spid="2">
                                            <p:txEl>
                                              <p:pRg st="5" end="5"/>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circle(in)">
                                      <p:cBhvr>
                                        <p:cTn id="10" dur="2000"/>
                                        <p:tgtEl>
                                          <p:spTgt spid="2">
                                            <p:txEl>
                                              <p:pRg st="6" end="6"/>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Effect transition="in" filter="circle(in)">
                                      <p:cBhvr>
                                        <p:cTn id="13" dur="2000"/>
                                        <p:tgtEl>
                                          <p:spTgt spid="2">
                                            <p:txEl>
                                              <p:pRg st="7" end="7"/>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circle(in)">
                                      <p:cBhvr>
                                        <p:cTn id="16" dur="2000"/>
                                        <p:tgtEl>
                                          <p:spTgt spid="2">
                                            <p:txEl>
                                              <p:pRg st="8" end="8"/>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circle(in)">
                                      <p:cBhvr>
                                        <p:cTn id="19" dur="2000"/>
                                        <p:tgtEl>
                                          <p:spTgt spid="2">
                                            <p:txEl>
                                              <p:pRg st="9" end="9"/>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circle(in)">
                                      <p:cBhvr>
                                        <p:cTn id="22" dur="2000"/>
                                        <p:tgtEl>
                                          <p:spTgt spid="2">
                                            <p:txEl>
                                              <p:pRg st="10" end="10"/>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circle(in)">
                                      <p:cBhvr>
                                        <p:cTn id="25" dur="2000"/>
                                        <p:tgtEl>
                                          <p:spTgt spid="2">
                                            <p:txEl>
                                              <p:pRg st="11" end="11"/>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12" end="12"/>
                                            </p:txEl>
                                          </p:spTgt>
                                        </p:tgtEl>
                                        <p:attrNameLst>
                                          <p:attrName>style.visibility</p:attrName>
                                        </p:attrNameLst>
                                      </p:cBhvr>
                                      <p:to>
                                        <p:strVal val="visible"/>
                                      </p:to>
                                    </p:set>
                                    <p:animEffect transition="in" filter="circle(in)">
                                      <p:cBhvr>
                                        <p:cTn id="28" dur="2000"/>
                                        <p:tgtEl>
                                          <p:spTgt spid="2">
                                            <p:txEl>
                                              <p:pRg st="12" end="1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circle(in)">
                                      <p:cBhvr>
                                        <p:cTn id="3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513"/>
            <a:ext cx="8915400" cy="7017306"/>
          </a:xfrm>
          <a:prstGeom prst="rect">
            <a:avLst/>
          </a:prstGeom>
          <a:noFill/>
        </p:spPr>
        <p:txBody>
          <a:bodyPr wrap="square" rtlCol="0">
            <a:spAutoFit/>
          </a:bodyPr>
          <a:lstStyle/>
          <a:p>
            <a:r>
              <a:rPr lang="en-US" b="1" dirty="0"/>
              <a:t>Question 47. </a:t>
            </a:r>
            <a:r>
              <a:rPr lang="en-US" dirty="0"/>
              <a:t>Which is NOT mentioned as a benefit of a rooftop garden?</a:t>
            </a:r>
          </a:p>
          <a:p>
            <a:r>
              <a:rPr lang="en-US" b="1" dirty="0"/>
              <a:t>A. </a:t>
            </a:r>
            <a:r>
              <a:rPr lang="en-US" dirty="0"/>
              <a:t>It becomes a park that the community can use.</a:t>
            </a:r>
          </a:p>
          <a:p>
            <a:r>
              <a:rPr lang="en-US" b="1" dirty="0"/>
              <a:t>B. </a:t>
            </a:r>
            <a:r>
              <a:rPr lang="en-US" dirty="0"/>
              <a:t>Having one might mean paying less taxes.</a:t>
            </a:r>
          </a:p>
          <a:p>
            <a:r>
              <a:rPr lang="en-US" b="1" dirty="0"/>
              <a:t>C. </a:t>
            </a:r>
            <a:r>
              <a:rPr lang="en-US" dirty="0"/>
              <a:t>Children can use it to learn about the environment.</a:t>
            </a:r>
          </a:p>
          <a:p>
            <a:r>
              <a:rPr lang="en-US" b="1" dirty="0"/>
              <a:t>D. </a:t>
            </a:r>
            <a:r>
              <a:rPr lang="en-US" dirty="0"/>
              <a:t>Growing plants on a roof keeps buildings cooler.</a:t>
            </a:r>
          </a:p>
          <a:p>
            <a:r>
              <a:rPr lang="en-US" b="1" dirty="0" err="1"/>
              <a:t>Điều</a:t>
            </a:r>
            <a:r>
              <a:rPr lang="en-US" b="1" dirty="0"/>
              <a:t> </a:t>
            </a:r>
            <a:r>
              <a:rPr lang="en-US" b="1" dirty="0" err="1"/>
              <a:t>nào</a:t>
            </a:r>
            <a:r>
              <a:rPr lang="en-US" b="1" dirty="0"/>
              <a:t> KHÔNG </a:t>
            </a:r>
            <a:r>
              <a:rPr lang="en-US" b="1" dirty="0" err="1"/>
              <a:t>được</a:t>
            </a:r>
            <a:r>
              <a:rPr lang="en-US" b="1" dirty="0"/>
              <a:t> </a:t>
            </a:r>
            <a:r>
              <a:rPr lang="en-US" b="1" dirty="0" err="1"/>
              <a:t>đề</a:t>
            </a:r>
            <a:r>
              <a:rPr lang="en-US" b="1" dirty="0"/>
              <a:t> </a:t>
            </a:r>
            <a:r>
              <a:rPr lang="en-US" b="1" dirty="0" err="1"/>
              <a:t>cập</a:t>
            </a:r>
            <a:r>
              <a:rPr lang="en-US" b="1" dirty="0"/>
              <a:t> </a:t>
            </a:r>
            <a:r>
              <a:rPr lang="en-US" b="1" dirty="0" err="1"/>
              <a:t>như</a:t>
            </a:r>
            <a:r>
              <a:rPr lang="en-US" b="1" dirty="0"/>
              <a:t> </a:t>
            </a:r>
            <a:r>
              <a:rPr lang="en-US" b="1" dirty="0" err="1"/>
              <a:t>một</a:t>
            </a:r>
            <a:r>
              <a:rPr lang="en-US" b="1" dirty="0"/>
              <a:t> </a:t>
            </a:r>
            <a:r>
              <a:rPr lang="en-US" b="1" dirty="0" err="1"/>
              <a:t>lợi</a:t>
            </a:r>
            <a:r>
              <a:rPr lang="en-US" b="1" dirty="0"/>
              <a:t> </a:t>
            </a:r>
            <a:r>
              <a:rPr lang="en-US" b="1" dirty="0" err="1"/>
              <a:t>ích</a:t>
            </a:r>
            <a:r>
              <a:rPr lang="en-US" b="1" dirty="0"/>
              <a:t> </a:t>
            </a:r>
            <a:r>
              <a:rPr lang="en-US" b="1" dirty="0" err="1"/>
              <a:t>của</a:t>
            </a:r>
            <a:r>
              <a:rPr lang="en-US" b="1" dirty="0"/>
              <a:t> </a:t>
            </a:r>
            <a:r>
              <a:rPr lang="en-US" b="1" dirty="0" err="1"/>
              <a:t>khu</a:t>
            </a:r>
            <a:r>
              <a:rPr lang="en-US" b="1" dirty="0"/>
              <a:t> </a:t>
            </a:r>
            <a:r>
              <a:rPr lang="en-US" b="1" dirty="0" err="1"/>
              <a:t>vườn</a:t>
            </a:r>
            <a:r>
              <a:rPr lang="en-US" b="1" dirty="0"/>
              <a:t> </a:t>
            </a:r>
            <a:r>
              <a:rPr lang="en-US" b="1" dirty="0" err="1"/>
              <a:t>trên</a:t>
            </a:r>
            <a:r>
              <a:rPr lang="en-US" b="1" dirty="0"/>
              <a:t> </a:t>
            </a:r>
            <a:r>
              <a:rPr lang="en-US" b="1" dirty="0" err="1"/>
              <a:t>sân</a:t>
            </a:r>
            <a:r>
              <a:rPr lang="en-US" b="1" dirty="0"/>
              <a:t> </a:t>
            </a:r>
            <a:r>
              <a:rPr lang="en-US" b="1" dirty="0" err="1"/>
              <a:t>thượng</a:t>
            </a:r>
            <a:r>
              <a:rPr lang="en-US" b="1" dirty="0"/>
              <a:t>?</a:t>
            </a:r>
            <a:endParaRPr lang="en-US" dirty="0"/>
          </a:p>
          <a:p>
            <a:r>
              <a:rPr lang="en-US" b="1" dirty="0"/>
              <a:t>A. </a:t>
            </a:r>
            <a:r>
              <a:rPr lang="en-US" dirty="0" err="1"/>
              <a:t>Nó</a:t>
            </a:r>
            <a:r>
              <a:rPr lang="en-US" dirty="0"/>
              <a:t> </a:t>
            </a:r>
            <a:r>
              <a:rPr lang="en-US" dirty="0" err="1"/>
              <a:t>trở</a:t>
            </a:r>
            <a:r>
              <a:rPr lang="en-US" dirty="0"/>
              <a:t> </a:t>
            </a:r>
            <a:r>
              <a:rPr lang="en-US" dirty="0" err="1"/>
              <a:t>thành</a:t>
            </a:r>
            <a:r>
              <a:rPr lang="en-US" dirty="0"/>
              <a:t> </a:t>
            </a:r>
            <a:r>
              <a:rPr lang="en-US" dirty="0" err="1"/>
              <a:t>một</a:t>
            </a:r>
            <a:r>
              <a:rPr lang="en-US" dirty="0"/>
              <a:t> </a:t>
            </a:r>
            <a:r>
              <a:rPr lang="en-US" dirty="0" err="1"/>
              <a:t>công</a:t>
            </a:r>
            <a:r>
              <a:rPr lang="en-US" dirty="0"/>
              <a:t> </a:t>
            </a:r>
            <a:r>
              <a:rPr lang="en-US" dirty="0" err="1"/>
              <a:t>viên</a:t>
            </a:r>
            <a:r>
              <a:rPr lang="en-US" dirty="0"/>
              <a:t> </a:t>
            </a:r>
            <a:r>
              <a:rPr lang="en-US" dirty="0" err="1"/>
              <a:t>mà</a:t>
            </a:r>
            <a:r>
              <a:rPr lang="en-US" dirty="0"/>
              <a:t> </a:t>
            </a:r>
            <a:r>
              <a:rPr lang="en-US" dirty="0" err="1"/>
              <a:t>cộng</a:t>
            </a:r>
            <a:r>
              <a:rPr lang="en-US" dirty="0"/>
              <a:t> </a:t>
            </a:r>
            <a:r>
              <a:rPr lang="en-US" dirty="0" err="1"/>
              <a:t>đồng</a:t>
            </a:r>
            <a:r>
              <a:rPr lang="en-US" dirty="0"/>
              <a:t> </a:t>
            </a:r>
            <a:r>
              <a:rPr lang="en-US" dirty="0" err="1"/>
              <a:t>có</a:t>
            </a:r>
            <a:r>
              <a:rPr lang="en-US" dirty="0"/>
              <a:t> </a:t>
            </a:r>
            <a:r>
              <a:rPr lang="en-US" dirty="0" err="1"/>
              <a:t>thể</a:t>
            </a:r>
            <a:r>
              <a:rPr lang="en-US" dirty="0"/>
              <a:t> </a:t>
            </a:r>
            <a:r>
              <a:rPr lang="en-US" dirty="0" err="1"/>
              <a:t>sử</a:t>
            </a:r>
            <a:r>
              <a:rPr lang="en-US" dirty="0"/>
              <a:t> </a:t>
            </a:r>
            <a:r>
              <a:rPr lang="en-US" dirty="0" err="1"/>
              <a:t>dụng</a:t>
            </a:r>
            <a:r>
              <a:rPr lang="en-US" dirty="0"/>
              <a:t>.</a:t>
            </a:r>
          </a:p>
          <a:p>
            <a:r>
              <a:rPr lang="en-US" b="1" dirty="0"/>
              <a:t>B. </a:t>
            </a:r>
            <a:r>
              <a:rPr lang="en-US" dirty="0" err="1"/>
              <a:t>Có</a:t>
            </a:r>
            <a:r>
              <a:rPr lang="en-US" dirty="0"/>
              <a:t> </a:t>
            </a:r>
            <a:r>
              <a:rPr lang="en-US" dirty="0" err="1"/>
              <a:t>một</a:t>
            </a:r>
            <a:r>
              <a:rPr lang="en-US" dirty="0"/>
              <a:t> </a:t>
            </a:r>
            <a:r>
              <a:rPr lang="en-US" dirty="0" err="1"/>
              <a:t>có</a:t>
            </a:r>
            <a:r>
              <a:rPr lang="en-US" dirty="0"/>
              <a:t> </a:t>
            </a:r>
            <a:r>
              <a:rPr lang="en-US" dirty="0" err="1"/>
              <a:t>thể</a:t>
            </a:r>
            <a:r>
              <a:rPr lang="en-US" dirty="0"/>
              <a:t> </a:t>
            </a:r>
            <a:r>
              <a:rPr lang="en-US" dirty="0" err="1"/>
              <a:t>có</a:t>
            </a:r>
            <a:r>
              <a:rPr lang="en-US" dirty="0"/>
              <a:t> </a:t>
            </a:r>
            <a:r>
              <a:rPr lang="en-US" dirty="0" err="1"/>
              <a:t>nghĩa</a:t>
            </a:r>
            <a:r>
              <a:rPr lang="en-US" dirty="0"/>
              <a:t> </a:t>
            </a:r>
            <a:r>
              <a:rPr lang="en-US" dirty="0" err="1"/>
              <a:t>là</a:t>
            </a:r>
            <a:r>
              <a:rPr lang="en-US" dirty="0"/>
              <a:t> </a:t>
            </a:r>
            <a:r>
              <a:rPr lang="en-US" dirty="0" err="1"/>
              <a:t>phải</a:t>
            </a:r>
            <a:r>
              <a:rPr lang="en-US" dirty="0"/>
              <a:t> </a:t>
            </a:r>
            <a:r>
              <a:rPr lang="en-US" dirty="0" err="1"/>
              <a:t>trả</a:t>
            </a:r>
            <a:r>
              <a:rPr lang="en-US" dirty="0"/>
              <a:t> </a:t>
            </a:r>
            <a:r>
              <a:rPr lang="en-US" dirty="0" err="1"/>
              <a:t>ít</a:t>
            </a:r>
            <a:r>
              <a:rPr lang="en-US" dirty="0"/>
              <a:t> </a:t>
            </a:r>
            <a:r>
              <a:rPr lang="en-US" dirty="0" err="1"/>
              <a:t>thuế</a:t>
            </a:r>
            <a:r>
              <a:rPr lang="en-US" dirty="0"/>
              <a:t> </a:t>
            </a:r>
            <a:r>
              <a:rPr lang="en-US" dirty="0" err="1"/>
              <a:t>hơn</a:t>
            </a:r>
            <a:r>
              <a:rPr lang="en-US" dirty="0"/>
              <a:t>.</a:t>
            </a:r>
          </a:p>
          <a:p>
            <a:r>
              <a:rPr lang="en-US" b="1" dirty="0"/>
              <a:t>C. </a:t>
            </a:r>
            <a:r>
              <a:rPr lang="en-US" dirty="0" err="1"/>
              <a:t>Trẻ</a:t>
            </a:r>
            <a:r>
              <a:rPr lang="en-US" dirty="0"/>
              <a:t> </a:t>
            </a:r>
            <a:r>
              <a:rPr lang="en-US" dirty="0" err="1"/>
              <a:t>em</a:t>
            </a:r>
            <a:r>
              <a:rPr lang="en-US" dirty="0"/>
              <a:t> </a:t>
            </a:r>
            <a:r>
              <a:rPr lang="en-US" dirty="0" err="1"/>
              <a:t>có</a:t>
            </a:r>
            <a:r>
              <a:rPr lang="en-US" dirty="0"/>
              <a:t> </a:t>
            </a:r>
            <a:r>
              <a:rPr lang="en-US" dirty="0" err="1"/>
              <a:t>thể</a:t>
            </a:r>
            <a:r>
              <a:rPr lang="en-US" dirty="0"/>
              <a:t> </a:t>
            </a:r>
            <a:r>
              <a:rPr lang="en-US" dirty="0" err="1"/>
              <a:t>sử</a:t>
            </a:r>
            <a:r>
              <a:rPr lang="en-US" dirty="0"/>
              <a:t> </a:t>
            </a:r>
            <a:r>
              <a:rPr lang="en-US" dirty="0" err="1"/>
              <a:t>dụng</a:t>
            </a:r>
            <a:r>
              <a:rPr lang="en-US" dirty="0"/>
              <a:t> </a:t>
            </a:r>
            <a:r>
              <a:rPr lang="en-US" dirty="0" err="1"/>
              <a:t>nó</a:t>
            </a:r>
            <a:r>
              <a:rPr lang="en-US" dirty="0"/>
              <a:t> </a:t>
            </a:r>
            <a:r>
              <a:rPr lang="en-US" dirty="0" err="1"/>
              <a:t>để</a:t>
            </a:r>
            <a:r>
              <a:rPr lang="en-US" dirty="0"/>
              <a:t> </a:t>
            </a:r>
            <a:r>
              <a:rPr lang="en-US" dirty="0" err="1"/>
              <a:t>tìm</a:t>
            </a:r>
            <a:r>
              <a:rPr lang="en-US" dirty="0"/>
              <a:t> </a:t>
            </a:r>
            <a:r>
              <a:rPr lang="en-US" dirty="0" err="1"/>
              <a:t>hiểu</a:t>
            </a:r>
            <a:r>
              <a:rPr lang="en-US" dirty="0"/>
              <a:t> </a:t>
            </a:r>
            <a:r>
              <a:rPr lang="en-US" dirty="0" err="1"/>
              <a:t>về</a:t>
            </a:r>
            <a:r>
              <a:rPr lang="en-US" dirty="0"/>
              <a:t> </a:t>
            </a:r>
            <a:r>
              <a:rPr lang="en-US" dirty="0" err="1"/>
              <a:t>môi</a:t>
            </a:r>
            <a:r>
              <a:rPr lang="en-US" dirty="0"/>
              <a:t> </a:t>
            </a:r>
            <a:r>
              <a:rPr lang="en-US" dirty="0" err="1"/>
              <a:t>trường</a:t>
            </a:r>
            <a:r>
              <a:rPr lang="en-US" dirty="0"/>
              <a:t>.</a:t>
            </a:r>
          </a:p>
          <a:p>
            <a:r>
              <a:rPr lang="en-US" b="1" dirty="0"/>
              <a:t>D. </a:t>
            </a:r>
            <a:r>
              <a:rPr lang="en-US" dirty="0" err="1"/>
              <a:t>Trồng</a:t>
            </a:r>
            <a:r>
              <a:rPr lang="en-US" dirty="0"/>
              <a:t> </a:t>
            </a:r>
            <a:r>
              <a:rPr lang="en-US" dirty="0" err="1"/>
              <a:t>cây</a:t>
            </a:r>
            <a:r>
              <a:rPr lang="en-US" dirty="0"/>
              <a:t> </a:t>
            </a:r>
            <a:r>
              <a:rPr lang="en-US" dirty="0" err="1"/>
              <a:t>trên</a:t>
            </a:r>
            <a:r>
              <a:rPr lang="en-US" dirty="0"/>
              <a:t> </a:t>
            </a:r>
            <a:r>
              <a:rPr lang="en-US" dirty="0" err="1"/>
              <a:t>mái</a:t>
            </a:r>
            <a:r>
              <a:rPr lang="en-US" dirty="0"/>
              <a:t> </a:t>
            </a:r>
            <a:r>
              <a:rPr lang="en-US" dirty="0" err="1"/>
              <a:t>nhà</a:t>
            </a:r>
            <a:r>
              <a:rPr lang="en-US" dirty="0"/>
              <a:t> </a:t>
            </a:r>
            <a:r>
              <a:rPr lang="en-US" dirty="0" err="1"/>
              <a:t>giúp</a:t>
            </a:r>
            <a:r>
              <a:rPr lang="en-US" dirty="0"/>
              <a:t> </a:t>
            </a:r>
            <a:r>
              <a:rPr lang="en-US" dirty="0" err="1"/>
              <a:t>các</a:t>
            </a:r>
            <a:r>
              <a:rPr lang="en-US" dirty="0"/>
              <a:t> </a:t>
            </a:r>
            <a:r>
              <a:rPr lang="en-US" dirty="0" err="1"/>
              <a:t>tòa</a:t>
            </a:r>
            <a:r>
              <a:rPr lang="en-US" dirty="0"/>
              <a:t> </a:t>
            </a:r>
            <a:r>
              <a:rPr lang="en-US" dirty="0" err="1"/>
              <a:t>nhà</a:t>
            </a:r>
            <a:r>
              <a:rPr lang="en-US" dirty="0"/>
              <a:t> </a:t>
            </a:r>
            <a:r>
              <a:rPr lang="en-US" dirty="0" err="1"/>
              <a:t>mát</a:t>
            </a:r>
            <a:r>
              <a:rPr lang="en-US" dirty="0"/>
              <a:t> </a:t>
            </a:r>
            <a:r>
              <a:rPr lang="en-US" dirty="0" err="1"/>
              <a:t>mẻ</a:t>
            </a:r>
            <a:r>
              <a:rPr lang="en-US" dirty="0"/>
              <a:t> </a:t>
            </a:r>
            <a:r>
              <a:rPr lang="en-US" dirty="0" err="1"/>
              <a:t>hơn</a:t>
            </a:r>
            <a:r>
              <a:rPr lang="en-US" dirty="0"/>
              <a:t>.</a:t>
            </a:r>
          </a:p>
          <a:p>
            <a:r>
              <a:rPr lang="en-US" b="1" dirty="0" err="1"/>
              <a:t>Đáp</a:t>
            </a:r>
            <a:r>
              <a:rPr lang="en-US" b="1" dirty="0"/>
              <a:t> </a:t>
            </a:r>
            <a:r>
              <a:rPr lang="en-US" b="1" dirty="0" err="1"/>
              <a:t>án</a:t>
            </a:r>
            <a:r>
              <a:rPr lang="en-US" b="1" dirty="0"/>
              <a:t> B </a:t>
            </a:r>
            <a:r>
              <a:rPr lang="en-US" b="1" dirty="0" err="1"/>
              <a:t>nằm</a:t>
            </a:r>
            <a:r>
              <a:rPr lang="en-US" b="1" dirty="0"/>
              <a:t> ở </a:t>
            </a:r>
            <a:r>
              <a:rPr lang="en-US" b="1" dirty="0" err="1"/>
              <a:t>thông</a:t>
            </a:r>
            <a:r>
              <a:rPr lang="en-US" b="1" dirty="0"/>
              <a:t> tin </a:t>
            </a:r>
            <a:r>
              <a:rPr lang="en-US" b="1" dirty="0" err="1"/>
              <a:t>đoạn</a:t>
            </a:r>
            <a:r>
              <a:rPr lang="en-US" b="1" dirty="0"/>
              <a:t> 3: </a:t>
            </a:r>
            <a:r>
              <a:rPr lang="en-US" dirty="0"/>
              <a:t>Many cities offer tax discounts to businesses with these features. (</a:t>
            </a:r>
            <a:r>
              <a:rPr lang="en-US" dirty="0" err="1"/>
              <a:t>Nhiều</a:t>
            </a:r>
            <a:r>
              <a:rPr lang="en-US" dirty="0"/>
              <a:t> </a:t>
            </a:r>
            <a:r>
              <a:rPr lang="en-US" dirty="0" err="1"/>
              <a:t>thành</a:t>
            </a:r>
            <a:r>
              <a:rPr lang="en-US" dirty="0"/>
              <a:t> </a:t>
            </a:r>
            <a:r>
              <a:rPr lang="en-US" dirty="0" err="1"/>
              <a:t>phố</a:t>
            </a:r>
            <a:r>
              <a:rPr lang="en-US" dirty="0"/>
              <a:t> </a:t>
            </a:r>
            <a:r>
              <a:rPr lang="en-US" dirty="0" err="1"/>
              <a:t>giảm</a:t>
            </a:r>
            <a:r>
              <a:rPr lang="en-US" dirty="0"/>
              <a:t> </a:t>
            </a:r>
            <a:r>
              <a:rPr lang="en-US" dirty="0" err="1"/>
              <a:t>giá</a:t>
            </a:r>
            <a:r>
              <a:rPr lang="en-US" dirty="0"/>
              <a:t> </a:t>
            </a:r>
            <a:r>
              <a:rPr lang="en-US" dirty="0" err="1"/>
              <a:t>thuế</a:t>
            </a:r>
            <a:r>
              <a:rPr lang="en-US" dirty="0"/>
              <a:t> </a:t>
            </a:r>
            <a:r>
              <a:rPr lang="en-US" dirty="0" err="1"/>
              <a:t>cho</a:t>
            </a:r>
            <a:r>
              <a:rPr lang="en-US" dirty="0"/>
              <a:t> </a:t>
            </a:r>
            <a:r>
              <a:rPr lang="en-US" dirty="0" err="1"/>
              <a:t>các</a:t>
            </a:r>
            <a:r>
              <a:rPr lang="en-US" dirty="0"/>
              <a:t> </a:t>
            </a:r>
            <a:r>
              <a:rPr lang="en-US" dirty="0" err="1"/>
              <a:t>doanh</a:t>
            </a:r>
            <a:r>
              <a:rPr lang="en-US" dirty="0"/>
              <a:t> </a:t>
            </a:r>
            <a:r>
              <a:rPr lang="en-US" dirty="0" err="1"/>
              <a:t>nghiệp</a:t>
            </a:r>
            <a:r>
              <a:rPr lang="en-US" dirty="0"/>
              <a:t> </a:t>
            </a:r>
            <a:r>
              <a:rPr lang="en-US" dirty="0" err="1"/>
              <a:t>có</a:t>
            </a:r>
            <a:r>
              <a:rPr lang="en-US" dirty="0"/>
              <a:t> </a:t>
            </a:r>
            <a:r>
              <a:rPr lang="en-US" dirty="0" err="1"/>
              <a:t>các</a:t>
            </a:r>
            <a:r>
              <a:rPr lang="en-US" dirty="0"/>
              <a:t> </a:t>
            </a:r>
            <a:r>
              <a:rPr lang="en-US" dirty="0" err="1"/>
              <a:t>tính</a:t>
            </a:r>
            <a:r>
              <a:rPr lang="en-US" dirty="0"/>
              <a:t> </a:t>
            </a:r>
            <a:r>
              <a:rPr lang="en-US" dirty="0" err="1"/>
              <a:t>năng</a:t>
            </a:r>
            <a:r>
              <a:rPr lang="en-US" dirty="0"/>
              <a:t> </a:t>
            </a:r>
            <a:r>
              <a:rPr lang="en-US" dirty="0" err="1"/>
              <a:t>này</a:t>
            </a:r>
            <a:r>
              <a:rPr lang="en-US" dirty="0"/>
              <a:t>.)</a:t>
            </a:r>
          </a:p>
          <a:p>
            <a:r>
              <a:rPr lang="en-US" b="1" dirty="0" err="1"/>
              <a:t>Đáp</a:t>
            </a:r>
            <a:r>
              <a:rPr lang="en-US" b="1" dirty="0"/>
              <a:t> </a:t>
            </a:r>
            <a:r>
              <a:rPr lang="en-US" b="1" dirty="0" err="1"/>
              <a:t>án</a:t>
            </a:r>
            <a:r>
              <a:rPr lang="en-US" b="1" dirty="0"/>
              <a:t> C </a:t>
            </a:r>
            <a:r>
              <a:rPr lang="en-US" b="1" dirty="0" err="1"/>
              <a:t>nằm</a:t>
            </a:r>
            <a:r>
              <a:rPr lang="en-US" b="1" dirty="0"/>
              <a:t> ở </a:t>
            </a:r>
            <a:r>
              <a:rPr lang="en-US" b="1" dirty="0" err="1"/>
              <a:t>thông</a:t>
            </a:r>
            <a:r>
              <a:rPr lang="en-US" b="1" dirty="0"/>
              <a:t> tin </a:t>
            </a:r>
            <a:r>
              <a:rPr lang="en-US" b="1" dirty="0" err="1"/>
              <a:t>đoạn</a:t>
            </a:r>
            <a:r>
              <a:rPr lang="en-US" b="1" dirty="0"/>
              <a:t> 4:</a:t>
            </a:r>
            <a:endParaRPr lang="en-US" dirty="0"/>
          </a:p>
          <a:p>
            <a:r>
              <a:rPr lang="en-US" dirty="0"/>
              <a:t>In addition to saving the school money, teachers and parents love the gardens because of their educational value</a:t>
            </a:r>
          </a:p>
          <a:p>
            <a:r>
              <a:rPr lang="en-US" dirty="0"/>
              <a:t>- it's a fun and healthy way for their kids to investigate the world around them.</a:t>
            </a:r>
          </a:p>
          <a:p>
            <a:r>
              <a:rPr lang="en-US" dirty="0"/>
              <a:t>(</a:t>
            </a:r>
            <a:r>
              <a:rPr lang="en-US" dirty="0" err="1"/>
              <a:t>Ngoài</a:t>
            </a:r>
            <a:r>
              <a:rPr lang="en-US" dirty="0"/>
              <a:t> </a:t>
            </a:r>
            <a:r>
              <a:rPr lang="en-US" dirty="0" err="1"/>
              <a:t>việc</a:t>
            </a:r>
            <a:r>
              <a:rPr lang="en-US" dirty="0"/>
              <a:t> </a:t>
            </a:r>
            <a:r>
              <a:rPr lang="en-US" dirty="0" err="1"/>
              <a:t>tiết</a:t>
            </a:r>
            <a:r>
              <a:rPr lang="en-US" dirty="0"/>
              <a:t> </a:t>
            </a:r>
            <a:r>
              <a:rPr lang="en-US" dirty="0" err="1"/>
              <a:t>kiệm</a:t>
            </a:r>
            <a:r>
              <a:rPr lang="en-US" dirty="0"/>
              <a:t> </a:t>
            </a:r>
            <a:r>
              <a:rPr lang="en-US" dirty="0" err="1"/>
              <a:t>tiền</a:t>
            </a:r>
            <a:r>
              <a:rPr lang="en-US" dirty="0"/>
              <a:t> </a:t>
            </a:r>
            <a:r>
              <a:rPr lang="en-US" dirty="0" err="1"/>
              <a:t>học</a:t>
            </a:r>
            <a:r>
              <a:rPr lang="en-US" dirty="0"/>
              <a:t>, </a:t>
            </a:r>
            <a:r>
              <a:rPr lang="en-US" dirty="0" err="1"/>
              <a:t>giáo</a:t>
            </a:r>
            <a:r>
              <a:rPr lang="en-US" dirty="0"/>
              <a:t> </a:t>
            </a:r>
            <a:r>
              <a:rPr lang="en-US" dirty="0" err="1"/>
              <a:t>viên</a:t>
            </a:r>
            <a:r>
              <a:rPr lang="en-US" dirty="0"/>
              <a:t> </a:t>
            </a:r>
            <a:r>
              <a:rPr lang="en-US" dirty="0" err="1"/>
              <a:t>và</a:t>
            </a:r>
            <a:r>
              <a:rPr lang="en-US" dirty="0"/>
              <a:t> </a:t>
            </a:r>
            <a:r>
              <a:rPr lang="en-US" dirty="0" err="1"/>
              <a:t>phụ</a:t>
            </a:r>
            <a:r>
              <a:rPr lang="en-US" dirty="0"/>
              <a:t> </a:t>
            </a:r>
            <a:r>
              <a:rPr lang="en-US" dirty="0" err="1"/>
              <a:t>huynh</a:t>
            </a:r>
            <a:r>
              <a:rPr lang="en-US" dirty="0"/>
              <a:t> </a:t>
            </a:r>
            <a:r>
              <a:rPr lang="en-US" dirty="0" err="1"/>
              <a:t>còn</a:t>
            </a:r>
            <a:r>
              <a:rPr lang="en-US" dirty="0"/>
              <a:t> </a:t>
            </a:r>
            <a:r>
              <a:rPr lang="en-US" dirty="0" err="1"/>
              <a:t>yêu</a:t>
            </a:r>
            <a:r>
              <a:rPr lang="en-US" dirty="0"/>
              <a:t> </a:t>
            </a:r>
            <a:r>
              <a:rPr lang="en-US" dirty="0" err="1"/>
              <a:t>thích</a:t>
            </a:r>
            <a:r>
              <a:rPr lang="en-US" dirty="0"/>
              <a:t> </a:t>
            </a:r>
            <a:r>
              <a:rPr lang="en-US" dirty="0" err="1"/>
              <a:t>những</a:t>
            </a:r>
            <a:r>
              <a:rPr lang="en-US" dirty="0"/>
              <a:t> </a:t>
            </a:r>
            <a:r>
              <a:rPr lang="en-US" dirty="0" err="1"/>
              <a:t>khu</a:t>
            </a:r>
            <a:r>
              <a:rPr lang="en-US" dirty="0"/>
              <a:t> </a:t>
            </a:r>
            <a:r>
              <a:rPr lang="en-US" dirty="0" err="1"/>
              <a:t>vườn</a:t>
            </a:r>
            <a:r>
              <a:rPr lang="en-US" dirty="0"/>
              <a:t> </a:t>
            </a:r>
            <a:r>
              <a:rPr lang="en-US" dirty="0" err="1"/>
              <a:t>vì</a:t>
            </a:r>
            <a:r>
              <a:rPr lang="en-US" dirty="0"/>
              <a:t> </a:t>
            </a:r>
            <a:r>
              <a:rPr lang="en-US" dirty="0" err="1"/>
              <a:t>giá</a:t>
            </a:r>
            <a:r>
              <a:rPr lang="en-US" dirty="0"/>
              <a:t> </a:t>
            </a:r>
            <a:r>
              <a:rPr lang="en-US" dirty="0" err="1"/>
              <a:t>trị</a:t>
            </a:r>
            <a:r>
              <a:rPr lang="en-US" dirty="0"/>
              <a:t> </a:t>
            </a:r>
            <a:r>
              <a:rPr lang="en-US" dirty="0" err="1"/>
              <a:t>giáo</a:t>
            </a:r>
            <a:r>
              <a:rPr lang="en-US" dirty="0"/>
              <a:t> </a:t>
            </a:r>
            <a:r>
              <a:rPr lang="en-US" dirty="0" err="1"/>
              <a:t>dục</a:t>
            </a:r>
            <a:r>
              <a:rPr lang="en-US" dirty="0"/>
              <a:t> </a:t>
            </a:r>
            <a:r>
              <a:rPr lang="en-US" dirty="0" err="1"/>
              <a:t>của</a:t>
            </a:r>
            <a:r>
              <a:rPr lang="en-US" dirty="0"/>
              <a:t> </a:t>
            </a:r>
            <a:r>
              <a:rPr lang="en-US" dirty="0" err="1"/>
              <a:t>chúng</a:t>
            </a:r>
            <a:r>
              <a:rPr lang="en-US" dirty="0"/>
              <a:t> - </a:t>
            </a:r>
            <a:r>
              <a:rPr lang="en-US" dirty="0" err="1"/>
              <a:t>đó</a:t>
            </a:r>
            <a:r>
              <a:rPr lang="en-US" dirty="0"/>
              <a:t> </a:t>
            </a:r>
            <a:r>
              <a:rPr lang="en-US" dirty="0" err="1"/>
              <a:t>là</a:t>
            </a:r>
            <a:r>
              <a:rPr lang="en-US" dirty="0"/>
              <a:t> </a:t>
            </a:r>
            <a:r>
              <a:rPr lang="en-US" dirty="0" err="1"/>
              <a:t>một</a:t>
            </a:r>
            <a:r>
              <a:rPr lang="en-US" dirty="0"/>
              <a:t> </a:t>
            </a:r>
            <a:r>
              <a:rPr lang="en-US" dirty="0" err="1"/>
              <a:t>cách</a:t>
            </a:r>
            <a:r>
              <a:rPr lang="en-US" dirty="0"/>
              <a:t> </a:t>
            </a:r>
            <a:r>
              <a:rPr lang="en-US" dirty="0" err="1"/>
              <a:t>thú</a:t>
            </a:r>
            <a:r>
              <a:rPr lang="en-US" dirty="0"/>
              <a:t> </a:t>
            </a:r>
            <a:r>
              <a:rPr lang="en-US" dirty="0" err="1"/>
              <a:t>vị</a:t>
            </a:r>
            <a:r>
              <a:rPr lang="en-US" dirty="0"/>
              <a:t> </a:t>
            </a:r>
            <a:r>
              <a:rPr lang="en-US" dirty="0" err="1"/>
              <a:t>và</a:t>
            </a:r>
            <a:r>
              <a:rPr lang="en-US" dirty="0"/>
              <a:t> </a:t>
            </a:r>
            <a:r>
              <a:rPr lang="en-US" dirty="0" err="1"/>
              <a:t>lành</a:t>
            </a:r>
            <a:r>
              <a:rPr lang="en-US" dirty="0"/>
              <a:t> </a:t>
            </a:r>
            <a:r>
              <a:rPr lang="en-US" dirty="0" err="1"/>
              <a:t>mạnh</a:t>
            </a:r>
            <a:r>
              <a:rPr lang="en-US" dirty="0"/>
              <a:t> </a:t>
            </a:r>
            <a:r>
              <a:rPr lang="en-US" dirty="0" err="1"/>
              <a:t>để</a:t>
            </a:r>
            <a:r>
              <a:rPr lang="en-US" dirty="0"/>
              <a:t> con </a:t>
            </a:r>
            <a:r>
              <a:rPr lang="en-US" dirty="0" err="1"/>
              <a:t>họ</a:t>
            </a:r>
            <a:r>
              <a:rPr lang="en-US" dirty="0"/>
              <a:t> </a:t>
            </a:r>
            <a:r>
              <a:rPr lang="en-US" dirty="0" err="1"/>
              <a:t>khám</a:t>
            </a:r>
            <a:r>
              <a:rPr lang="en-US" dirty="0"/>
              <a:t> </a:t>
            </a:r>
            <a:r>
              <a:rPr lang="en-US" dirty="0" err="1"/>
              <a:t>phá</a:t>
            </a:r>
            <a:r>
              <a:rPr lang="en-US" dirty="0"/>
              <a:t> </a:t>
            </a:r>
            <a:r>
              <a:rPr lang="en-US" dirty="0" err="1"/>
              <a:t>thế</a:t>
            </a:r>
            <a:r>
              <a:rPr lang="en-US" dirty="0"/>
              <a:t> </a:t>
            </a:r>
            <a:r>
              <a:rPr lang="en-US" dirty="0" err="1"/>
              <a:t>giới</a:t>
            </a:r>
            <a:r>
              <a:rPr lang="en-US" dirty="0"/>
              <a:t> </a:t>
            </a:r>
            <a:r>
              <a:rPr lang="en-US" dirty="0" err="1"/>
              <a:t>xung</a:t>
            </a:r>
            <a:r>
              <a:rPr lang="en-US" dirty="0"/>
              <a:t> </a:t>
            </a:r>
            <a:r>
              <a:rPr lang="en-US" dirty="0" err="1"/>
              <a:t>quanh</a:t>
            </a:r>
            <a:r>
              <a:rPr lang="en-US" dirty="0"/>
              <a:t>.)</a:t>
            </a:r>
          </a:p>
          <a:p>
            <a:r>
              <a:rPr lang="en-US" b="1" dirty="0" err="1"/>
              <a:t>Đáp</a:t>
            </a:r>
            <a:r>
              <a:rPr lang="en-US" b="1" dirty="0"/>
              <a:t> </a:t>
            </a:r>
            <a:r>
              <a:rPr lang="en-US" b="1" dirty="0" err="1"/>
              <a:t>án</a:t>
            </a:r>
            <a:r>
              <a:rPr lang="en-US" b="1" dirty="0"/>
              <a:t> D </a:t>
            </a:r>
            <a:r>
              <a:rPr lang="en-US" b="1" dirty="0" err="1"/>
              <a:t>thông</a:t>
            </a:r>
            <a:r>
              <a:rPr lang="en-US" b="1" dirty="0"/>
              <a:t> tin </a:t>
            </a:r>
            <a:r>
              <a:rPr lang="en-US" b="1" dirty="0" err="1"/>
              <a:t>nằm</a:t>
            </a:r>
            <a:r>
              <a:rPr lang="en-US" b="1" dirty="0"/>
              <a:t> ở </a:t>
            </a:r>
            <a:r>
              <a:rPr lang="en-US" b="1" dirty="0" err="1"/>
              <a:t>đoạn</a:t>
            </a:r>
            <a:r>
              <a:rPr lang="en-US" b="1" dirty="0"/>
              <a:t> 3:</a:t>
            </a:r>
            <a:endParaRPr lang="en-US" dirty="0"/>
          </a:p>
          <a:p>
            <a:r>
              <a:rPr lang="en-US" dirty="0"/>
              <a:t>Using plants to cover walls and rooftops can also keep cities cooler in the summer. (</a:t>
            </a:r>
            <a:r>
              <a:rPr lang="en-US" dirty="0" err="1"/>
              <a:t>Sử</a:t>
            </a:r>
            <a:r>
              <a:rPr lang="en-US" dirty="0"/>
              <a:t> dung </a:t>
            </a:r>
            <a:r>
              <a:rPr lang="en-US" dirty="0" err="1"/>
              <a:t>thực</a:t>
            </a:r>
            <a:r>
              <a:rPr lang="en-US" dirty="0"/>
              <a:t> </a:t>
            </a:r>
            <a:r>
              <a:rPr lang="en-US" dirty="0" err="1"/>
              <a:t>vật</a:t>
            </a:r>
            <a:r>
              <a:rPr lang="en-US" dirty="0"/>
              <a:t> </a:t>
            </a:r>
            <a:r>
              <a:rPr lang="en-US" dirty="0" err="1"/>
              <a:t>để</a:t>
            </a:r>
            <a:r>
              <a:rPr lang="en-US" dirty="0"/>
              <a:t> </a:t>
            </a:r>
            <a:r>
              <a:rPr lang="en-US" dirty="0" err="1"/>
              <a:t>che</a:t>
            </a:r>
            <a:r>
              <a:rPr lang="en-US" dirty="0"/>
              <a:t> </a:t>
            </a:r>
            <a:r>
              <a:rPr lang="en-US" dirty="0" err="1"/>
              <a:t>phủ</a:t>
            </a:r>
            <a:r>
              <a:rPr lang="en-US" dirty="0"/>
              <a:t> </a:t>
            </a:r>
            <a:r>
              <a:rPr lang="en-US" dirty="0" err="1"/>
              <a:t>các</a:t>
            </a:r>
            <a:r>
              <a:rPr lang="en-US" dirty="0"/>
              <a:t> </a:t>
            </a:r>
            <a:r>
              <a:rPr lang="en-US" dirty="0" err="1"/>
              <a:t>bức</a:t>
            </a:r>
            <a:r>
              <a:rPr lang="en-US" dirty="0"/>
              <a:t> </a:t>
            </a:r>
            <a:r>
              <a:rPr lang="en-US" dirty="0" err="1"/>
              <a:t>tường</a:t>
            </a:r>
            <a:r>
              <a:rPr lang="en-US" dirty="0"/>
              <a:t> </a:t>
            </a:r>
            <a:r>
              <a:rPr lang="en-US" dirty="0" err="1"/>
              <a:t>và</a:t>
            </a:r>
            <a:r>
              <a:rPr lang="en-US" dirty="0"/>
              <a:t> </a:t>
            </a:r>
            <a:r>
              <a:rPr lang="en-US" dirty="0" err="1"/>
              <a:t>mái</a:t>
            </a:r>
            <a:r>
              <a:rPr lang="en-US" dirty="0"/>
              <a:t> </a:t>
            </a:r>
            <a:r>
              <a:rPr lang="en-US" dirty="0" err="1"/>
              <a:t>nhà</a:t>
            </a:r>
            <a:r>
              <a:rPr lang="en-US" dirty="0"/>
              <a:t> </a:t>
            </a:r>
            <a:r>
              <a:rPr lang="en-US" dirty="0" err="1"/>
              <a:t>cũng</a:t>
            </a:r>
            <a:r>
              <a:rPr lang="en-US" dirty="0"/>
              <a:t> </a:t>
            </a:r>
            <a:r>
              <a:rPr lang="en-US" dirty="0" err="1"/>
              <a:t>có</a:t>
            </a:r>
            <a:r>
              <a:rPr lang="en-US" dirty="0"/>
              <a:t> </a:t>
            </a:r>
            <a:r>
              <a:rPr lang="en-US" dirty="0" err="1"/>
              <a:t>thể</a:t>
            </a:r>
            <a:r>
              <a:rPr lang="en-US" dirty="0"/>
              <a:t> </a:t>
            </a:r>
            <a:r>
              <a:rPr lang="en-US" dirty="0" err="1"/>
              <a:t>giữ</a:t>
            </a:r>
            <a:r>
              <a:rPr lang="en-US" dirty="0"/>
              <a:t> </a:t>
            </a:r>
            <a:r>
              <a:rPr lang="en-US" dirty="0" err="1"/>
              <a:t>cho</a:t>
            </a:r>
            <a:r>
              <a:rPr lang="en-US" dirty="0"/>
              <a:t> </a:t>
            </a:r>
            <a:r>
              <a:rPr lang="en-US" dirty="0" err="1"/>
              <a:t>các</a:t>
            </a:r>
            <a:r>
              <a:rPr lang="en-US" dirty="0"/>
              <a:t> </a:t>
            </a:r>
            <a:r>
              <a:rPr lang="en-US" dirty="0" err="1"/>
              <a:t>thành</a:t>
            </a:r>
            <a:r>
              <a:rPr lang="en-US" dirty="0"/>
              <a:t> </a:t>
            </a:r>
            <a:r>
              <a:rPr lang="en-US" dirty="0" err="1"/>
              <a:t>phố</a:t>
            </a:r>
            <a:r>
              <a:rPr lang="en-US" dirty="0"/>
              <a:t> </a:t>
            </a:r>
            <a:r>
              <a:rPr lang="en-US" dirty="0" err="1"/>
              <a:t>mát</a:t>
            </a:r>
            <a:r>
              <a:rPr lang="en-US" dirty="0"/>
              <a:t> </a:t>
            </a:r>
            <a:r>
              <a:rPr lang="en-US" dirty="0" err="1"/>
              <a:t>mẻ</a:t>
            </a:r>
            <a:r>
              <a:rPr lang="en-US" dirty="0"/>
              <a:t> </a:t>
            </a:r>
            <a:r>
              <a:rPr lang="en-US" dirty="0" err="1"/>
              <a:t>hơn</a:t>
            </a:r>
            <a:r>
              <a:rPr lang="en-US" dirty="0"/>
              <a:t> </a:t>
            </a:r>
            <a:r>
              <a:rPr lang="en-US" dirty="0" err="1"/>
              <a:t>vào</a:t>
            </a:r>
            <a:r>
              <a:rPr lang="en-US" dirty="0"/>
              <a:t> </a:t>
            </a:r>
            <a:r>
              <a:rPr lang="en-US" dirty="0" err="1"/>
              <a:t>mùa</a:t>
            </a:r>
            <a:r>
              <a:rPr lang="en-US" dirty="0"/>
              <a:t> </a:t>
            </a:r>
            <a:r>
              <a:rPr lang="en-US" dirty="0" err="1"/>
              <a:t>hè</a:t>
            </a:r>
            <a:r>
              <a:rPr lang="en-US" dirty="0"/>
              <a:t>.)</a:t>
            </a:r>
          </a:p>
          <a:p>
            <a:r>
              <a:rPr lang="en-US" dirty="0"/>
              <a:t>→ </a:t>
            </a:r>
            <a:r>
              <a:rPr lang="en-US" b="1" dirty="0" err="1"/>
              <a:t>Chọn</a:t>
            </a:r>
            <a:r>
              <a:rPr lang="en-US" b="1" dirty="0"/>
              <a:t> </a:t>
            </a:r>
            <a:r>
              <a:rPr lang="en-US" b="1" dirty="0" err="1"/>
              <a:t>đáp</a:t>
            </a:r>
            <a:r>
              <a:rPr lang="en-US" b="1" dirty="0"/>
              <a:t> </a:t>
            </a:r>
            <a:r>
              <a:rPr lang="en-US" b="1" dirty="0" err="1"/>
              <a:t>án</a:t>
            </a:r>
            <a:r>
              <a:rPr lang="en-US" b="1" dirty="0"/>
              <a:t> A </a:t>
            </a:r>
            <a:endParaRPr lang="en-US" dirty="0"/>
          </a:p>
          <a:p>
            <a:endParaRPr lang="en-US" dirty="0"/>
          </a:p>
        </p:txBody>
      </p:sp>
      <p:sp>
        <p:nvSpPr>
          <p:cNvPr id="3" name="Oval 2"/>
          <p:cNvSpPr/>
          <p:nvPr/>
        </p:nvSpPr>
        <p:spPr>
          <a:xfrm>
            <a:off x="0" y="381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267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circle(in)">
                                      <p:cBhvr>
                                        <p:cTn id="7" dur="2000"/>
                                        <p:tgtEl>
                                          <p:spTgt spid="2">
                                            <p:txEl>
                                              <p:pRg st="5" end="5"/>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circle(in)">
                                      <p:cBhvr>
                                        <p:cTn id="10" dur="2000"/>
                                        <p:tgtEl>
                                          <p:spTgt spid="2">
                                            <p:txEl>
                                              <p:pRg st="6" end="6"/>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Effect transition="in" filter="circle(in)">
                                      <p:cBhvr>
                                        <p:cTn id="13" dur="2000"/>
                                        <p:tgtEl>
                                          <p:spTgt spid="2">
                                            <p:txEl>
                                              <p:pRg st="7" end="7"/>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circle(in)">
                                      <p:cBhvr>
                                        <p:cTn id="16" dur="2000"/>
                                        <p:tgtEl>
                                          <p:spTgt spid="2">
                                            <p:txEl>
                                              <p:pRg st="8" end="8"/>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circle(in)">
                                      <p:cBhvr>
                                        <p:cTn id="19" dur="2000"/>
                                        <p:tgtEl>
                                          <p:spTgt spid="2">
                                            <p:txEl>
                                              <p:pRg st="9" end="9"/>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circle(in)">
                                      <p:cBhvr>
                                        <p:cTn id="22" dur="2000"/>
                                        <p:tgtEl>
                                          <p:spTgt spid="2">
                                            <p:txEl>
                                              <p:pRg st="10" end="10"/>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circle(in)">
                                      <p:cBhvr>
                                        <p:cTn id="25" dur="2000"/>
                                        <p:tgtEl>
                                          <p:spTgt spid="2">
                                            <p:txEl>
                                              <p:pRg st="11" end="11"/>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12" end="12"/>
                                            </p:txEl>
                                          </p:spTgt>
                                        </p:tgtEl>
                                        <p:attrNameLst>
                                          <p:attrName>style.visibility</p:attrName>
                                        </p:attrNameLst>
                                      </p:cBhvr>
                                      <p:to>
                                        <p:strVal val="visible"/>
                                      </p:to>
                                    </p:set>
                                    <p:animEffect transition="in" filter="circle(in)">
                                      <p:cBhvr>
                                        <p:cTn id="28" dur="2000"/>
                                        <p:tgtEl>
                                          <p:spTgt spid="2">
                                            <p:txEl>
                                              <p:pRg st="12" end="12"/>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animEffect transition="in" filter="circle(in)">
                                      <p:cBhvr>
                                        <p:cTn id="31" dur="2000"/>
                                        <p:tgtEl>
                                          <p:spTgt spid="2">
                                            <p:txEl>
                                              <p:pRg st="13" end="13"/>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2">
                                            <p:txEl>
                                              <p:pRg st="14" end="14"/>
                                            </p:txEl>
                                          </p:spTgt>
                                        </p:tgtEl>
                                        <p:attrNameLst>
                                          <p:attrName>style.visibility</p:attrName>
                                        </p:attrNameLst>
                                      </p:cBhvr>
                                      <p:to>
                                        <p:strVal val="visible"/>
                                      </p:to>
                                    </p:set>
                                    <p:animEffect transition="in" filter="circle(in)">
                                      <p:cBhvr>
                                        <p:cTn id="34" dur="2000"/>
                                        <p:tgtEl>
                                          <p:spTgt spid="2">
                                            <p:txEl>
                                              <p:pRg st="14" end="14"/>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animEffect transition="in" filter="circle(in)">
                                      <p:cBhvr>
                                        <p:cTn id="37" dur="2000"/>
                                        <p:tgtEl>
                                          <p:spTgt spid="2">
                                            <p:txEl>
                                              <p:pRg st="15" end="15"/>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2">
                                            <p:txEl>
                                              <p:pRg st="16" end="16"/>
                                            </p:txEl>
                                          </p:spTgt>
                                        </p:tgtEl>
                                        <p:attrNameLst>
                                          <p:attrName>style.visibility</p:attrName>
                                        </p:attrNameLst>
                                      </p:cBhvr>
                                      <p:to>
                                        <p:strVal val="visible"/>
                                      </p:to>
                                    </p:set>
                                    <p:animEffect transition="in" filter="circle(in)">
                                      <p:cBhvr>
                                        <p:cTn id="40" dur="2000"/>
                                        <p:tgtEl>
                                          <p:spTgt spid="2">
                                            <p:txEl>
                                              <p:pRg st="16" end="1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down)">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9067800" cy="6370975"/>
          </a:xfrm>
          <a:prstGeom prst="rect">
            <a:avLst/>
          </a:prstGeom>
          <a:noFill/>
        </p:spPr>
        <p:txBody>
          <a:bodyPr wrap="square" rtlCol="0">
            <a:spAutoFit/>
          </a:bodyPr>
          <a:lstStyle/>
          <a:p>
            <a:r>
              <a:rPr lang="en-US" sz="2400" b="1" dirty="0"/>
              <a:t>Question 48. </a:t>
            </a:r>
            <a:r>
              <a:rPr lang="en-US" sz="2400" dirty="0"/>
              <a:t>Because food can now be grown in cities, ________ .</a:t>
            </a:r>
          </a:p>
          <a:p>
            <a:r>
              <a:rPr lang="en-US" sz="2400" b="1" dirty="0"/>
              <a:t>A. </a:t>
            </a:r>
            <a:r>
              <a:rPr lang="en-US" sz="2400" dirty="0"/>
              <a:t>the food at expensive restaurants is cheaper</a:t>
            </a:r>
          </a:p>
          <a:p>
            <a:r>
              <a:rPr lang="en-US" sz="2400" b="1" dirty="0"/>
              <a:t>B. </a:t>
            </a:r>
            <a:r>
              <a:rPr lang="en-US" sz="2400" dirty="0"/>
              <a:t>governments are making many rules about city gardens</a:t>
            </a:r>
          </a:p>
          <a:p>
            <a:r>
              <a:rPr lang="en-US" sz="2400" b="1" dirty="0"/>
              <a:t>C. </a:t>
            </a:r>
            <a:r>
              <a:rPr lang="en-US" sz="2400" dirty="0"/>
              <a:t>farmers in the countryside are moving to the city</a:t>
            </a:r>
          </a:p>
          <a:p>
            <a:r>
              <a:rPr lang="en-US" sz="2400" b="1" dirty="0"/>
              <a:t>D. </a:t>
            </a:r>
            <a:r>
              <a:rPr lang="en-US" sz="2400" dirty="0"/>
              <a:t>there's less pollution caused by transporting food</a:t>
            </a:r>
          </a:p>
          <a:p>
            <a:r>
              <a:rPr lang="en-US" sz="2400" b="1" dirty="0"/>
              <a:t>48.</a:t>
            </a:r>
            <a:endParaRPr lang="en-US" sz="2400" dirty="0"/>
          </a:p>
          <a:p>
            <a:r>
              <a:rPr lang="en-US" sz="2400" b="1" dirty="0" err="1"/>
              <a:t>Bởi</a:t>
            </a:r>
            <a:r>
              <a:rPr lang="en-US" sz="2400" b="1" dirty="0"/>
              <a:t> </a:t>
            </a:r>
            <a:r>
              <a:rPr lang="en-US" sz="2400" b="1" dirty="0" err="1"/>
              <a:t>vì</a:t>
            </a:r>
            <a:r>
              <a:rPr lang="en-US" sz="2400" b="1" dirty="0"/>
              <a:t> </a:t>
            </a:r>
            <a:r>
              <a:rPr lang="en-US" sz="2400" b="1" dirty="0" err="1"/>
              <a:t>lương</a:t>
            </a:r>
            <a:r>
              <a:rPr lang="en-US" sz="2400" b="1" dirty="0"/>
              <a:t> </a:t>
            </a:r>
            <a:r>
              <a:rPr lang="en-US" sz="2400" b="1" dirty="0" err="1"/>
              <a:t>thực</a:t>
            </a:r>
            <a:r>
              <a:rPr lang="en-US" sz="2400" b="1" dirty="0"/>
              <a:t> </a:t>
            </a:r>
            <a:r>
              <a:rPr lang="en-US" sz="2400" b="1" dirty="0" err="1"/>
              <a:t>hiện</a:t>
            </a:r>
            <a:r>
              <a:rPr lang="en-US" sz="2400" b="1" dirty="0"/>
              <a:t> </a:t>
            </a:r>
            <a:r>
              <a:rPr lang="en-US" sz="2400" b="1" dirty="0" err="1"/>
              <a:t>có</a:t>
            </a:r>
            <a:r>
              <a:rPr lang="en-US" sz="2400" b="1" dirty="0"/>
              <a:t> </a:t>
            </a:r>
            <a:r>
              <a:rPr lang="en-US" sz="2400" b="1" dirty="0" err="1"/>
              <a:t>thể</a:t>
            </a:r>
            <a:r>
              <a:rPr lang="en-US" sz="2400" b="1" dirty="0"/>
              <a:t> </a:t>
            </a:r>
            <a:r>
              <a:rPr lang="en-US" sz="2400" b="1" dirty="0" err="1"/>
              <a:t>được</a:t>
            </a:r>
            <a:r>
              <a:rPr lang="en-US" sz="2400" b="1" dirty="0"/>
              <a:t> </a:t>
            </a:r>
            <a:r>
              <a:rPr lang="en-US" sz="2400" b="1" dirty="0" err="1"/>
              <a:t>trồng</a:t>
            </a:r>
            <a:r>
              <a:rPr lang="en-US" sz="2400" b="1" dirty="0"/>
              <a:t> ở </a:t>
            </a:r>
            <a:r>
              <a:rPr lang="en-US" sz="2400" b="1" dirty="0" err="1"/>
              <a:t>các</a:t>
            </a:r>
            <a:r>
              <a:rPr lang="en-US" sz="2400" b="1" dirty="0"/>
              <a:t> </a:t>
            </a:r>
            <a:r>
              <a:rPr lang="en-US" sz="2400" b="1" dirty="0" err="1"/>
              <a:t>thành</a:t>
            </a:r>
            <a:r>
              <a:rPr lang="en-US" sz="2400" b="1" dirty="0"/>
              <a:t> </a:t>
            </a:r>
            <a:r>
              <a:rPr lang="en-US" sz="2400" b="1" dirty="0" err="1"/>
              <a:t>phố</a:t>
            </a:r>
            <a:r>
              <a:rPr lang="en-US" sz="2400" b="1" dirty="0"/>
              <a:t>,</a:t>
            </a:r>
            <a:r>
              <a:rPr lang="en-US" sz="2400" dirty="0"/>
              <a:t> ________ </a:t>
            </a:r>
            <a:r>
              <a:rPr lang="en-US" sz="2400" b="1" dirty="0"/>
              <a:t>.</a:t>
            </a:r>
            <a:endParaRPr lang="en-US" sz="2400" dirty="0"/>
          </a:p>
          <a:p>
            <a:r>
              <a:rPr lang="en-US" sz="2400" b="1" dirty="0"/>
              <a:t>A. </a:t>
            </a:r>
            <a:r>
              <a:rPr lang="en-US" sz="2400" dirty="0" err="1"/>
              <a:t>thức</a:t>
            </a:r>
            <a:r>
              <a:rPr lang="en-US" sz="2400" dirty="0"/>
              <a:t> </a:t>
            </a:r>
            <a:r>
              <a:rPr lang="en-US" sz="2400" dirty="0" err="1"/>
              <a:t>ăn</a:t>
            </a:r>
            <a:r>
              <a:rPr lang="en-US" sz="2400" dirty="0"/>
              <a:t> ở </a:t>
            </a:r>
            <a:r>
              <a:rPr lang="en-US" sz="2400" dirty="0" err="1"/>
              <a:t>nhà</a:t>
            </a:r>
            <a:r>
              <a:rPr lang="en-US" sz="2400" dirty="0"/>
              <a:t> </a:t>
            </a:r>
            <a:r>
              <a:rPr lang="en-US" sz="2400" dirty="0" err="1"/>
              <a:t>hàng</a:t>
            </a:r>
            <a:r>
              <a:rPr lang="en-US" sz="2400" dirty="0"/>
              <a:t> </a:t>
            </a:r>
            <a:r>
              <a:rPr lang="en-US" sz="2400" dirty="0" err="1"/>
              <a:t>đắt</a:t>
            </a:r>
            <a:r>
              <a:rPr lang="en-US" sz="2400" dirty="0"/>
              <a:t> </a:t>
            </a:r>
            <a:r>
              <a:rPr lang="en-US" sz="2400" dirty="0" err="1"/>
              <a:t>tiền</a:t>
            </a:r>
            <a:r>
              <a:rPr lang="en-US" sz="2400" dirty="0"/>
              <a:t> </a:t>
            </a:r>
            <a:r>
              <a:rPr lang="en-US" sz="2400" dirty="0" err="1"/>
              <a:t>rẻ</a:t>
            </a:r>
            <a:r>
              <a:rPr lang="en-US" sz="2400" dirty="0"/>
              <a:t> </a:t>
            </a:r>
            <a:r>
              <a:rPr lang="en-US" sz="2400" dirty="0" err="1"/>
              <a:t>hơn</a:t>
            </a:r>
            <a:endParaRPr lang="en-US" sz="2400" dirty="0"/>
          </a:p>
          <a:p>
            <a:r>
              <a:rPr lang="en-US" sz="2400" b="1" dirty="0"/>
              <a:t>B. </a:t>
            </a:r>
            <a:r>
              <a:rPr lang="en-US" sz="2400" dirty="0" err="1"/>
              <a:t>chính</a:t>
            </a:r>
            <a:r>
              <a:rPr lang="en-US" sz="2400" dirty="0"/>
              <a:t> </a:t>
            </a:r>
            <a:r>
              <a:rPr lang="en-US" sz="2400" dirty="0" err="1"/>
              <a:t>phủ</a:t>
            </a:r>
            <a:r>
              <a:rPr lang="en-US" sz="2400" dirty="0"/>
              <a:t> </a:t>
            </a:r>
            <a:r>
              <a:rPr lang="en-US" sz="2400" dirty="0" err="1"/>
              <a:t>đang</a:t>
            </a:r>
            <a:r>
              <a:rPr lang="en-US" sz="2400" dirty="0"/>
              <a:t> </a:t>
            </a:r>
            <a:r>
              <a:rPr lang="en-US" sz="2400" dirty="0" err="1"/>
              <a:t>đưa</a:t>
            </a:r>
            <a:r>
              <a:rPr lang="en-US" sz="2400" dirty="0"/>
              <a:t> </a:t>
            </a:r>
            <a:r>
              <a:rPr lang="en-US" sz="2400" dirty="0" err="1"/>
              <a:t>ra</a:t>
            </a:r>
            <a:r>
              <a:rPr lang="en-US" sz="2400" dirty="0"/>
              <a:t> </a:t>
            </a:r>
            <a:r>
              <a:rPr lang="en-US" sz="2400" dirty="0" err="1"/>
              <a:t>nhiều</a:t>
            </a:r>
            <a:r>
              <a:rPr lang="en-US" sz="2400" dirty="0"/>
              <a:t> </a:t>
            </a:r>
            <a:r>
              <a:rPr lang="en-US" sz="2400" dirty="0" err="1"/>
              <a:t>quy</a:t>
            </a:r>
            <a:r>
              <a:rPr lang="en-US" sz="2400" dirty="0"/>
              <a:t> </a:t>
            </a:r>
            <a:r>
              <a:rPr lang="en-US" sz="2400" dirty="0" err="1"/>
              <a:t>tắc</a:t>
            </a:r>
            <a:r>
              <a:rPr lang="en-US" sz="2400" dirty="0"/>
              <a:t> </a:t>
            </a:r>
            <a:r>
              <a:rPr lang="en-US" sz="2400" dirty="0" err="1"/>
              <a:t>về</a:t>
            </a:r>
            <a:r>
              <a:rPr lang="en-US" sz="2400" dirty="0"/>
              <a:t> </a:t>
            </a:r>
            <a:r>
              <a:rPr lang="en-US" sz="2400" dirty="0" err="1"/>
              <a:t>vườn</a:t>
            </a:r>
            <a:r>
              <a:rPr lang="en-US" sz="2400" dirty="0"/>
              <a:t> </a:t>
            </a:r>
            <a:r>
              <a:rPr lang="en-US" sz="2400" dirty="0" err="1"/>
              <a:t>thành</a:t>
            </a:r>
            <a:r>
              <a:rPr lang="en-US" sz="2400" dirty="0"/>
              <a:t> </a:t>
            </a:r>
            <a:r>
              <a:rPr lang="en-US" sz="2400" dirty="0" err="1"/>
              <a:t>phố</a:t>
            </a:r>
            <a:endParaRPr lang="en-US" sz="2400" dirty="0"/>
          </a:p>
          <a:p>
            <a:r>
              <a:rPr lang="en-US" sz="2400" b="1" dirty="0"/>
              <a:t>C. </a:t>
            </a:r>
            <a:r>
              <a:rPr lang="en-US" sz="2400" dirty="0" err="1"/>
              <a:t>nông</a:t>
            </a:r>
            <a:r>
              <a:rPr lang="en-US" sz="2400" dirty="0"/>
              <a:t> </a:t>
            </a:r>
            <a:r>
              <a:rPr lang="en-US" sz="2400" dirty="0" err="1"/>
              <a:t>dân</a:t>
            </a:r>
            <a:r>
              <a:rPr lang="en-US" sz="2400" dirty="0"/>
              <a:t> ở </a:t>
            </a:r>
            <a:r>
              <a:rPr lang="en-US" sz="2400" dirty="0" err="1"/>
              <a:t>nông</a:t>
            </a:r>
            <a:r>
              <a:rPr lang="en-US" sz="2400" dirty="0"/>
              <a:t> </a:t>
            </a:r>
            <a:r>
              <a:rPr lang="en-US" sz="2400" dirty="0" err="1"/>
              <a:t>thôn</a:t>
            </a:r>
            <a:r>
              <a:rPr lang="en-US" sz="2400" dirty="0"/>
              <a:t> </a:t>
            </a:r>
            <a:r>
              <a:rPr lang="en-US" sz="2400" dirty="0" err="1"/>
              <a:t>đang</a:t>
            </a:r>
            <a:r>
              <a:rPr lang="en-US" sz="2400" dirty="0"/>
              <a:t> </a:t>
            </a:r>
            <a:r>
              <a:rPr lang="en-US" sz="2400" dirty="0" err="1"/>
              <a:t>chuyển</a:t>
            </a:r>
            <a:r>
              <a:rPr lang="en-US" sz="2400" dirty="0"/>
              <a:t> </a:t>
            </a:r>
            <a:r>
              <a:rPr lang="en-US" sz="2400" dirty="0" err="1"/>
              <a:t>đến</a:t>
            </a:r>
            <a:r>
              <a:rPr lang="en-US" sz="2400" dirty="0"/>
              <a:t> </a:t>
            </a:r>
            <a:r>
              <a:rPr lang="en-US" sz="2400" dirty="0" err="1"/>
              <a:t>thành</a:t>
            </a:r>
            <a:r>
              <a:rPr lang="en-US" sz="2400" dirty="0"/>
              <a:t> </a:t>
            </a:r>
            <a:r>
              <a:rPr lang="en-US" sz="2400" dirty="0" err="1"/>
              <a:t>phố</a:t>
            </a:r>
            <a:endParaRPr lang="en-US" sz="2400" dirty="0"/>
          </a:p>
          <a:p>
            <a:r>
              <a:rPr lang="en-US" sz="2400" b="1" dirty="0"/>
              <a:t>D. </a:t>
            </a:r>
            <a:r>
              <a:rPr lang="en-US" sz="2400" dirty="0" err="1"/>
              <a:t>ít</a:t>
            </a:r>
            <a:r>
              <a:rPr lang="en-US" sz="2400" dirty="0"/>
              <a:t> ô </a:t>
            </a:r>
            <a:r>
              <a:rPr lang="en-US" sz="2400" dirty="0" err="1"/>
              <a:t>nhiễm</a:t>
            </a:r>
            <a:r>
              <a:rPr lang="en-US" sz="2400" dirty="0"/>
              <a:t> </a:t>
            </a:r>
            <a:r>
              <a:rPr lang="en-US" sz="2400" dirty="0" err="1"/>
              <a:t>hơn</a:t>
            </a:r>
            <a:r>
              <a:rPr lang="en-US" sz="2400" dirty="0"/>
              <a:t> do </a:t>
            </a:r>
            <a:r>
              <a:rPr lang="en-US" sz="2400" dirty="0" err="1"/>
              <a:t>vận</a:t>
            </a:r>
            <a:r>
              <a:rPr lang="en-US" sz="2400" dirty="0"/>
              <a:t> </a:t>
            </a:r>
            <a:r>
              <a:rPr lang="en-US" sz="2400" dirty="0" err="1"/>
              <a:t>chuyển</a:t>
            </a:r>
            <a:r>
              <a:rPr lang="en-US" sz="2400" dirty="0"/>
              <a:t> </a:t>
            </a:r>
            <a:r>
              <a:rPr lang="en-US" sz="2400" dirty="0" err="1"/>
              <a:t>thực</a:t>
            </a:r>
            <a:r>
              <a:rPr lang="en-US" sz="2400" dirty="0"/>
              <a:t> </a:t>
            </a:r>
            <a:r>
              <a:rPr lang="en-US" sz="2400" dirty="0" err="1"/>
              <a:t>phẩm</a:t>
            </a:r>
            <a:endParaRPr lang="en-US" sz="2400" dirty="0"/>
          </a:p>
          <a:p>
            <a:r>
              <a:rPr lang="en-US" sz="2400" b="1" dirty="0" err="1"/>
              <a:t>Thông</a:t>
            </a:r>
            <a:r>
              <a:rPr lang="en-US" sz="2400" b="1" dirty="0"/>
              <a:t> tin </a:t>
            </a:r>
            <a:r>
              <a:rPr lang="en-US" sz="2400" dirty="0" err="1"/>
              <a:t>này</a:t>
            </a:r>
            <a:r>
              <a:rPr lang="en-US" sz="2400" dirty="0"/>
              <a:t> </a:t>
            </a:r>
            <a:r>
              <a:rPr lang="en-US" sz="2400" dirty="0" err="1"/>
              <a:t>có</a:t>
            </a:r>
            <a:r>
              <a:rPr lang="en-US" sz="2400" dirty="0"/>
              <a:t> </a:t>
            </a:r>
            <a:r>
              <a:rPr lang="en-US" sz="2400" dirty="0" err="1"/>
              <a:t>thể</a:t>
            </a:r>
            <a:r>
              <a:rPr lang="en-US" sz="2400" dirty="0"/>
              <a:t> </a:t>
            </a:r>
            <a:r>
              <a:rPr lang="en-US" sz="2400" dirty="0" err="1"/>
              <a:t>được</a:t>
            </a:r>
            <a:r>
              <a:rPr lang="en-US" sz="2400" dirty="0"/>
              <a:t> </a:t>
            </a:r>
            <a:r>
              <a:rPr lang="en-US" sz="2400" dirty="0" err="1"/>
              <a:t>tìm</a:t>
            </a:r>
            <a:r>
              <a:rPr lang="en-US" sz="2400" dirty="0"/>
              <a:t> </a:t>
            </a:r>
            <a:r>
              <a:rPr lang="en-US" sz="2400" dirty="0" err="1"/>
              <a:t>thấy</a:t>
            </a:r>
            <a:r>
              <a:rPr lang="en-US" sz="2400" dirty="0"/>
              <a:t> ở </a:t>
            </a:r>
            <a:r>
              <a:rPr lang="en-US" sz="2400" dirty="0" err="1"/>
              <a:t>câu</a:t>
            </a:r>
            <a:r>
              <a:rPr lang="en-US" sz="2400" dirty="0"/>
              <a:t> </a:t>
            </a:r>
            <a:r>
              <a:rPr lang="en-US" sz="2400" dirty="0" err="1"/>
              <a:t>thứ</a:t>
            </a:r>
            <a:r>
              <a:rPr lang="en-US" sz="2400" dirty="0"/>
              <a:t> 3 </a:t>
            </a:r>
            <a:r>
              <a:rPr lang="en-US" sz="2400" dirty="0" err="1"/>
              <a:t>của</a:t>
            </a:r>
            <a:r>
              <a:rPr lang="en-US" sz="2400" dirty="0"/>
              <a:t> </a:t>
            </a:r>
            <a:r>
              <a:rPr lang="en-US" sz="2400" dirty="0" err="1"/>
              <a:t>đoạn</a:t>
            </a:r>
            <a:r>
              <a:rPr lang="en-US" sz="2400" dirty="0"/>
              <a:t> 5:</a:t>
            </a:r>
          </a:p>
          <a:p>
            <a:r>
              <a:rPr lang="en-US" sz="2400" dirty="0"/>
              <a:t>"This is based on the concept that locally grown food reduces pollution since it does not have to be transported far." (</a:t>
            </a:r>
            <a:r>
              <a:rPr lang="en-US" sz="2400" dirty="0" err="1"/>
              <a:t>Điều</a:t>
            </a:r>
            <a:r>
              <a:rPr lang="en-US" sz="2400" dirty="0"/>
              <a:t> </a:t>
            </a:r>
            <a:r>
              <a:rPr lang="en-US" sz="2400" dirty="0" err="1"/>
              <a:t>này</a:t>
            </a:r>
            <a:r>
              <a:rPr lang="en-US" sz="2400" dirty="0"/>
              <a:t> </a:t>
            </a:r>
            <a:r>
              <a:rPr lang="en-US" sz="2400" dirty="0" err="1"/>
              <a:t>dựa</a:t>
            </a:r>
            <a:r>
              <a:rPr lang="en-US" sz="2400" dirty="0"/>
              <a:t> </a:t>
            </a:r>
            <a:r>
              <a:rPr lang="en-US" sz="2400" dirty="0" err="1"/>
              <a:t>trên</a:t>
            </a:r>
            <a:r>
              <a:rPr lang="en-US" sz="2400" dirty="0"/>
              <a:t> </a:t>
            </a:r>
            <a:r>
              <a:rPr lang="en-US" sz="2400" dirty="0" err="1"/>
              <a:t>qian</a:t>
            </a:r>
            <a:r>
              <a:rPr lang="en-US" sz="2400" dirty="0"/>
              <a:t> </a:t>
            </a:r>
            <a:r>
              <a:rPr lang="en-US" sz="2400" dirty="0" err="1"/>
              <a:t>niệm</a:t>
            </a:r>
            <a:r>
              <a:rPr lang="en-US" sz="2400" dirty="0"/>
              <a:t> </a:t>
            </a:r>
            <a:r>
              <a:rPr lang="en-US" sz="2400" dirty="0" err="1"/>
              <a:t>rằng</a:t>
            </a:r>
            <a:r>
              <a:rPr lang="en-US" sz="2400" dirty="0"/>
              <a:t> </a:t>
            </a:r>
            <a:r>
              <a:rPr lang="en-US" sz="2400" dirty="0" err="1"/>
              <a:t>thực</a:t>
            </a:r>
            <a:r>
              <a:rPr lang="en-US" sz="2400" dirty="0"/>
              <a:t> </a:t>
            </a:r>
            <a:r>
              <a:rPr lang="en-US" sz="2400" dirty="0" err="1"/>
              <a:t>phẩm</a:t>
            </a:r>
            <a:r>
              <a:rPr lang="en-US" sz="2400" dirty="0"/>
              <a:t> </a:t>
            </a:r>
            <a:r>
              <a:rPr lang="en-US" sz="2400" dirty="0" err="1"/>
              <a:t>được</a:t>
            </a:r>
            <a:r>
              <a:rPr lang="en-US" sz="2400" dirty="0"/>
              <a:t> </a:t>
            </a:r>
            <a:r>
              <a:rPr lang="en-US" sz="2400" dirty="0" err="1"/>
              <a:t>trồng</a:t>
            </a:r>
            <a:r>
              <a:rPr lang="en-US" sz="2400" dirty="0"/>
              <a:t> </a:t>
            </a:r>
            <a:r>
              <a:rPr lang="en-US" sz="2400" dirty="0" err="1"/>
              <a:t>tại</a:t>
            </a:r>
            <a:r>
              <a:rPr lang="en-US" sz="2400" dirty="0"/>
              <a:t> </a:t>
            </a:r>
            <a:r>
              <a:rPr lang="en-US" sz="2400" dirty="0" err="1"/>
              <a:t>địa</a:t>
            </a:r>
            <a:r>
              <a:rPr lang="en-US" sz="2400" dirty="0"/>
              <a:t> </a:t>
            </a:r>
            <a:r>
              <a:rPr lang="en-US" sz="2400" dirty="0" err="1"/>
              <a:t>phương</a:t>
            </a:r>
            <a:r>
              <a:rPr lang="en-US" sz="2400" dirty="0"/>
              <a:t> </a:t>
            </a:r>
            <a:r>
              <a:rPr lang="en-US" sz="2400" dirty="0" err="1"/>
              <a:t>làm</a:t>
            </a:r>
            <a:r>
              <a:rPr lang="en-US" sz="2400" dirty="0"/>
              <a:t> </a:t>
            </a:r>
            <a:r>
              <a:rPr lang="en-US" sz="2400" dirty="0" err="1"/>
              <a:t>giảm</a:t>
            </a:r>
            <a:r>
              <a:rPr lang="en-US" sz="2400" dirty="0"/>
              <a:t> ô </a:t>
            </a:r>
            <a:r>
              <a:rPr lang="en-US" sz="2400" dirty="0" err="1"/>
              <a:t>nhiễm</a:t>
            </a:r>
            <a:r>
              <a:rPr lang="en-US" sz="2400" dirty="0"/>
              <a:t> </a:t>
            </a:r>
            <a:r>
              <a:rPr lang="en-US" sz="2400" dirty="0" err="1"/>
              <a:t>môi</a:t>
            </a:r>
            <a:r>
              <a:rPr lang="en-US" sz="2400" dirty="0"/>
              <a:t> </a:t>
            </a:r>
            <a:r>
              <a:rPr lang="en-US" sz="2400" dirty="0" err="1"/>
              <a:t>trường</a:t>
            </a:r>
            <a:r>
              <a:rPr lang="en-US" sz="2400" dirty="0"/>
              <a:t> </a:t>
            </a:r>
            <a:r>
              <a:rPr lang="en-US" sz="2400" dirty="0" err="1"/>
              <a:t>bởi</a:t>
            </a:r>
            <a:r>
              <a:rPr lang="en-US" sz="2400" dirty="0"/>
              <a:t> </a:t>
            </a:r>
            <a:r>
              <a:rPr lang="en-US" sz="2400" dirty="0" err="1"/>
              <a:t>nó</a:t>
            </a:r>
            <a:r>
              <a:rPr lang="en-US" sz="2400" dirty="0"/>
              <a:t> </a:t>
            </a:r>
            <a:r>
              <a:rPr lang="en-US" sz="2400" dirty="0" err="1"/>
              <a:t>không</a:t>
            </a:r>
            <a:r>
              <a:rPr lang="en-US" sz="2400" dirty="0"/>
              <a:t> </a:t>
            </a:r>
            <a:r>
              <a:rPr lang="en-US" sz="2400" dirty="0" err="1"/>
              <a:t>cần</a:t>
            </a:r>
            <a:r>
              <a:rPr lang="en-US" sz="2400" dirty="0"/>
              <a:t> </a:t>
            </a:r>
            <a:r>
              <a:rPr lang="en-US" sz="2400" dirty="0" err="1"/>
              <a:t>vận</a:t>
            </a:r>
            <a:r>
              <a:rPr lang="en-US" sz="2400" dirty="0"/>
              <a:t> </a:t>
            </a:r>
            <a:r>
              <a:rPr lang="en-US" sz="2400" dirty="0" err="1"/>
              <a:t>chuyển</a:t>
            </a:r>
            <a:r>
              <a:rPr lang="en-US" sz="2400" dirty="0"/>
              <a:t> </a:t>
            </a:r>
            <a:r>
              <a:rPr lang="en-US" sz="2400" dirty="0" err="1"/>
              <a:t>xa</a:t>
            </a:r>
            <a:r>
              <a:rPr lang="en-US" sz="2400" dirty="0"/>
              <a:t>).</a:t>
            </a:r>
          </a:p>
          <a:p>
            <a:endParaRPr lang="en-US" sz="2400" dirty="0"/>
          </a:p>
        </p:txBody>
      </p:sp>
      <p:sp>
        <p:nvSpPr>
          <p:cNvPr id="3" name="Oval 2"/>
          <p:cNvSpPr/>
          <p:nvPr/>
        </p:nvSpPr>
        <p:spPr>
          <a:xfrm>
            <a:off x="0" y="1905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549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ipe(down)">
                                      <p:cBhvr>
                                        <p:cTn id="7" dur="500"/>
                                        <p:tgtEl>
                                          <p:spTgt spid="2">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wipe(down)">
                                      <p:cBhvr>
                                        <p:cTn id="10" dur="500"/>
                                        <p:tgtEl>
                                          <p:spTgt spid="2">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wipe(down)">
                                      <p:cBhvr>
                                        <p:cTn id="13" dur="500"/>
                                        <p:tgtEl>
                                          <p:spTgt spid="2">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wipe(down)">
                                      <p:cBhvr>
                                        <p:cTn id="16" dur="500"/>
                                        <p:tgtEl>
                                          <p:spTgt spid="2">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wipe(down)">
                                      <p:cBhvr>
                                        <p:cTn id="19" dur="500"/>
                                        <p:tgtEl>
                                          <p:spTgt spid="2">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wipe(down)">
                                      <p:cBhvr>
                                        <p:cTn id="22" dur="500"/>
                                        <p:tgtEl>
                                          <p:spTgt spid="2">
                                            <p:txEl>
                                              <p:pRg st="11" end="1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wipe(down)">
                                      <p:cBhvr>
                                        <p:cTn id="25" dur="500"/>
                                        <p:tgtEl>
                                          <p:spTgt spid="2">
                                            <p:txEl>
                                              <p:pRg st="12" end="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915400" cy="4154984"/>
          </a:xfrm>
          <a:prstGeom prst="rect">
            <a:avLst/>
          </a:prstGeom>
          <a:noFill/>
        </p:spPr>
        <p:txBody>
          <a:bodyPr wrap="square" rtlCol="0">
            <a:spAutoFit/>
          </a:bodyPr>
          <a:lstStyle/>
          <a:p>
            <a:r>
              <a:rPr lang="en-US" sz="2400" b="1" dirty="0"/>
              <a:t>Question 49</a:t>
            </a:r>
            <a:r>
              <a:rPr lang="en-US" sz="2400" dirty="0"/>
              <a:t>. The word "</a:t>
            </a:r>
            <a:r>
              <a:rPr lang="en-US" sz="2400" b="1" dirty="0"/>
              <a:t>it</a:t>
            </a:r>
            <a:r>
              <a:rPr lang="en-US" sz="2400" dirty="0"/>
              <a:t>" in paragraph 5 refers to ________ .</a:t>
            </a:r>
          </a:p>
          <a:p>
            <a:r>
              <a:rPr lang="en-US" sz="2400" b="1" dirty="0"/>
              <a:t>	A. </a:t>
            </a:r>
            <a:r>
              <a:rPr lang="en-US" sz="2400" dirty="0"/>
              <a:t>a rooftop garden	</a:t>
            </a:r>
            <a:r>
              <a:rPr lang="en-US" sz="2400" b="1" dirty="0"/>
              <a:t>B. </a:t>
            </a:r>
            <a:r>
              <a:rPr lang="en-US" sz="2400" dirty="0"/>
              <a:t>the food in general</a:t>
            </a:r>
          </a:p>
          <a:p>
            <a:r>
              <a:rPr lang="en-US" sz="2400" b="1" dirty="0"/>
              <a:t>	C. </a:t>
            </a:r>
            <a:r>
              <a:rPr lang="en-US" sz="2400" dirty="0"/>
              <a:t>locally grown food	</a:t>
            </a:r>
            <a:r>
              <a:rPr lang="en-US" sz="2400" b="1" dirty="0"/>
              <a:t>D. </a:t>
            </a:r>
            <a:r>
              <a:rPr lang="en-US" sz="2400" dirty="0"/>
              <a:t>green space</a:t>
            </a:r>
          </a:p>
          <a:p>
            <a:r>
              <a:rPr lang="en-US" sz="2400" b="1" dirty="0" err="1"/>
              <a:t>Từ</a:t>
            </a:r>
            <a:r>
              <a:rPr lang="en-US" sz="2400" b="1" dirty="0"/>
              <a:t> "it" </a:t>
            </a:r>
            <a:r>
              <a:rPr lang="en-US" sz="2400" dirty="0" err="1"/>
              <a:t>t</a:t>
            </a:r>
            <a:r>
              <a:rPr lang="en-US" sz="2400" b="1" dirty="0" err="1"/>
              <a:t>rong</a:t>
            </a:r>
            <a:r>
              <a:rPr lang="en-US" sz="2400" b="1" dirty="0"/>
              <a:t> </a:t>
            </a:r>
            <a:r>
              <a:rPr lang="en-US" sz="2400" b="1" dirty="0" err="1"/>
              <a:t>đoạn</a:t>
            </a:r>
            <a:r>
              <a:rPr lang="en-US" sz="2400" b="1" dirty="0"/>
              <a:t> 5 </a:t>
            </a:r>
            <a:r>
              <a:rPr lang="en-US" sz="2400" b="1" dirty="0" err="1"/>
              <a:t>đề</a:t>
            </a:r>
            <a:r>
              <a:rPr lang="en-US" sz="2400" b="1" dirty="0"/>
              <a:t> </a:t>
            </a:r>
            <a:r>
              <a:rPr lang="en-US" sz="2400" b="1" dirty="0" err="1"/>
              <a:t>cập</a:t>
            </a:r>
            <a:r>
              <a:rPr lang="en-US" sz="2400" b="1" dirty="0"/>
              <a:t> </a:t>
            </a:r>
            <a:r>
              <a:rPr lang="en-US" sz="2400" b="1" dirty="0" err="1"/>
              <a:t>đến</a:t>
            </a:r>
            <a:r>
              <a:rPr lang="en-US" sz="2400" dirty="0"/>
              <a:t> ________ </a:t>
            </a:r>
            <a:r>
              <a:rPr lang="en-US" sz="2400" b="1" dirty="0"/>
              <a:t>.</a:t>
            </a:r>
            <a:endParaRPr lang="en-US" sz="2400" dirty="0"/>
          </a:p>
          <a:p>
            <a:r>
              <a:rPr lang="en-US" sz="2400" b="1" dirty="0"/>
              <a:t>A. </a:t>
            </a:r>
            <a:r>
              <a:rPr lang="en-US" sz="2400" dirty="0" err="1"/>
              <a:t>một</a:t>
            </a:r>
            <a:r>
              <a:rPr lang="en-US" sz="2400" dirty="0"/>
              <a:t> </a:t>
            </a:r>
            <a:r>
              <a:rPr lang="en-US" sz="2400" dirty="0" err="1"/>
              <a:t>khu</a:t>
            </a:r>
            <a:r>
              <a:rPr lang="en-US" sz="2400" dirty="0"/>
              <a:t> </a:t>
            </a:r>
            <a:r>
              <a:rPr lang="en-US" sz="2400" dirty="0" err="1"/>
              <a:t>vườn</a:t>
            </a:r>
            <a:r>
              <a:rPr lang="en-US" sz="2400" dirty="0"/>
              <a:t> </a:t>
            </a:r>
            <a:r>
              <a:rPr lang="en-US" sz="2400" dirty="0" err="1"/>
              <a:t>trên</a:t>
            </a:r>
            <a:r>
              <a:rPr lang="en-US" sz="2400" dirty="0"/>
              <a:t> </a:t>
            </a:r>
            <a:r>
              <a:rPr lang="en-US" sz="2400" dirty="0" err="1"/>
              <a:t>sân</a:t>
            </a:r>
            <a:r>
              <a:rPr lang="en-US" sz="2400" dirty="0"/>
              <a:t> </a:t>
            </a:r>
            <a:r>
              <a:rPr lang="en-US" sz="2400" dirty="0" err="1"/>
              <a:t>thượng</a:t>
            </a:r>
            <a:endParaRPr lang="en-US" sz="2400" dirty="0"/>
          </a:p>
          <a:p>
            <a:r>
              <a:rPr lang="en-US" sz="2400" b="1" dirty="0"/>
              <a:t>B. </a:t>
            </a:r>
            <a:r>
              <a:rPr lang="en-US" sz="2400" dirty="0" err="1"/>
              <a:t>thức</a:t>
            </a:r>
            <a:r>
              <a:rPr lang="en-US" sz="2400" dirty="0"/>
              <a:t> </a:t>
            </a:r>
            <a:r>
              <a:rPr lang="en-US" sz="2400" dirty="0" err="1"/>
              <a:t>ăn</a:t>
            </a:r>
            <a:r>
              <a:rPr lang="en-US" sz="2400" dirty="0"/>
              <a:t> </a:t>
            </a:r>
            <a:r>
              <a:rPr lang="en-US" sz="2400" dirty="0" err="1"/>
              <a:t>nói</a:t>
            </a:r>
            <a:r>
              <a:rPr lang="en-US" sz="2400" dirty="0"/>
              <a:t> </a:t>
            </a:r>
            <a:r>
              <a:rPr lang="en-US" sz="2400" dirty="0" err="1"/>
              <a:t>chung</a:t>
            </a:r>
            <a:endParaRPr lang="en-US" sz="2400" dirty="0"/>
          </a:p>
          <a:p>
            <a:r>
              <a:rPr lang="en-US" sz="2400" b="1" dirty="0"/>
              <a:t>C. </a:t>
            </a:r>
            <a:r>
              <a:rPr lang="en-US" sz="2400" dirty="0" err="1"/>
              <a:t>thực</a:t>
            </a:r>
            <a:r>
              <a:rPr lang="en-US" sz="2400" dirty="0"/>
              <a:t> </a:t>
            </a:r>
            <a:r>
              <a:rPr lang="en-US" sz="2400" dirty="0" err="1"/>
              <a:t>phẩm</a:t>
            </a:r>
            <a:r>
              <a:rPr lang="en-US" sz="2400" dirty="0"/>
              <a:t> </a:t>
            </a:r>
            <a:r>
              <a:rPr lang="en-US" sz="2400" dirty="0" err="1"/>
              <a:t>trồng</a:t>
            </a:r>
            <a:r>
              <a:rPr lang="en-US" sz="2400" dirty="0"/>
              <a:t> </a:t>
            </a:r>
            <a:r>
              <a:rPr lang="en-US" sz="2400" dirty="0" err="1"/>
              <a:t>tại</a:t>
            </a:r>
            <a:r>
              <a:rPr lang="en-US" sz="2400" dirty="0"/>
              <a:t> </a:t>
            </a:r>
            <a:r>
              <a:rPr lang="en-US" sz="2400" dirty="0" err="1"/>
              <a:t>địa</a:t>
            </a:r>
            <a:r>
              <a:rPr lang="en-US" sz="2400" dirty="0"/>
              <a:t> </a:t>
            </a:r>
            <a:r>
              <a:rPr lang="en-US" sz="2400" dirty="0" err="1"/>
              <a:t>phương</a:t>
            </a:r>
            <a:endParaRPr lang="en-US" sz="2400" dirty="0"/>
          </a:p>
          <a:p>
            <a:r>
              <a:rPr lang="en-US" sz="2400" b="1" dirty="0"/>
              <a:t>D. </a:t>
            </a:r>
            <a:r>
              <a:rPr lang="en-US" sz="2400" dirty="0" err="1"/>
              <a:t>không</a:t>
            </a:r>
            <a:r>
              <a:rPr lang="en-US" sz="2400" dirty="0"/>
              <a:t> </a:t>
            </a:r>
            <a:r>
              <a:rPr lang="en-US" sz="2400" dirty="0" err="1"/>
              <a:t>gian</a:t>
            </a:r>
            <a:r>
              <a:rPr lang="en-US" sz="2400" dirty="0"/>
              <a:t> </a:t>
            </a:r>
            <a:r>
              <a:rPr lang="en-US" sz="2400" dirty="0" err="1"/>
              <a:t>xanh</a:t>
            </a:r>
            <a:endParaRPr lang="en-US" sz="2400" dirty="0"/>
          </a:p>
          <a:p>
            <a:r>
              <a:rPr lang="en-US" sz="2400" dirty="0"/>
              <a:t>It ở </a:t>
            </a:r>
            <a:r>
              <a:rPr lang="en-US" sz="2400" dirty="0" err="1"/>
              <a:t>đây</a:t>
            </a:r>
            <a:r>
              <a:rPr lang="en-US" sz="2400" dirty="0"/>
              <a:t> </a:t>
            </a:r>
            <a:r>
              <a:rPr lang="en-US" sz="2400" dirty="0" err="1"/>
              <a:t>được</a:t>
            </a:r>
            <a:r>
              <a:rPr lang="en-US" sz="2400" dirty="0"/>
              <a:t> </a:t>
            </a:r>
            <a:r>
              <a:rPr lang="en-US" sz="2400" dirty="0" err="1"/>
              <a:t>dùng</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"locally grown food" </a:t>
            </a:r>
            <a:r>
              <a:rPr lang="en-US" sz="2400" dirty="0" err="1"/>
              <a:t>được</a:t>
            </a:r>
            <a:r>
              <a:rPr lang="en-US" sz="2400" dirty="0"/>
              <a:t> </a:t>
            </a:r>
            <a:r>
              <a:rPr lang="en-US" sz="2400" dirty="0" err="1"/>
              <a:t>nhắc</a:t>
            </a:r>
            <a:r>
              <a:rPr lang="en-US" sz="2400" dirty="0"/>
              <a:t> </a:t>
            </a:r>
            <a:r>
              <a:rPr lang="en-US" sz="2400" dirty="0" err="1"/>
              <a:t>đến</a:t>
            </a:r>
            <a:r>
              <a:rPr lang="en-US" sz="2400" dirty="0"/>
              <a:t> ở </a:t>
            </a:r>
            <a:r>
              <a:rPr lang="en-US" sz="2400" dirty="0" err="1"/>
              <a:t>vế</a:t>
            </a:r>
            <a:r>
              <a:rPr lang="en-US" sz="2400" dirty="0"/>
              <a:t> </a:t>
            </a:r>
            <a:r>
              <a:rPr lang="en-US" sz="2400" dirty="0" err="1"/>
              <a:t>trước</a:t>
            </a:r>
            <a:r>
              <a:rPr lang="en-US" sz="2400" dirty="0"/>
              <a:t> </a:t>
            </a:r>
            <a:r>
              <a:rPr lang="en-US" sz="2400" dirty="0" err="1"/>
              <a:t>của</a:t>
            </a:r>
            <a:r>
              <a:rPr lang="en-US" sz="2400" dirty="0"/>
              <a:t> </a:t>
            </a:r>
            <a:r>
              <a:rPr lang="en-US" sz="2400" dirty="0" err="1"/>
              <a:t>cậu</a:t>
            </a:r>
            <a:r>
              <a:rPr lang="en-US" sz="2400" dirty="0"/>
              <a:t>.</a:t>
            </a:r>
          </a:p>
          <a:p>
            <a:endParaRPr lang="en-US" sz="2400" dirty="0"/>
          </a:p>
        </p:txBody>
      </p:sp>
      <p:sp>
        <p:nvSpPr>
          <p:cNvPr id="3" name="Oval 2"/>
          <p:cNvSpPr/>
          <p:nvPr/>
        </p:nvSpPr>
        <p:spPr>
          <a:xfrm>
            <a:off x="11430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958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wipe(down)">
                                      <p:cBhvr>
                                        <p:cTn id="19" dur="500"/>
                                        <p:tgtEl>
                                          <p:spTgt spid="2">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wipe(down)">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ircle(in)">
                                      <p:cBhvr>
                                        <p:cTn id="2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863417"/>
          </a:xfrm>
          <a:prstGeom prst="rect">
            <a:avLst/>
          </a:prstGeom>
          <a:noFill/>
        </p:spPr>
        <p:txBody>
          <a:bodyPr wrap="square" rtlCol="0">
            <a:spAutoFit/>
          </a:bodyPr>
          <a:lstStyle/>
          <a:p>
            <a:r>
              <a:rPr lang="en-US" sz="2200" b="1" dirty="0"/>
              <a:t>Question 50. </a:t>
            </a:r>
            <a:r>
              <a:rPr lang="en-US" sz="2200" dirty="0"/>
              <a:t>Why did Chef </a:t>
            </a:r>
            <a:r>
              <a:rPr lang="en-US" sz="2200" dirty="0" err="1"/>
              <a:t>Bayless</a:t>
            </a:r>
            <a:r>
              <a:rPr lang="en-US" sz="2200" dirty="0"/>
              <a:t> name his dish "Rooftop Salsa"?</a:t>
            </a:r>
          </a:p>
          <a:p>
            <a:r>
              <a:rPr lang="en-US" sz="2200" b="1" dirty="0"/>
              <a:t>A. </a:t>
            </a:r>
            <a:r>
              <a:rPr lang="en-US" sz="2200" dirty="0"/>
              <a:t>He got the idea while cooking on his rooftop.</a:t>
            </a:r>
          </a:p>
          <a:p>
            <a:r>
              <a:rPr lang="en-US" sz="2200" b="1" dirty="0"/>
              <a:t>B. </a:t>
            </a:r>
            <a:r>
              <a:rPr lang="en-US" sz="2200" dirty="0"/>
              <a:t>He buys the salsa from other rooftop gardeners.</a:t>
            </a:r>
          </a:p>
          <a:p>
            <a:r>
              <a:rPr lang="en-US" sz="2200" b="1" dirty="0"/>
              <a:t>C. </a:t>
            </a:r>
            <a:r>
              <a:rPr lang="en-US" sz="2200" dirty="0"/>
              <a:t>It is made from food grown in his rooftop garden.</a:t>
            </a:r>
          </a:p>
          <a:p>
            <a:r>
              <a:rPr lang="en-US" sz="2200" b="1" dirty="0"/>
              <a:t>D. </a:t>
            </a:r>
            <a:r>
              <a:rPr lang="en-US" sz="2200" dirty="0"/>
              <a:t>The money earned from the dish is given to rooftop gardeners.</a:t>
            </a:r>
          </a:p>
          <a:p>
            <a:r>
              <a:rPr lang="en-US" sz="2200" b="1" dirty="0" err="1"/>
              <a:t>Tại</a:t>
            </a:r>
            <a:r>
              <a:rPr lang="en-US" sz="2200" b="1" dirty="0"/>
              <a:t> </a:t>
            </a:r>
            <a:r>
              <a:rPr lang="en-US" sz="2200" b="1" dirty="0" err="1"/>
              <a:t>sao</a:t>
            </a:r>
            <a:r>
              <a:rPr lang="en-US" sz="2200" b="1" dirty="0"/>
              <a:t> </a:t>
            </a:r>
            <a:r>
              <a:rPr lang="en-US" sz="2200" b="1" dirty="0" err="1"/>
              <a:t>đầu</a:t>
            </a:r>
            <a:r>
              <a:rPr lang="en-US" sz="2200" b="1" dirty="0"/>
              <a:t> </a:t>
            </a:r>
            <a:r>
              <a:rPr lang="en-US" sz="2200" b="1" dirty="0" err="1"/>
              <a:t>bếp</a:t>
            </a:r>
            <a:r>
              <a:rPr lang="en-US" sz="2200" b="1" dirty="0"/>
              <a:t> </a:t>
            </a:r>
            <a:r>
              <a:rPr lang="en-US" sz="2200" b="1" dirty="0" err="1"/>
              <a:t>Bayless</a:t>
            </a:r>
            <a:r>
              <a:rPr lang="en-US" sz="2200" b="1" dirty="0"/>
              <a:t> </a:t>
            </a:r>
            <a:r>
              <a:rPr lang="en-US" sz="2200" b="1" dirty="0" err="1"/>
              <a:t>lại</a:t>
            </a:r>
            <a:r>
              <a:rPr lang="en-US" sz="2200" b="1" dirty="0"/>
              <a:t> </a:t>
            </a:r>
            <a:r>
              <a:rPr lang="en-US" sz="2200" b="1" dirty="0" err="1"/>
              <a:t>đặt</a:t>
            </a:r>
            <a:r>
              <a:rPr lang="en-US" sz="2200" b="1" dirty="0"/>
              <a:t> </a:t>
            </a:r>
            <a:r>
              <a:rPr lang="en-US" sz="2200" b="1" dirty="0" err="1"/>
              <a:t>tên</a:t>
            </a:r>
            <a:r>
              <a:rPr lang="en-US" sz="2200" b="1" dirty="0"/>
              <a:t> </a:t>
            </a:r>
            <a:r>
              <a:rPr lang="en-US" sz="2200" b="1" dirty="0" err="1"/>
              <a:t>món</a:t>
            </a:r>
            <a:r>
              <a:rPr lang="en-US" sz="2200" b="1" dirty="0"/>
              <a:t> </a:t>
            </a:r>
            <a:r>
              <a:rPr lang="en-US" sz="2200" b="1" dirty="0" err="1"/>
              <a:t>ăn</a:t>
            </a:r>
            <a:r>
              <a:rPr lang="en-US" sz="2200" b="1" dirty="0"/>
              <a:t> </a:t>
            </a:r>
            <a:r>
              <a:rPr lang="en-US" sz="2200" b="1" dirty="0" err="1"/>
              <a:t>của</a:t>
            </a:r>
            <a:r>
              <a:rPr lang="en-US" sz="2200" b="1" dirty="0"/>
              <a:t> </a:t>
            </a:r>
            <a:r>
              <a:rPr lang="en-US" sz="2200" b="1" dirty="0" err="1"/>
              <a:t>mình</a:t>
            </a:r>
            <a:r>
              <a:rPr lang="en-US" sz="2200" b="1" dirty="0"/>
              <a:t> </a:t>
            </a:r>
            <a:r>
              <a:rPr lang="en-US" sz="2200" b="1" dirty="0" err="1"/>
              <a:t>là</a:t>
            </a:r>
            <a:r>
              <a:rPr lang="en-US" sz="2200" b="1" dirty="0"/>
              <a:t> "Rooftop Salsa"?</a:t>
            </a:r>
            <a:endParaRPr lang="en-US" sz="2200" dirty="0"/>
          </a:p>
          <a:p>
            <a:r>
              <a:rPr lang="en-US" sz="2200" b="1" dirty="0"/>
              <a:t>A. </a:t>
            </a:r>
            <a:r>
              <a:rPr lang="en-US" sz="2200" dirty="0" err="1"/>
              <a:t>Anh</a:t>
            </a:r>
            <a:r>
              <a:rPr lang="en-US" sz="2200" dirty="0"/>
              <a:t> </a:t>
            </a:r>
            <a:r>
              <a:rPr lang="en-US" sz="2200" dirty="0" err="1"/>
              <a:t>ấy</a:t>
            </a:r>
            <a:r>
              <a:rPr lang="en-US" sz="2200" dirty="0"/>
              <a:t> </a:t>
            </a:r>
            <a:r>
              <a:rPr lang="en-US" sz="2200" dirty="0" err="1"/>
              <a:t>có</a:t>
            </a:r>
            <a:r>
              <a:rPr lang="en-US" sz="2200" dirty="0"/>
              <a:t> ý </a:t>
            </a:r>
            <a:r>
              <a:rPr lang="en-US" sz="2200" dirty="0" err="1"/>
              <a:t>tưởng</a:t>
            </a:r>
            <a:r>
              <a:rPr lang="en-US" sz="2200" dirty="0"/>
              <a:t> </a:t>
            </a:r>
            <a:r>
              <a:rPr lang="en-US" sz="2200" dirty="0" err="1"/>
              <a:t>khi</a:t>
            </a:r>
            <a:r>
              <a:rPr lang="en-US" sz="2200" dirty="0"/>
              <a:t> </a:t>
            </a:r>
            <a:r>
              <a:rPr lang="en-US" sz="2200" dirty="0" err="1"/>
              <a:t>đang</a:t>
            </a:r>
            <a:r>
              <a:rPr lang="en-US" sz="2200" dirty="0"/>
              <a:t> </a:t>
            </a:r>
            <a:r>
              <a:rPr lang="en-US" sz="2200" dirty="0" err="1"/>
              <a:t>nấu</a:t>
            </a:r>
            <a:r>
              <a:rPr lang="en-US" sz="2200" dirty="0"/>
              <a:t> </a:t>
            </a:r>
            <a:r>
              <a:rPr lang="en-US" sz="2200" dirty="0" err="1"/>
              <a:t>ăn</a:t>
            </a:r>
            <a:r>
              <a:rPr lang="en-US" sz="2200" dirty="0"/>
              <a:t> </a:t>
            </a:r>
            <a:r>
              <a:rPr lang="en-US" sz="2200" dirty="0" err="1"/>
              <a:t>trên</a:t>
            </a:r>
            <a:r>
              <a:rPr lang="en-US" sz="2200" dirty="0"/>
              <a:t> </a:t>
            </a:r>
            <a:r>
              <a:rPr lang="en-US" sz="2200" dirty="0" err="1"/>
              <a:t>sân</a:t>
            </a:r>
            <a:r>
              <a:rPr lang="en-US" sz="2200" dirty="0"/>
              <a:t> </a:t>
            </a:r>
            <a:r>
              <a:rPr lang="en-US" sz="2200" dirty="0" err="1"/>
              <a:t>thượng</a:t>
            </a:r>
            <a:r>
              <a:rPr lang="en-US" sz="2200" dirty="0"/>
              <a:t> </a:t>
            </a:r>
            <a:r>
              <a:rPr lang="en-US" sz="2200" dirty="0" err="1"/>
              <a:t>của</a:t>
            </a:r>
            <a:r>
              <a:rPr lang="en-US" sz="2200" dirty="0"/>
              <a:t> </a:t>
            </a:r>
            <a:r>
              <a:rPr lang="en-US" sz="2200" dirty="0" err="1"/>
              <a:t>mình</a:t>
            </a:r>
            <a:r>
              <a:rPr lang="en-US" sz="2200" dirty="0"/>
              <a:t>.</a:t>
            </a:r>
          </a:p>
          <a:p>
            <a:r>
              <a:rPr lang="en-US" sz="2200" b="1" dirty="0"/>
              <a:t>B. </a:t>
            </a:r>
            <a:r>
              <a:rPr lang="en-US" sz="2200" dirty="0" err="1"/>
              <a:t>Anh</a:t>
            </a:r>
            <a:r>
              <a:rPr lang="en-US" sz="2200" dirty="0"/>
              <a:t> </a:t>
            </a:r>
            <a:r>
              <a:rPr lang="en-US" sz="2200" dirty="0" err="1"/>
              <a:t>ấy</a:t>
            </a:r>
            <a:r>
              <a:rPr lang="en-US" sz="2200" dirty="0"/>
              <a:t> </a:t>
            </a:r>
            <a:r>
              <a:rPr lang="en-US" sz="2200" dirty="0" err="1"/>
              <a:t>mua</a:t>
            </a:r>
            <a:r>
              <a:rPr lang="en-US" sz="2200" dirty="0"/>
              <a:t> salsa </a:t>
            </a:r>
            <a:r>
              <a:rPr lang="en-US" sz="2200" dirty="0" err="1"/>
              <a:t>từ</a:t>
            </a:r>
            <a:r>
              <a:rPr lang="en-US" sz="2200" dirty="0"/>
              <a:t> </a:t>
            </a:r>
            <a:r>
              <a:rPr lang="en-US" sz="2200" dirty="0" err="1"/>
              <a:t>những</a:t>
            </a:r>
            <a:r>
              <a:rPr lang="en-US" sz="2200" dirty="0"/>
              <a:t> </a:t>
            </a:r>
            <a:r>
              <a:rPr lang="en-US" sz="2200" dirty="0" err="1"/>
              <a:t>người</a:t>
            </a:r>
            <a:r>
              <a:rPr lang="en-US" sz="2200" dirty="0"/>
              <a:t> </a:t>
            </a:r>
            <a:r>
              <a:rPr lang="en-US" sz="2200" dirty="0" err="1"/>
              <a:t>làm</a:t>
            </a:r>
            <a:r>
              <a:rPr lang="en-US" sz="2200" dirty="0"/>
              <a:t> </a:t>
            </a:r>
            <a:r>
              <a:rPr lang="en-US" sz="2200" dirty="0" err="1"/>
              <a:t>vườn</a:t>
            </a:r>
            <a:r>
              <a:rPr lang="en-US" sz="2200" dirty="0"/>
              <a:t> </a:t>
            </a:r>
            <a:r>
              <a:rPr lang="en-US" sz="2200" dirty="0" err="1"/>
              <a:t>trên</a:t>
            </a:r>
            <a:r>
              <a:rPr lang="en-US" sz="2200" dirty="0"/>
              <a:t> </a:t>
            </a:r>
            <a:r>
              <a:rPr lang="en-US" sz="2200" dirty="0" err="1"/>
              <a:t>sân</a:t>
            </a:r>
            <a:r>
              <a:rPr lang="en-US" sz="2200" dirty="0"/>
              <a:t> </a:t>
            </a:r>
            <a:r>
              <a:rPr lang="en-US" sz="2200" dirty="0" err="1"/>
              <a:t>thượng</a:t>
            </a:r>
            <a:r>
              <a:rPr lang="en-US" sz="2200" dirty="0"/>
              <a:t> </a:t>
            </a:r>
            <a:r>
              <a:rPr lang="en-US" sz="2200" dirty="0" err="1"/>
              <a:t>khác</a:t>
            </a:r>
            <a:r>
              <a:rPr lang="en-US" sz="2200" dirty="0"/>
              <a:t>.</a:t>
            </a:r>
          </a:p>
          <a:p>
            <a:r>
              <a:rPr lang="en-US" sz="2200" b="1" dirty="0"/>
              <a:t>C. </a:t>
            </a:r>
            <a:r>
              <a:rPr lang="en-US" sz="2200" dirty="0" err="1"/>
              <a:t>Nó</a:t>
            </a:r>
            <a:r>
              <a:rPr lang="en-US" sz="2200" dirty="0"/>
              <a:t> </a:t>
            </a:r>
            <a:r>
              <a:rPr lang="en-US" sz="2200" dirty="0" err="1"/>
              <a:t>được</a:t>
            </a:r>
            <a:r>
              <a:rPr lang="en-US" sz="2200" dirty="0"/>
              <a:t> </a:t>
            </a:r>
            <a:r>
              <a:rPr lang="en-US" sz="2200" dirty="0" err="1"/>
              <a:t>làm</a:t>
            </a:r>
            <a:r>
              <a:rPr lang="en-US" sz="2200" dirty="0"/>
              <a:t> </a:t>
            </a:r>
            <a:r>
              <a:rPr lang="en-US" sz="2200" dirty="0" err="1"/>
              <a:t>từ</a:t>
            </a:r>
            <a:r>
              <a:rPr lang="en-US" sz="2200" dirty="0"/>
              <a:t> </a:t>
            </a:r>
            <a:r>
              <a:rPr lang="en-US" sz="2200" dirty="0" err="1"/>
              <a:t>thực</a:t>
            </a:r>
            <a:r>
              <a:rPr lang="en-US" sz="2200" dirty="0"/>
              <a:t> </a:t>
            </a:r>
            <a:r>
              <a:rPr lang="en-US" sz="2200" dirty="0" err="1"/>
              <a:t>phẩm</a:t>
            </a:r>
            <a:r>
              <a:rPr lang="en-US" sz="2200" dirty="0"/>
              <a:t> </a:t>
            </a:r>
            <a:r>
              <a:rPr lang="en-US" sz="2200" dirty="0" err="1"/>
              <a:t>trồng</a:t>
            </a:r>
            <a:r>
              <a:rPr lang="en-US" sz="2200" dirty="0"/>
              <a:t> </a:t>
            </a:r>
            <a:r>
              <a:rPr lang="en-US" sz="2200" dirty="0" err="1"/>
              <a:t>trong</a:t>
            </a:r>
            <a:r>
              <a:rPr lang="en-US" sz="2200" dirty="0"/>
              <a:t> </a:t>
            </a:r>
            <a:r>
              <a:rPr lang="en-US" sz="2200" dirty="0" err="1"/>
              <a:t>khu</a:t>
            </a:r>
            <a:r>
              <a:rPr lang="en-US" sz="2200" dirty="0"/>
              <a:t> </a:t>
            </a:r>
            <a:r>
              <a:rPr lang="en-US" sz="2200" dirty="0" err="1"/>
              <a:t>vườn</a:t>
            </a:r>
            <a:r>
              <a:rPr lang="en-US" sz="2200" dirty="0"/>
              <a:t> </a:t>
            </a:r>
            <a:r>
              <a:rPr lang="en-US" sz="2200" dirty="0" err="1"/>
              <a:t>trên</a:t>
            </a:r>
            <a:r>
              <a:rPr lang="en-US" sz="2200" dirty="0"/>
              <a:t> </a:t>
            </a:r>
            <a:r>
              <a:rPr lang="en-US" sz="2200" dirty="0" err="1"/>
              <a:t>sân</a:t>
            </a:r>
            <a:r>
              <a:rPr lang="en-US" sz="2200" dirty="0"/>
              <a:t> </a:t>
            </a:r>
            <a:r>
              <a:rPr lang="en-US" sz="2200" dirty="0" err="1"/>
              <a:t>thượng</a:t>
            </a:r>
            <a:r>
              <a:rPr lang="en-US" sz="2200" dirty="0"/>
              <a:t> </a:t>
            </a:r>
            <a:r>
              <a:rPr lang="en-US" sz="2200" dirty="0" err="1"/>
              <a:t>của</a:t>
            </a:r>
            <a:r>
              <a:rPr lang="en-US" sz="2200" dirty="0"/>
              <a:t> </a:t>
            </a:r>
            <a:r>
              <a:rPr lang="en-US" sz="2200" dirty="0" err="1"/>
              <a:t>anh</a:t>
            </a:r>
            <a:r>
              <a:rPr lang="en-US" sz="2200" dirty="0"/>
              <a:t> </a:t>
            </a:r>
            <a:r>
              <a:rPr lang="en-US" sz="2200" dirty="0" err="1"/>
              <a:t>ấy</a:t>
            </a:r>
            <a:r>
              <a:rPr lang="en-US" sz="2200" dirty="0"/>
              <a:t>.</a:t>
            </a:r>
          </a:p>
          <a:p>
            <a:r>
              <a:rPr lang="en-US" sz="2200" b="1" dirty="0"/>
              <a:t>D. </a:t>
            </a:r>
            <a:r>
              <a:rPr lang="en-US" sz="2200" dirty="0" err="1"/>
              <a:t>Số</a:t>
            </a:r>
            <a:r>
              <a:rPr lang="en-US" sz="2200" dirty="0"/>
              <a:t> </a:t>
            </a:r>
            <a:r>
              <a:rPr lang="en-US" sz="2200" dirty="0" err="1"/>
              <a:t>tiền</a:t>
            </a:r>
            <a:r>
              <a:rPr lang="en-US" sz="2200" dirty="0"/>
              <a:t> </a:t>
            </a:r>
            <a:r>
              <a:rPr lang="en-US" sz="2200" dirty="0" err="1"/>
              <a:t>kiếm</a:t>
            </a:r>
            <a:r>
              <a:rPr lang="en-US" sz="2200" dirty="0"/>
              <a:t> </a:t>
            </a:r>
            <a:r>
              <a:rPr lang="en-US" sz="2200" dirty="0" err="1"/>
              <a:t>được</a:t>
            </a:r>
            <a:r>
              <a:rPr lang="en-US" sz="2200" dirty="0"/>
              <a:t> </a:t>
            </a:r>
            <a:r>
              <a:rPr lang="en-US" sz="2200" dirty="0" err="1"/>
              <a:t>từ</a:t>
            </a:r>
            <a:r>
              <a:rPr lang="en-US" sz="2200" dirty="0"/>
              <a:t> </a:t>
            </a:r>
            <a:r>
              <a:rPr lang="en-US" sz="2200" dirty="0" err="1"/>
              <a:t>món</a:t>
            </a:r>
            <a:r>
              <a:rPr lang="en-US" sz="2200" dirty="0"/>
              <a:t> </a:t>
            </a:r>
            <a:r>
              <a:rPr lang="en-US" sz="2200" dirty="0" err="1"/>
              <a:t>ăn</a:t>
            </a:r>
            <a:r>
              <a:rPr lang="en-US" sz="2200" dirty="0"/>
              <a:t> </a:t>
            </a:r>
            <a:r>
              <a:rPr lang="en-US" sz="2200" dirty="0" err="1"/>
              <a:t>được</a:t>
            </a:r>
            <a:r>
              <a:rPr lang="en-US" sz="2200" dirty="0"/>
              <a:t> </a:t>
            </a:r>
            <a:r>
              <a:rPr lang="en-US" sz="2200" dirty="0" err="1"/>
              <a:t>đưa</a:t>
            </a:r>
            <a:r>
              <a:rPr lang="en-US" sz="2200" dirty="0"/>
              <a:t> </a:t>
            </a:r>
            <a:r>
              <a:rPr lang="en-US" sz="2200" dirty="0" err="1"/>
              <a:t>cho</a:t>
            </a:r>
            <a:r>
              <a:rPr lang="en-US" sz="2200" dirty="0"/>
              <a:t> </a:t>
            </a:r>
            <a:r>
              <a:rPr lang="en-US" sz="2200" dirty="0" err="1"/>
              <a:t>những</a:t>
            </a:r>
            <a:r>
              <a:rPr lang="en-US" sz="2200" dirty="0"/>
              <a:t> </a:t>
            </a:r>
            <a:r>
              <a:rPr lang="en-US" sz="2200" dirty="0" err="1"/>
              <a:t>người</a:t>
            </a:r>
            <a:r>
              <a:rPr lang="en-US" sz="2200" dirty="0"/>
              <a:t> </a:t>
            </a:r>
            <a:r>
              <a:rPr lang="en-US" sz="2200" dirty="0" err="1"/>
              <a:t>làm</a:t>
            </a:r>
            <a:r>
              <a:rPr lang="en-US" sz="2200" dirty="0"/>
              <a:t> </a:t>
            </a:r>
            <a:r>
              <a:rPr lang="en-US" sz="2200" dirty="0" err="1"/>
              <a:t>vườn</a:t>
            </a:r>
            <a:r>
              <a:rPr lang="en-US" sz="2200" dirty="0"/>
              <a:t> </a:t>
            </a:r>
            <a:r>
              <a:rPr lang="en-US" sz="2200" dirty="0" err="1"/>
              <a:t>trên</a:t>
            </a:r>
            <a:r>
              <a:rPr lang="en-US" sz="2200" dirty="0"/>
              <a:t> </a:t>
            </a:r>
            <a:r>
              <a:rPr lang="en-US" sz="2200" dirty="0" err="1"/>
              <a:t>sân</a:t>
            </a:r>
            <a:r>
              <a:rPr lang="en-US" sz="2200" dirty="0"/>
              <a:t> </a:t>
            </a:r>
            <a:r>
              <a:rPr lang="en-US" sz="2200" dirty="0" err="1"/>
              <a:t>thượng</a:t>
            </a:r>
            <a:r>
              <a:rPr lang="en-US" sz="2200" dirty="0"/>
              <a:t>.</a:t>
            </a:r>
          </a:p>
          <a:p>
            <a:r>
              <a:rPr lang="en-US" sz="2200" b="1" dirty="0" err="1"/>
              <a:t>Thông</a:t>
            </a:r>
            <a:r>
              <a:rPr lang="en-US" sz="2200" b="1" dirty="0"/>
              <a:t> tin </a:t>
            </a:r>
            <a:r>
              <a:rPr lang="en-US" sz="2200" dirty="0" err="1"/>
              <a:t>này</a:t>
            </a:r>
            <a:r>
              <a:rPr lang="en-US" sz="2200" dirty="0"/>
              <a:t> </a:t>
            </a:r>
            <a:r>
              <a:rPr lang="en-US" sz="2200" dirty="0" err="1"/>
              <a:t>có</a:t>
            </a:r>
            <a:r>
              <a:rPr lang="en-US" sz="2200" dirty="0"/>
              <a:t> </a:t>
            </a:r>
            <a:r>
              <a:rPr lang="en-US" sz="2200" dirty="0" err="1"/>
              <a:t>thể</a:t>
            </a:r>
            <a:r>
              <a:rPr lang="en-US" sz="2200" dirty="0"/>
              <a:t> </a:t>
            </a:r>
            <a:r>
              <a:rPr lang="en-US" sz="2200" dirty="0" err="1"/>
              <a:t>được</a:t>
            </a:r>
            <a:r>
              <a:rPr lang="en-US" sz="2200" dirty="0"/>
              <a:t> </a:t>
            </a:r>
            <a:r>
              <a:rPr lang="en-US" sz="2200" dirty="0" err="1"/>
              <a:t>suy</a:t>
            </a:r>
            <a:r>
              <a:rPr lang="en-US" sz="2200" dirty="0"/>
              <a:t> </a:t>
            </a:r>
            <a:r>
              <a:rPr lang="en-US" sz="2200" dirty="0" err="1"/>
              <a:t>ra</a:t>
            </a:r>
            <a:r>
              <a:rPr lang="en-US" sz="2200" dirty="0"/>
              <a:t> </a:t>
            </a:r>
            <a:r>
              <a:rPr lang="en-US" sz="2200" dirty="0" err="1"/>
              <a:t>từ</a:t>
            </a:r>
            <a:r>
              <a:rPr lang="en-US" sz="2200" dirty="0"/>
              <a:t> </a:t>
            </a:r>
            <a:r>
              <a:rPr lang="en-US" sz="2200" dirty="0" err="1"/>
              <a:t>câu</a:t>
            </a:r>
            <a:r>
              <a:rPr lang="en-US" sz="2200" dirty="0"/>
              <a:t> </a:t>
            </a:r>
            <a:r>
              <a:rPr lang="en-US" sz="2200" dirty="0" err="1"/>
              <a:t>cuối</a:t>
            </a:r>
            <a:r>
              <a:rPr lang="en-US" sz="2200" dirty="0"/>
              <a:t> </a:t>
            </a:r>
            <a:r>
              <a:rPr lang="en-US" sz="2200" dirty="0" err="1"/>
              <a:t>cùng</a:t>
            </a:r>
            <a:r>
              <a:rPr lang="en-US" sz="2200" dirty="0"/>
              <a:t> </a:t>
            </a:r>
            <a:r>
              <a:rPr lang="en-US" sz="2200" dirty="0" err="1"/>
              <a:t>của</a:t>
            </a:r>
            <a:r>
              <a:rPr lang="en-US" sz="2200" dirty="0"/>
              <a:t> </a:t>
            </a:r>
            <a:r>
              <a:rPr lang="en-US" sz="2200" dirty="0" err="1"/>
              <a:t>đoạn</a:t>
            </a:r>
            <a:r>
              <a:rPr lang="en-US" sz="2200" dirty="0"/>
              <a:t> 5:</a:t>
            </a:r>
          </a:p>
          <a:p>
            <a:r>
              <a:rPr lang="en-US" sz="2200" dirty="0"/>
              <a:t>"Chef Rick </a:t>
            </a:r>
            <a:r>
              <a:rPr lang="en-US" sz="2200" dirty="0" err="1"/>
              <a:t>Bayless</a:t>
            </a:r>
            <a:r>
              <a:rPr lang="en-US" sz="2200" dirty="0"/>
              <a:t> serves “Rooftop Salsa” at his restaurant in Chicago, USA, using only ingredients grown in his rooftop garden." (</a:t>
            </a:r>
            <a:r>
              <a:rPr lang="en-US" sz="2200" dirty="0" err="1"/>
              <a:t>Đầu</a:t>
            </a:r>
            <a:r>
              <a:rPr lang="en-US" sz="2200" dirty="0"/>
              <a:t> </a:t>
            </a:r>
            <a:r>
              <a:rPr lang="en-US" sz="2200" dirty="0" err="1"/>
              <a:t>bếp</a:t>
            </a:r>
            <a:r>
              <a:rPr lang="en-US" sz="2200" dirty="0"/>
              <a:t> Rick </a:t>
            </a:r>
            <a:r>
              <a:rPr lang="en-US" sz="2200" dirty="0" err="1"/>
              <a:t>Bayless</a:t>
            </a:r>
            <a:r>
              <a:rPr lang="en-US" sz="2200" dirty="0"/>
              <a:t> </a:t>
            </a:r>
            <a:r>
              <a:rPr lang="en-US" sz="2200" dirty="0" err="1"/>
              <a:t>phục</a:t>
            </a:r>
            <a:r>
              <a:rPr lang="en-US" sz="2200" dirty="0"/>
              <a:t> </a:t>
            </a:r>
            <a:r>
              <a:rPr lang="en-US" sz="2200" dirty="0" err="1"/>
              <a:t>vụ</a:t>
            </a:r>
            <a:r>
              <a:rPr lang="en-US" sz="2200" dirty="0"/>
              <a:t> </a:t>
            </a:r>
            <a:r>
              <a:rPr lang="en-US" sz="2200" dirty="0" err="1"/>
              <a:t>món</a:t>
            </a:r>
            <a:r>
              <a:rPr lang="en-US" sz="2200" dirty="0"/>
              <a:t> “Salsa </a:t>
            </a:r>
            <a:r>
              <a:rPr lang="en-US" sz="2200" dirty="0" err="1"/>
              <a:t>sân</a:t>
            </a:r>
            <a:r>
              <a:rPr lang="en-US" sz="2200" dirty="0"/>
              <a:t> </a:t>
            </a:r>
            <a:r>
              <a:rPr lang="en-US" sz="2200" dirty="0" err="1"/>
              <a:t>thượng</a:t>
            </a:r>
            <a:r>
              <a:rPr lang="en-US" sz="2200" dirty="0"/>
              <a:t>” ở </a:t>
            </a:r>
            <a:r>
              <a:rPr lang="en-US" sz="2200" dirty="0" err="1"/>
              <a:t>nhà</a:t>
            </a:r>
            <a:r>
              <a:rPr lang="en-US" sz="2200" dirty="0"/>
              <a:t> </a:t>
            </a:r>
            <a:r>
              <a:rPr lang="en-US" sz="2200" dirty="0" err="1"/>
              <a:t>hàng</a:t>
            </a:r>
            <a:r>
              <a:rPr lang="en-US" sz="2200" dirty="0"/>
              <a:t> </a:t>
            </a:r>
            <a:r>
              <a:rPr lang="en-US" sz="2200" dirty="0" err="1"/>
              <a:t>của</a:t>
            </a:r>
            <a:r>
              <a:rPr lang="en-US" sz="2200" dirty="0"/>
              <a:t> </a:t>
            </a:r>
            <a:r>
              <a:rPr lang="en-US" sz="2200" dirty="0" err="1"/>
              <a:t>mình</a:t>
            </a:r>
            <a:r>
              <a:rPr lang="en-US" sz="2200" dirty="0"/>
              <a:t> ở Chicago, </a:t>
            </a:r>
            <a:r>
              <a:rPr lang="en-US" sz="2200" dirty="0" err="1"/>
              <a:t>Mỹ</a:t>
            </a:r>
            <a:r>
              <a:rPr lang="en-US" sz="2200" dirty="0"/>
              <a:t>, </a:t>
            </a:r>
            <a:r>
              <a:rPr lang="en-US" sz="2200" dirty="0" err="1"/>
              <a:t>chỉ</a:t>
            </a:r>
            <a:r>
              <a:rPr lang="en-US" sz="2200" dirty="0"/>
              <a:t> </a:t>
            </a:r>
            <a:r>
              <a:rPr lang="en-US" sz="2200" dirty="0" err="1"/>
              <a:t>sử</a:t>
            </a:r>
            <a:r>
              <a:rPr lang="en-US" sz="2200" dirty="0"/>
              <a:t> </a:t>
            </a:r>
            <a:r>
              <a:rPr lang="en-US" sz="2200" dirty="0" err="1"/>
              <a:t>dụng</a:t>
            </a:r>
            <a:r>
              <a:rPr lang="en-US" sz="2200" dirty="0"/>
              <a:t> </a:t>
            </a:r>
            <a:r>
              <a:rPr lang="en-US" sz="2200" dirty="0" err="1"/>
              <a:t>các</a:t>
            </a:r>
            <a:r>
              <a:rPr lang="en-US" sz="2200" dirty="0"/>
              <a:t> </a:t>
            </a:r>
            <a:r>
              <a:rPr lang="en-US" sz="2200" dirty="0" err="1"/>
              <a:t>nguyên</a:t>
            </a:r>
            <a:r>
              <a:rPr lang="en-US" sz="2200" dirty="0"/>
              <a:t> </a:t>
            </a:r>
            <a:r>
              <a:rPr lang="en-US" sz="2200" dirty="0" err="1"/>
              <a:t>liệu</a:t>
            </a:r>
            <a:r>
              <a:rPr lang="en-US" sz="2200" dirty="0"/>
              <a:t> </a:t>
            </a:r>
            <a:r>
              <a:rPr lang="en-US" sz="2200" dirty="0" err="1"/>
              <a:t>được</a:t>
            </a:r>
            <a:r>
              <a:rPr lang="en-US" sz="2200" dirty="0"/>
              <a:t> </a:t>
            </a:r>
            <a:r>
              <a:rPr lang="en-US" sz="2200" dirty="0" err="1"/>
              <a:t>trồng</a:t>
            </a:r>
            <a:r>
              <a:rPr lang="en-US" sz="2200" dirty="0"/>
              <a:t> </a:t>
            </a:r>
            <a:r>
              <a:rPr lang="en-US" sz="2200" dirty="0" err="1"/>
              <a:t>trong</a:t>
            </a:r>
            <a:r>
              <a:rPr lang="en-US" sz="2200" dirty="0"/>
              <a:t> </a:t>
            </a:r>
            <a:r>
              <a:rPr lang="en-US" sz="2200" dirty="0" err="1"/>
              <a:t>khu</a:t>
            </a:r>
            <a:r>
              <a:rPr lang="en-US" sz="2200" dirty="0"/>
              <a:t> </a:t>
            </a:r>
            <a:r>
              <a:rPr lang="en-US" sz="2200" dirty="0" err="1"/>
              <a:t>vườn</a:t>
            </a:r>
            <a:r>
              <a:rPr lang="en-US" sz="2200" dirty="0"/>
              <a:t> </a:t>
            </a:r>
            <a:r>
              <a:rPr lang="en-US" sz="2200" dirty="0" err="1"/>
              <a:t>trên</a:t>
            </a:r>
            <a:r>
              <a:rPr lang="en-US" sz="2200" dirty="0"/>
              <a:t> </a:t>
            </a:r>
            <a:r>
              <a:rPr lang="en-US" sz="2200" dirty="0" err="1"/>
              <a:t>mái</a:t>
            </a:r>
            <a:r>
              <a:rPr lang="en-US" sz="2200" dirty="0"/>
              <a:t> </a:t>
            </a:r>
            <a:r>
              <a:rPr lang="en-US" sz="2200" dirty="0" err="1"/>
              <a:t>nhà</a:t>
            </a:r>
            <a:r>
              <a:rPr lang="en-US" sz="2200" dirty="0"/>
              <a:t> </a:t>
            </a:r>
            <a:r>
              <a:rPr lang="en-US" sz="2200" dirty="0" err="1"/>
              <a:t>của</a:t>
            </a:r>
            <a:r>
              <a:rPr lang="en-US" sz="2200" dirty="0"/>
              <a:t> </a:t>
            </a:r>
            <a:r>
              <a:rPr lang="en-US" sz="2200" dirty="0" err="1"/>
              <a:t>mình</a:t>
            </a:r>
            <a:r>
              <a:rPr lang="en-US" sz="2200" dirty="0"/>
              <a:t>).</a:t>
            </a:r>
          </a:p>
          <a:p>
            <a:endParaRPr lang="en-US" sz="2200" dirty="0" smtClean="0"/>
          </a:p>
          <a:p>
            <a:endParaRPr lang="en-US" sz="2200" dirty="0"/>
          </a:p>
        </p:txBody>
      </p:sp>
      <p:sp>
        <p:nvSpPr>
          <p:cNvPr id="3" name="Oval 2"/>
          <p:cNvSpPr/>
          <p:nvPr/>
        </p:nvSpPr>
        <p:spPr>
          <a:xfrm>
            <a:off x="2286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79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circle(in)">
                                      <p:cBhvr>
                                        <p:cTn id="7" dur="2000"/>
                                        <p:tgtEl>
                                          <p:spTgt spid="2">
                                            <p:txEl>
                                              <p:pRg st="5" end="5"/>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circle(in)">
                                      <p:cBhvr>
                                        <p:cTn id="10" dur="2000"/>
                                        <p:tgtEl>
                                          <p:spTgt spid="2">
                                            <p:txEl>
                                              <p:pRg st="6" end="6"/>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Effect transition="in" filter="circle(in)">
                                      <p:cBhvr>
                                        <p:cTn id="13" dur="2000"/>
                                        <p:tgtEl>
                                          <p:spTgt spid="2">
                                            <p:txEl>
                                              <p:pRg st="7" end="7"/>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circle(in)">
                                      <p:cBhvr>
                                        <p:cTn id="16" dur="2000"/>
                                        <p:tgtEl>
                                          <p:spTgt spid="2">
                                            <p:txEl>
                                              <p:pRg st="8" end="8"/>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circle(in)">
                                      <p:cBhvr>
                                        <p:cTn id="19" dur="2000"/>
                                        <p:tgtEl>
                                          <p:spTgt spid="2">
                                            <p:txEl>
                                              <p:pRg st="9" end="9"/>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circle(in)">
                                      <p:cBhvr>
                                        <p:cTn id="22" dur="2000"/>
                                        <p:tgtEl>
                                          <p:spTgt spid="2">
                                            <p:txEl>
                                              <p:pRg st="10" end="10"/>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circle(in)">
                                      <p:cBhvr>
                                        <p:cTn id="25" dur="2000"/>
                                        <p:tgtEl>
                                          <p:spTgt spid="2">
                                            <p:txEl>
                                              <p:pRg st="11" end="1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520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712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8572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765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15400" cy="4893647"/>
          </a:xfrm>
          <a:prstGeom prst="rect">
            <a:avLst/>
          </a:prstGeom>
          <a:noFill/>
        </p:spPr>
        <p:txBody>
          <a:bodyPr wrap="square" rtlCol="0">
            <a:spAutoFit/>
          </a:bodyPr>
          <a:lstStyle/>
          <a:p>
            <a:r>
              <a:rPr lang="en-US" sz="2400" b="1" dirty="0"/>
              <a:t>Question 5:</a:t>
            </a:r>
            <a:r>
              <a:rPr lang="en-US" sz="2400" dirty="0"/>
              <a:t> They had to wait ten minutes for the anesthetic to take________ before they stitched up the cut.</a:t>
            </a:r>
          </a:p>
          <a:p>
            <a:r>
              <a:rPr lang="en-US" sz="2400" b="1" dirty="0"/>
              <a:t>A. </a:t>
            </a:r>
            <a:r>
              <a:rPr lang="en-US" sz="2400" dirty="0"/>
              <a:t>effect	</a:t>
            </a:r>
            <a:r>
              <a:rPr lang="en-US" sz="2400" b="1" dirty="0"/>
              <a:t>B. </a:t>
            </a:r>
            <a:r>
              <a:rPr lang="en-US" sz="2400" dirty="0"/>
              <a:t>impact	</a:t>
            </a:r>
            <a:r>
              <a:rPr lang="en-US" sz="2400" b="1" dirty="0"/>
              <a:t>C. </a:t>
            </a:r>
            <a:r>
              <a:rPr lang="en-US" sz="2400" dirty="0"/>
              <a:t>influence	</a:t>
            </a:r>
            <a:r>
              <a:rPr lang="en-US" sz="2400" b="1" dirty="0"/>
              <a:t>D. </a:t>
            </a:r>
            <a:r>
              <a:rPr lang="en-US" sz="2400" dirty="0"/>
              <a:t>affect</a:t>
            </a:r>
          </a:p>
          <a:p>
            <a:endParaRPr lang="en-US" sz="2400" b="1" dirty="0" smtClean="0"/>
          </a:p>
          <a:p>
            <a:r>
              <a:rPr lang="en-US" sz="2400" dirty="0" smtClean="0"/>
              <a:t>A</a:t>
            </a:r>
            <a:r>
              <a:rPr lang="en-US" sz="2400" dirty="0"/>
              <a:t>. effect /1 </a:t>
            </a:r>
            <a:r>
              <a:rPr lang="en-US" sz="2400" dirty="0" err="1"/>
              <a:t>fekt</a:t>
            </a:r>
            <a:r>
              <a:rPr lang="en-US" sz="2400" dirty="0"/>
              <a:t>/ (n): </a:t>
            </a:r>
            <a:r>
              <a:rPr lang="en-US" sz="2400" dirty="0" err="1"/>
              <a:t>có</a:t>
            </a:r>
            <a:r>
              <a:rPr lang="en-US" sz="2400" dirty="0"/>
              <a:t> </a:t>
            </a:r>
            <a:r>
              <a:rPr lang="en-US" sz="2400" dirty="0" err="1"/>
              <a:t>kết</a:t>
            </a:r>
            <a:r>
              <a:rPr lang="en-US" sz="2400" dirty="0"/>
              <a:t> </a:t>
            </a:r>
            <a:r>
              <a:rPr lang="en-US" sz="2400" dirty="0" err="1"/>
              <a:t>quả</a:t>
            </a:r>
            <a:r>
              <a:rPr lang="en-US" sz="2400" dirty="0"/>
              <a:t>, </a:t>
            </a:r>
            <a:r>
              <a:rPr lang="en-US" sz="2400" dirty="0" err="1"/>
              <a:t>có</a:t>
            </a:r>
            <a:r>
              <a:rPr lang="en-US" sz="2400" dirty="0"/>
              <a:t> </a:t>
            </a:r>
            <a:r>
              <a:rPr lang="en-US" sz="2400" dirty="0" err="1"/>
              <a:t>hiệu</a:t>
            </a:r>
            <a:r>
              <a:rPr lang="en-US" sz="2400" dirty="0"/>
              <a:t> </a:t>
            </a:r>
            <a:r>
              <a:rPr lang="en-US" sz="2400" dirty="0" err="1"/>
              <a:t>lực</a:t>
            </a:r>
            <a:r>
              <a:rPr lang="en-US" sz="2400" dirty="0"/>
              <a:t>, </a:t>
            </a:r>
            <a:r>
              <a:rPr lang="en-US" sz="2400" dirty="0" err="1"/>
              <a:t>có</a:t>
            </a:r>
            <a:r>
              <a:rPr lang="en-US" sz="2400" dirty="0"/>
              <a:t> </a:t>
            </a:r>
            <a:r>
              <a:rPr lang="en-US" sz="2400" dirty="0" err="1"/>
              <a:t>tác</a:t>
            </a:r>
            <a:r>
              <a:rPr lang="en-US" sz="2400" dirty="0"/>
              <a:t> </a:t>
            </a:r>
            <a:r>
              <a:rPr lang="en-US" sz="2400" dirty="0" err="1"/>
              <a:t>dụng</a:t>
            </a:r>
            <a:r>
              <a:rPr lang="en-US" sz="2400" dirty="0"/>
              <a:t> </a:t>
            </a:r>
            <a:r>
              <a:rPr lang="en-US" sz="2400" dirty="0" err="1"/>
              <a:t>ánh</a:t>
            </a:r>
            <a:r>
              <a:rPr lang="en-US" sz="2400" dirty="0"/>
              <a:t> </a:t>
            </a:r>
            <a:r>
              <a:rPr lang="en-US" sz="2400" dirty="0" err="1"/>
              <a:t>huởng</a:t>
            </a:r>
            <a:r>
              <a:rPr lang="en-US" sz="2400" dirty="0"/>
              <a:t> </a:t>
            </a:r>
          </a:p>
          <a:p>
            <a:r>
              <a:rPr lang="en-US" sz="2400" dirty="0"/>
              <a:t>B. impact /</a:t>
            </a:r>
            <a:r>
              <a:rPr lang="en-US" sz="2400" dirty="0" err="1"/>
              <a:t>impækt</a:t>
            </a:r>
            <a:r>
              <a:rPr lang="en-US" sz="2400" dirty="0"/>
              <a:t>/ (n). </a:t>
            </a:r>
            <a:r>
              <a:rPr lang="en-US" sz="2400" dirty="0" err="1"/>
              <a:t>có</a:t>
            </a:r>
            <a:r>
              <a:rPr lang="en-US" sz="2400" dirty="0"/>
              <a:t> </a:t>
            </a:r>
            <a:r>
              <a:rPr lang="en-US" sz="2400" dirty="0" err="1"/>
              <a:t>lác</a:t>
            </a:r>
            <a:r>
              <a:rPr lang="en-US" sz="2400" dirty="0"/>
              <a:t> </a:t>
            </a:r>
            <a:r>
              <a:rPr lang="en-US" sz="2400" dirty="0" err="1"/>
              <a:t>động</a:t>
            </a:r>
            <a:r>
              <a:rPr lang="en-US" sz="2400" dirty="0"/>
              <a:t>, </a:t>
            </a:r>
            <a:r>
              <a:rPr lang="en-US" sz="2400" dirty="0" err="1"/>
              <a:t>ảnh</a:t>
            </a:r>
            <a:r>
              <a:rPr lang="en-US" sz="2400" dirty="0"/>
              <a:t> </a:t>
            </a:r>
            <a:r>
              <a:rPr lang="en-US" sz="2400" dirty="0" err="1"/>
              <a:t>huờng</a:t>
            </a:r>
            <a:r>
              <a:rPr lang="en-US" sz="2400" dirty="0"/>
              <a:t> </a:t>
            </a:r>
            <a:r>
              <a:rPr lang="en-US" sz="2400" dirty="0" err="1"/>
              <a:t>mạnh</a:t>
            </a:r>
            <a:r>
              <a:rPr lang="en-US" sz="2400" dirty="0"/>
              <a:t> </a:t>
            </a:r>
            <a:r>
              <a:rPr lang="en-US" sz="2400" dirty="0" err="1"/>
              <a:t>mé</a:t>
            </a:r>
            <a:r>
              <a:rPr lang="en-US" sz="2400" dirty="0"/>
              <a:t> (</a:t>
            </a:r>
            <a:r>
              <a:rPr lang="en-US" sz="2400" dirty="0" err="1"/>
              <a:t>thường</a:t>
            </a:r>
            <a:r>
              <a:rPr lang="en-US" sz="2400" dirty="0"/>
              <a:t> </a:t>
            </a:r>
            <a:r>
              <a:rPr lang="en-US" sz="2400" dirty="0" err="1"/>
              <a:t>là</a:t>
            </a:r>
            <a:r>
              <a:rPr lang="en-US" sz="2400" dirty="0"/>
              <a:t> </a:t>
            </a:r>
            <a:r>
              <a:rPr lang="en-US" sz="2400" dirty="0" err="1"/>
              <a:t>cái</a:t>
            </a:r>
            <a:r>
              <a:rPr lang="en-US" sz="2400" dirty="0"/>
              <a:t> </a:t>
            </a:r>
            <a:r>
              <a:rPr lang="en-US" sz="2400" dirty="0" err="1"/>
              <a:t>gi</a:t>
            </a:r>
            <a:r>
              <a:rPr lang="en-US" sz="2400" dirty="0"/>
              <a:t> </a:t>
            </a:r>
            <a:r>
              <a:rPr lang="en-US" sz="2400" dirty="0" err="1"/>
              <a:t>mơi</a:t>
            </a:r>
            <a:r>
              <a:rPr lang="en-US" sz="2400" dirty="0"/>
              <a:t> </a:t>
            </a:r>
            <a:r>
              <a:rPr lang="en-US" sz="2400" dirty="0" err="1"/>
              <a:t>mé</a:t>
            </a:r>
            <a:r>
              <a:rPr lang="en-US" sz="2400" dirty="0"/>
              <a:t>) </a:t>
            </a:r>
          </a:p>
          <a:p>
            <a:r>
              <a:rPr lang="en-US" sz="2400" dirty="0"/>
              <a:t>C. influence/ </a:t>
            </a:r>
            <a:r>
              <a:rPr lang="en-US" sz="2400" dirty="0" err="1"/>
              <a:t>influans</a:t>
            </a:r>
            <a:r>
              <a:rPr lang="en-US" sz="2400" dirty="0"/>
              <a:t>/ (n): </a:t>
            </a:r>
            <a:r>
              <a:rPr lang="en-US" sz="2400" dirty="0" err="1"/>
              <a:t>sức</a:t>
            </a:r>
            <a:r>
              <a:rPr lang="en-US" sz="2400" dirty="0"/>
              <a:t> </a:t>
            </a:r>
            <a:r>
              <a:rPr lang="en-US" sz="2400" dirty="0" err="1"/>
              <a:t>mạnh</a:t>
            </a:r>
            <a:r>
              <a:rPr lang="en-US" sz="2400" dirty="0"/>
              <a:t>, </a:t>
            </a:r>
            <a:r>
              <a:rPr lang="en-US" sz="2400" dirty="0" err="1"/>
              <a:t>ảnh</a:t>
            </a:r>
            <a:r>
              <a:rPr lang="en-US" sz="2400" dirty="0"/>
              <a:t> </a:t>
            </a:r>
            <a:r>
              <a:rPr lang="en-US" sz="2400" dirty="0" err="1"/>
              <a:t>huởng</a:t>
            </a:r>
            <a:r>
              <a:rPr lang="en-US" sz="2400" dirty="0"/>
              <a:t>, </a:t>
            </a:r>
            <a:r>
              <a:rPr lang="en-US" sz="2400" dirty="0" err="1"/>
              <a:t>tác</a:t>
            </a:r>
            <a:r>
              <a:rPr lang="en-US" sz="2400" dirty="0"/>
              <a:t> </a:t>
            </a:r>
            <a:r>
              <a:rPr lang="en-US" sz="2400" dirty="0" err="1"/>
              <a:t>dộng</a:t>
            </a:r>
            <a:r>
              <a:rPr lang="en-US" sz="2400" dirty="0"/>
              <a:t> </a:t>
            </a:r>
            <a:r>
              <a:rPr lang="en-US" sz="2400" dirty="0" err="1"/>
              <a:t>đến</a:t>
            </a:r>
            <a:r>
              <a:rPr lang="en-US" sz="2400" dirty="0"/>
              <a:t> </a:t>
            </a:r>
            <a:r>
              <a:rPr lang="en-US" sz="2400" dirty="0" err="1"/>
              <a:t>ai</a:t>
            </a:r>
            <a:r>
              <a:rPr lang="en-US" sz="2400" dirty="0"/>
              <a:t> </a:t>
            </a:r>
          </a:p>
          <a:p>
            <a:r>
              <a:rPr lang="en-US" sz="2400" dirty="0"/>
              <a:t>D. affect /e </a:t>
            </a:r>
            <a:r>
              <a:rPr lang="en-US" sz="2400" dirty="0" err="1"/>
              <a:t>Tekl</a:t>
            </a:r>
            <a:r>
              <a:rPr lang="en-US" sz="2400" dirty="0"/>
              <a:t>/ (v) </a:t>
            </a:r>
            <a:r>
              <a:rPr lang="en-US" sz="2400" dirty="0" err="1"/>
              <a:t>tác</a:t>
            </a:r>
            <a:r>
              <a:rPr lang="en-US" sz="2400" dirty="0"/>
              <a:t> </a:t>
            </a:r>
            <a:r>
              <a:rPr lang="en-US" sz="2400" dirty="0" err="1"/>
              <a:t>động</a:t>
            </a:r>
            <a:r>
              <a:rPr lang="en-US" sz="2400" dirty="0"/>
              <a:t>, </a:t>
            </a:r>
            <a:r>
              <a:rPr lang="en-US" sz="2400" dirty="0" err="1"/>
              <a:t>ảnh</a:t>
            </a:r>
            <a:r>
              <a:rPr lang="en-US" sz="2400" dirty="0"/>
              <a:t> </a:t>
            </a:r>
            <a:r>
              <a:rPr lang="en-US" sz="2400" dirty="0" err="1"/>
              <a:t>hưởng</a:t>
            </a:r>
            <a:r>
              <a:rPr lang="en-US" sz="2400" dirty="0"/>
              <a:t> </a:t>
            </a:r>
            <a:r>
              <a:rPr lang="en-US" sz="2400" dirty="0" err="1"/>
              <a:t>dễn</a:t>
            </a:r>
            <a:r>
              <a:rPr lang="en-US" sz="2400" dirty="0"/>
              <a:t> </a:t>
            </a:r>
            <a:r>
              <a:rPr lang="en-US" sz="2400" dirty="0" err="1"/>
              <a:t>ai</a:t>
            </a:r>
            <a:r>
              <a:rPr lang="en-US" sz="2400" dirty="0"/>
              <a:t> </a:t>
            </a:r>
          </a:p>
          <a:p>
            <a:r>
              <a:rPr lang="en-US" sz="2400" dirty="0"/>
              <a:t>*</a:t>
            </a:r>
            <a:r>
              <a:rPr lang="en-US" sz="2400" dirty="0" err="1"/>
              <a:t>Cụm</a:t>
            </a:r>
            <a:r>
              <a:rPr lang="en-US" sz="2400" dirty="0"/>
              <a:t> </a:t>
            </a:r>
            <a:r>
              <a:rPr lang="en-US" sz="2400" dirty="0" err="1"/>
              <a:t>từ</a:t>
            </a:r>
            <a:r>
              <a:rPr lang="en-US" sz="2400" dirty="0"/>
              <a:t>: Take </a:t>
            </a:r>
            <a:r>
              <a:rPr lang="en-US" sz="2400" dirty="0" err="1"/>
              <a:t>offect</a:t>
            </a:r>
            <a:r>
              <a:rPr lang="en-US" sz="2400" dirty="0"/>
              <a:t>. </a:t>
            </a:r>
            <a:r>
              <a:rPr lang="en-US" sz="2400" dirty="0" err="1"/>
              <a:t>phát</a:t>
            </a:r>
            <a:r>
              <a:rPr lang="en-US" sz="2400" dirty="0"/>
              <a:t> </a:t>
            </a:r>
            <a:r>
              <a:rPr lang="en-US" sz="2400" dirty="0" err="1"/>
              <a:t>tác</a:t>
            </a:r>
            <a:r>
              <a:rPr lang="en-US" sz="2400" dirty="0"/>
              <a:t>, </a:t>
            </a:r>
            <a:r>
              <a:rPr lang="en-US" sz="2400" dirty="0" err="1"/>
              <a:t>có</a:t>
            </a:r>
            <a:r>
              <a:rPr lang="en-US" sz="2400" dirty="0"/>
              <a:t> </a:t>
            </a:r>
            <a:r>
              <a:rPr lang="en-US" sz="2400" dirty="0" err="1"/>
              <a:t>tác</a:t>
            </a:r>
            <a:r>
              <a:rPr lang="en-US" sz="2400" dirty="0"/>
              <a:t> dung (</a:t>
            </a:r>
            <a:r>
              <a:rPr lang="en-US" sz="2400" dirty="0" err="1"/>
              <a:t>thuốc</a:t>
            </a:r>
            <a:r>
              <a:rPr lang="en-US" sz="2400" dirty="0"/>
              <a:t> </a:t>
            </a:r>
            <a:r>
              <a:rPr lang="en-US" sz="2400" dirty="0" err="1"/>
              <a:t>thang</a:t>
            </a:r>
            <a:r>
              <a:rPr lang="en-US" sz="2400" dirty="0"/>
              <a:t>) </a:t>
            </a:r>
            <a:r>
              <a:rPr lang="en-US" sz="2400" dirty="0" err="1"/>
              <a:t>hoặc</a:t>
            </a:r>
            <a:r>
              <a:rPr lang="en-US" sz="2400" dirty="0"/>
              <a:t> </a:t>
            </a:r>
            <a:r>
              <a:rPr lang="en-US" sz="2400" dirty="0" err="1"/>
              <a:t>tao</a:t>
            </a:r>
            <a:r>
              <a:rPr lang="en-US" sz="2400" dirty="0"/>
              <a:t> ra.dat </a:t>
            </a:r>
            <a:r>
              <a:rPr lang="en-US" sz="2400" dirty="0" err="1"/>
              <a:t>dược</a:t>
            </a:r>
            <a:r>
              <a:rPr lang="en-US" sz="2400" dirty="0"/>
              <a:t> </a:t>
            </a:r>
            <a:r>
              <a:rPr lang="en-US" sz="2400" dirty="0" err="1"/>
              <a:t>kết</a:t>
            </a:r>
            <a:r>
              <a:rPr lang="en-US" sz="2400" dirty="0"/>
              <a:t> </a:t>
            </a:r>
            <a:r>
              <a:rPr lang="en-US" sz="2400" dirty="0" err="1"/>
              <a:t>quả</a:t>
            </a:r>
            <a:r>
              <a:rPr lang="en-US" sz="2400" dirty="0"/>
              <a:t> </a:t>
            </a:r>
            <a:r>
              <a:rPr lang="en-US" sz="2400" dirty="0" err="1"/>
              <a:t>như</a:t>
            </a:r>
            <a:r>
              <a:rPr lang="en-US" sz="2400" dirty="0"/>
              <a:t> </a:t>
            </a:r>
            <a:r>
              <a:rPr lang="en-US" sz="2400" dirty="0" err="1"/>
              <a:t>mong</a:t>
            </a:r>
            <a:r>
              <a:rPr lang="en-US" sz="2400" dirty="0"/>
              <a:t> </a:t>
            </a:r>
            <a:r>
              <a:rPr lang="en-US" sz="2400" dirty="0" err="1"/>
              <a:t>quôn</a:t>
            </a:r>
            <a:r>
              <a:rPr lang="en-US" sz="2400" dirty="0"/>
              <a:t> </a:t>
            </a:r>
            <a:r>
              <a:rPr lang="en-US" sz="2400" dirty="0" err="1"/>
              <a:t>Tạm</a:t>
            </a:r>
            <a:r>
              <a:rPr lang="en-US" sz="2400" dirty="0"/>
              <a:t> </a:t>
            </a:r>
            <a:r>
              <a:rPr lang="en-US" sz="2400" dirty="0" err="1"/>
              <a:t>dịch</a:t>
            </a:r>
            <a:r>
              <a:rPr lang="en-US" sz="2400" dirty="0"/>
              <a:t>: </a:t>
            </a:r>
            <a:r>
              <a:rPr lang="en-US" sz="2400" dirty="0" err="1"/>
              <a:t>Họ</a:t>
            </a:r>
            <a:r>
              <a:rPr lang="en-US" sz="2400" dirty="0"/>
              <a:t> </a:t>
            </a:r>
            <a:r>
              <a:rPr lang="en-US" sz="2400" dirty="0" err="1"/>
              <a:t>phải</a:t>
            </a:r>
            <a:r>
              <a:rPr lang="en-US" sz="2400" dirty="0"/>
              <a:t> </a:t>
            </a:r>
            <a:r>
              <a:rPr lang="en-US" sz="2400" dirty="0" err="1"/>
              <a:t>dợi</a:t>
            </a:r>
            <a:r>
              <a:rPr lang="en-US" sz="2400" dirty="0"/>
              <a:t> </a:t>
            </a:r>
            <a:r>
              <a:rPr lang="en-US" sz="2400" dirty="0" err="1"/>
              <a:t>mười</a:t>
            </a:r>
            <a:r>
              <a:rPr lang="en-US" sz="2400" dirty="0"/>
              <a:t> </a:t>
            </a:r>
            <a:r>
              <a:rPr lang="en-US" sz="2400" dirty="0" err="1"/>
              <a:t>phút</a:t>
            </a:r>
            <a:r>
              <a:rPr lang="en-US" sz="2400" dirty="0"/>
              <a:t> </a:t>
            </a:r>
            <a:r>
              <a:rPr lang="en-US" sz="2400" dirty="0" err="1"/>
              <a:t>để</a:t>
            </a:r>
            <a:r>
              <a:rPr lang="en-US" sz="2400" dirty="0"/>
              <a:t> </a:t>
            </a:r>
            <a:r>
              <a:rPr lang="en-US" sz="2400" dirty="0" err="1"/>
              <a:t>thuốc</a:t>
            </a:r>
            <a:r>
              <a:rPr lang="en-US" sz="2400" dirty="0"/>
              <a:t> </a:t>
            </a:r>
            <a:r>
              <a:rPr lang="en-US" sz="2400" dirty="0" err="1"/>
              <a:t>mê</a:t>
            </a:r>
            <a:r>
              <a:rPr lang="en-US" sz="2400" dirty="0"/>
              <a:t> </a:t>
            </a:r>
            <a:r>
              <a:rPr lang="en-US" sz="2400" dirty="0" err="1"/>
              <a:t>có</a:t>
            </a:r>
            <a:r>
              <a:rPr lang="en-US" sz="2400" dirty="0"/>
              <a:t> </a:t>
            </a:r>
            <a:r>
              <a:rPr lang="en-US" sz="2400" dirty="0" err="1"/>
              <a:t>hiệu</a:t>
            </a:r>
            <a:r>
              <a:rPr lang="en-US" sz="2400" dirty="0"/>
              <a:t> </a:t>
            </a:r>
            <a:r>
              <a:rPr lang="en-US" sz="2400" dirty="0" err="1"/>
              <a:t>luc</a:t>
            </a:r>
            <a:r>
              <a:rPr lang="en-US" sz="2400" dirty="0"/>
              <a:t> </a:t>
            </a:r>
            <a:r>
              <a:rPr lang="en-US" sz="2400" dirty="0" err="1"/>
              <a:t>trước</a:t>
            </a:r>
            <a:r>
              <a:rPr lang="en-US" sz="2400" dirty="0"/>
              <a:t> </a:t>
            </a:r>
            <a:r>
              <a:rPr lang="en-US" sz="2400" dirty="0" err="1"/>
              <a:t>khi</a:t>
            </a:r>
            <a:r>
              <a:rPr lang="en-US" sz="2400" dirty="0"/>
              <a:t> </a:t>
            </a:r>
            <a:r>
              <a:rPr lang="en-US" sz="2400" dirty="0" err="1"/>
              <a:t>khâu</a:t>
            </a:r>
            <a:r>
              <a:rPr lang="en-US" sz="2400" dirty="0"/>
              <a:t> </a:t>
            </a:r>
            <a:r>
              <a:rPr lang="en-US" sz="2400" dirty="0" err="1"/>
              <a:t>vét</a:t>
            </a:r>
            <a:r>
              <a:rPr lang="en-US" sz="2400" dirty="0"/>
              <a:t> </a:t>
            </a:r>
            <a:r>
              <a:rPr lang="en-US" sz="2400" dirty="0" err="1"/>
              <a:t>cát</a:t>
            </a:r>
            <a:r>
              <a:rPr lang="en-US" sz="2400" dirty="0"/>
              <a:t>.</a:t>
            </a:r>
          </a:p>
          <a:p>
            <a:endParaRPr lang="en-US" sz="2400" dirty="0"/>
          </a:p>
        </p:txBody>
      </p:sp>
      <p:sp>
        <p:nvSpPr>
          <p:cNvPr id="3" name="Oval 2"/>
          <p:cNvSpPr/>
          <p:nvPr/>
        </p:nvSpPr>
        <p:spPr>
          <a:xfrm>
            <a:off x="1524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995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circle(in)">
                                      <p:cBhvr>
                                        <p:cTn id="7" dur="2000"/>
                                        <p:tgtEl>
                                          <p:spTgt spid="2">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circle(in)">
                                      <p:cBhvr>
                                        <p:cTn id="10" dur="2000"/>
                                        <p:tgtEl>
                                          <p:spTgt spid="2">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circle(in)">
                                      <p:cBhvr>
                                        <p:cTn id="13" dur="2000"/>
                                        <p:tgtEl>
                                          <p:spTgt spid="2">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circle(in)">
                                      <p:cBhvr>
                                        <p:cTn id="16" dur="2000"/>
                                        <p:tgtEl>
                                          <p:spTgt spid="2">
                                            <p:txEl>
                                              <p:pRg st="6" end="6"/>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circle(in)">
                                      <p:cBhvr>
                                        <p:cTn id="19" dur="2000"/>
                                        <p:tgtEl>
                                          <p:spTgt spid="2">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ircle(in)">
                                      <p:cBhvr>
                                        <p:cTn id="2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6740307"/>
          </a:xfrm>
          <a:prstGeom prst="rect">
            <a:avLst/>
          </a:prstGeom>
          <a:noFill/>
        </p:spPr>
        <p:txBody>
          <a:bodyPr wrap="square" rtlCol="0">
            <a:spAutoFit/>
          </a:bodyPr>
          <a:lstStyle/>
          <a:p>
            <a:r>
              <a:rPr lang="en-US" sz="2400" b="1" dirty="0"/>
              <a:t>Question 6</a:t>
            </a:r>
            <a:r>
              <a:rPr lang="en-US" sz="2400" dirty="0"/>
              <a:t>: ____ many international agreements affirming their human rights, women are still much more likely than men to be poor and illiterate.</a:t>
            </a:r>
          </a:p>
          <a:p>
            <a:r>
              <a:rPr lang="en-US" sz="2400" b="1" dirty="0"/>
              <a:t>	A.</a:t>
            </a:r>
            <a:r>
              <a:rPr lang="en-US" sz="2400" dirty="0"/>
              <a:t> Although	</a:t>
            </a:r>
            <a:r>
              <a:rPr lang="en-US" sz="2400" b="1" dirty="0"/>
              <a:t>B.</a:t>
            </a:r>
            <a:r>
              <a:rPr lang="en-US" sz="2400" dirty="0"/>
              <a:t> Despite	</a:t>
            </a:r>
            <a:r>
              <a:rPr lang="en-US" sz="2400" b="1" dirty="0"/>
              <a:t>C.</a:t>
            </a:r>
            <a:r>
              <a:rPr lang="en-US" sz="2400" dirty="0"/>
              <a:t> Because	</a:t>
            </a:r>
            <a:r>
              <a:rPr lang="en-US" sz="2400" b="1" dirty="0"/>
              <a:t>D.</a:t>
            </a:r>
            <a:r>
              <a:rPr lang="en-US" sz="2400" dirty="0"/>
              <a:t> Since</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Mặc</a:t>
            </a:r>
            <a:r>
              <a:rPr lang="en-US" sz="2400" dirty="0"/>
              <a:t> </a:t>
            </a:r>
            <a:r>
              <a:rPr lang="en-US" sz="2400" dirty="0" err="1"/>
              <a:t>dù</a:t>
            </a:r>
            <a:r>
              <a:rPr lang="en-US" sz="2400" dirty="0"/>
              <a:t> </a:t>
            </a:r>
            <a:r>
              <a:rPr lang="en-US" sz="2400" dirty="0" err="1"/>
              <a:t>nhiều</a:t>
            </a:r>
            <a:r>
              <a:rPr lang="en-US" sz="2400" dirty="0"/>
              <a:t> </a:t>
            </a:r>
            <a:r>
              <a:rPr lang="en-US" sz="2400" dirty="0" err="1"/>
              <a:t>xác</a:t>
            </a:r>
            <a:r>
              <a:rPr lang="en-US" sz="2400" dirty="0"/>
              <a:t> </a:t>
            </a:r>
            <a:r>
              <a:rPr lang="en-US" sz="2400" dirty="0" err="1"/>
              <a:t>nhận</a:t>
            </a:r>
            <a:r>
              <a:rPr lang="en-US" sz="2400" dirty="0"/>
              <a:t> </a:t>
            </a:r>
            <a:r>
              <a:rPr lang="en-US" sz="2400" dirty="0" err="1"/>
              <a:t>các</a:t>
            </a:r>
            <a:r>
              <a:rPr lang="en-US" sz="2400" dirty="0"/>
              <a:t> </a:t>
            </a:r>
            <a:r>
              <a:rPr lang="en-US" sz="2400" dirty="0" err="1"/>
              <a:t>thỏa</a:t>
            </a:r>
            <a:r>
              <a:rPr lang="en-US" sz="2400" dirty="0"/>
              <a:t> </a:t>
            </a:r>
            <a:r>
              <a:rPr lang="en-US" sz="2400" dirty="0" err="1"/>
              <a:t>thuận</a:t>
            </a:r>
            <a:r>
              <a:rPr lang="en-US" sz="2400" dirty="0"/>
              <a:t> </a:t>
            </a:r>
            <a:r>
              <a:rPr lang="en-US" sz="2400" dirty="0" err="1"/>
              <a:t>quốc</a:t>
            </a:r>
            <a:r>
              <a:rPr lang="en-US" sz="2400" dirty="0"/>
              <a:t> </a:t>
            </a:r>
            <a:r>
              <a:rPr lang="en-US" sz="2400" dirty="0" err="1"/>
              <a:t>tế</a:t>
            </a:r>
            <a:r>
              <a:rPr lang="en-US" sz="2400" dirty="0"/>
              <a:t> </a:t>
            </a:r>
            <a:r>
              <a:rPr lang="en-US" sz="2400" dirty="0" err="1"/>
              <a:t>quyền</a:t>
            </a:r>
            <a:r>
              <a:rPr lang="en-US" sz="2400" dirty="0"/>
              <a:t> con </a:t>
            </a:r>
            <a:r>
              <a:rPr lang="en-US" sz="2400" dirty="0" err="1"/>
              <a:t>người</a:t>
            </a:r>
            <a:r>
              <a:rPr lang="en-US" sz="2400" dirty="0"/>
              <a:t> </a:t>
            </a:r>
            <a:r>
              <a:rPr lang="en-US" sz="2400" dirty="0" err="1"/>
              <a:t>của</a:t>
            </a:r>
            <a:r>
              <a:rPr lang="en-US" sz="2400" dirty="0"/>
              <a:t> </a:t>
            </a:r>
            <a:r>
              <a:rPr lang="en-US" sz="2400" dirty="0" err="1"/>
              <a:t>họ</a:t>
            </a:r>
            <a:r>
              <a:rPr lang="en-US" sz="2400" dirty="0"/>
              <a:t>, </a:t>
            </a:r>
            <a:r>
              <a:rPr lang="en-US" sz="2400" dirty="0" err="1"/>
              <a:t>nữ</a:t>
            </a:r>
            <a:r>
              <a:rPr lang="en-US" sz="2400" dirty="0"/>
              <a:t> </a:t>
            </a:r>
            <a:r>
              <a:rPr lang="en-US" sz="2400" dirty="0" err="1"/>
              <a:t>giới</a:t>
            </a:r>
            <a:r>
              <a:rPr lang="en-US" sz="2400" dirty="0"/>
              <a:t> </a:t>
            </a:r>
            <a:r>
              <a:rPr lang="en-US" sz="2400" dirty="0" err="1"/>
              <a:t>vẫn</a:t>
            </a:r>
            <a:r>
              <a:rPr lang="en-US" sz="2400" dirty="0"/>
              <a:t> </a:t>
            </a:r>
            <a:r>
              <a:rPr lang="en-US" sz="2400" dirty="0" err="1"/>
              <a:t>nhiều</a:t>
            </a:r>
            <a:r>
              <a:rPr lang="en-US" sz="2400" dirty="0"/>
              <a:t> </a:t>
            </a:r>
            <a:r>
              <a:rPr lang="en-US" sz="2400" dirty="0" err="1"/>
              <a:t>hơn</a:t>
            </a:r>
            <a:r>
              <a:rPr lang="en-US" sz="2400" dirty="0"/>
              <a:t> </a:t>
            </a:r>
            <a:r>
              <a:rPr lang="en-US" sz="2400" dirty="0" err="1"/>
              <a:t>nam</a:t>
            </a:r>
            <a:r>
              <a:rPr lang="en-US" sz="2400" dirty="0"/>
              <a:t> </a:t>
            </a:r>
            <a:r>
              <a:rPr lang="en-US" sz="2400" dirty="0" err="1"/>
              <a:t>giới</a:t>
            </a:r>
            <a:r>
              <a:rPr lang="en-US" sz="2400" dirty="0"/>
              <a:t> </a:t>
            </a:r>
            <a:r>
              <a:rPr lang="en-US" sz="2400" dirty="0" err="1"/>
              <a:t>về</a:t>
            </a:r>
            <a:r>
              <a:rPr lang="en-US" sz="2400" dirty="0"/>
              <a:t> </a:t>
            </a:r>
            <a:r>
              <a:rPr lang="en-US" sz="2400" dirty="0" err="1"/>
              <a:t>số</a:t>
            </a:r>
            <a:r>
              <a:rPr lang="en-US" sz="2400" dirty="0"/>
              <a:t> </a:t>
            </a:r>
            <a:r>
              <a:rPr lang="en-US" sz="2400" dirty="0" err="1"/>
              <a:t>lượng</a:t>
            </a:r>
            <a:r>
              <a:rPr lang="en-US" sz="2400" dirty="0"/>
              <a:t> </a:t>
            </a:r>
            <a:r>
              <a:rPr lang="en-US" sz="2400" dirty="0" err="1"/>
              <a:t>nghèo</a:t>
            </a:r>
            <a:r>
              <a:rPr lang="en-US" sz="2400" dirty="0"/>
              <a:t> </a:t>
            </a:r>
            <a:r>
              <a:rPr lang="en-US" sz="2400" dirty="0" err="1"/>
              <a:t>và</a:t>
            </a:r>
            <a:r>
              <a:rPr lang="en-US" sz="2400" dirty="0"/>
              <a:t> </a:t>
            </a:r>
            <a:r>
              <a:rPr lang="en-US" sz="2400" dirty="0" err="1"/>
              <a:t>mù</a:t>
            </a:r>
            <a:r>
              <a:rPr lang="en-US" sz="2400" dirty="0"/>
              <a:t> </a:t>
            </a:r>
            <a:r>
              <a:rPr lang="en-US" sz="2400" dirty="0" err="1"/>
              <a:t>chữ</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b="1" dirty="0"/>
              <a:t>A.</a:t>
            </a:r>
            <a:r>
              <a:rPr lang="en-US" sz="2400" dirty="0"/>
              <a:t> Although + clause: </a:t>
            </a:r>
            <a:r>
              <a:rPr lang="en-US" sz="2400" dirty="0" err="1"/>
              <a:t>mặc</a:t>
            </a:r>
            <a:r>
              <a:rPr lang="en-US" sz="2400" dirty="0"/>
              <a:t> </a:t>
            </a:r>
            <a:r>
              <a:rPr lang="en-US" sz="2400" dirty="0" err="1"/>
              <a:t>dù</a:t>
            </a:r>
            <a:r>
              <a:rPr lang="en-US" sz="2400" dirty="0"/>
              <a:t/>
            </a:r>
            <a:br>
              <a:rPr lang="en-US" sz="2400" dirty="0"/>
            </a:br>
            <a:r>
              <a:rPr lang="en-US" sz="2400" b="1" dirty="0"/>
              <a:t>B.</a:t>
            </a:r>
            <a:r>
              <a:rPr lang="en-US" sz="2400" dirty="0"/>
              <a:t> Despite + N/</a:t>
            </a:r>
            <a:r>
              <a:rPr lang="en-US" sz="2400" dirty="0" err="1"/>
              <a:t>Ving</a:t>
            </a:r>
            <a:r>
              <a:rPr lang="en-US" sz="2400" dirty="0"/>
              <a:t>: </a:t>
            </a:r>
            <a:r>
              <a:rPr lang="en-US" sz="2400" dirty="0" err="1"/>
              <a:t>mặc</a:t>
            </a:r>
            <a:r>
              <a:rPr lang="en-US" sz="2400" dirty="0"/>
              <a:t> </a:t>
            </a:r>
            <a:r>
              <a:rPr lang="en-US" sz="2400" dirty="0" err="1"/>
              <a:t>dù</a:t>
            </a:r>
            <a:r>
              <a:rPr lang="en-US" sz="2400" dirty="0"/>
              <a:t/>
            </a:r>
            <a:br>
              <a:rPr lang="en-US" sz="2400" dirty="0"/>
            </a:br>
            <a:r>
              <a:rPr lang="en-US" sz="2400" b="1" dirty="0"/>
              <a:t>C.</a:t>
            </a:r>
            <a:r>
              <a:rPr lang="en-US" sz="2400" dirty="0"/>
              <a:t> Because + clause: </a:t>
            </a:r>
            <a:r>
              <a:rPr lang="en-US" sz="2400" dirty="0" err="1"/>
              <a:t>bởi</a:t>
            </a:r>
            <a:r>
              <a:rPr lang="en-US" sz="2400" dirty="0"/>
              <a:t> </a:t>
            </a:r>
            <a:r>
              <a:rPr lang="en-US" sz="2400" dirty="0" err="1"/>
              <a:t>vì</a:t>
            </a:r>
            <a:r>
              <a:rPr lang="en-US" sz="2400" dirty="0"/>
              <a:t/>
            </a:r>
            <a:br>
              <a:rPr lang="en-US" sz="2400" dirty="0"/>
            </a:br>
            <a:r>
              <a:rPr lang="en-US" sz="2400" b="1" dirty="0"/>
              <a:t>D.</a:t>
            </a:r>
            <a:r>
              <a:rPr lang="en-US" sz="2400" dirty="0"/>
              <a:t> Since = because + clause: </a:t>
            </a:r>
            <a:r>
              <a:rPr lang="en-US" sz="2400" dirty="0" err="1"/>
              <a:t>bởi</a:t>
            </a:r>
            <a:r>
              <a:rPr lang="en-US" sz="2400" dirty="0"/>
              <a:t> </a:t>
            </a:r>
            <a:r>
              <a:rPr lang="en-US" sz="2400" dirty="0" err="1"/>
              <a:t>vì</a:t>
            </a:r>
            <a:r>
              <a:rPr lang="en-US" sz="2400" dirty="0"/>
              <a:t/>
            </a:r>
            <a:br>
              <a:rPr lang="en-US" sz="2400" dirty="0"/>
            </a:br>
            <a:r>
              <a:rPr lang="en-US" sz="2400" b="1" dirty="0"/>
              <a:t>*Note:</a:t>
            </a:r>
            <a:r>
              <a:rPr lang="en-US" sz="2400" dirty="0"/>
              <a:t> “affirming” </a:t>
            </a:r>
            <a:r>
              <a:rPr lang="en-US" sz="2400" dirty="0" err="1"/>
              <a:t>là</a:t>
            </a:r>
            <a:r>
              <a:rPr lang="en-US" sz="2400" dirty="0"/>
              <a:t> </a:t>
            </a:r>
            <a:r>
              <a:rPr lang="en-US" sz="2400" dirty="0" err="1"/>
              <a:t>danh</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a:t>
            </a:r>
            <a:r>
              <a:rPr lang="en-US" sz="2400" dirty="0"/>
              <a:t> </a:t>
            </a:r>
            <a:r>
              <a:rPr lang="en-US" sz="2400" dirty="0" err="1"/>
              <a:t>một</a:t>
            </a:r>
            <a:r>
              <a:rPr lang="en-US" sz="2400" dirty="0"/>
              <a:t> </a:t>
            </a:r>
            <a:r>
              <a:rPr lang="en-US" sz="2400" dirty="0" err="1"/>
              <a:t>danh</a:t>
            </a:r>
            <a:r>
              <a:rPr lang="en-US" sz="2400" dirty="0"/>
              <a:t> </a:t>
            </a:r>
            <a:r>
              <a:rPr lang="en-US" sz="2400" dirty="0" err="1"/>
              <a:t>từ</a:t>
            </a:r>
            <a:r>
              <a:rPr lang="en-US" sz="2400" dirty="0"/>
              <a:t> </a:t>
            </a:r>
            <a:r>
              <a:rPr lang="en-US" sz="2400" dirty="0" err="1"/>
              <a:t>chứ</a:t>
            </a:r>
            <a:r>
              <a:rPr lang="en-US" sz="2400" dirty="0"/>
              <a:t> </a:t>
            </a:r>
            <a:r>
              <a:rPr lang="en-US" sz="2400" dirty="0" err="1"/>
              <a:t>không</a:t>
            </a:r>
            <a:r>
              <a:rPr lang="en-US" sz="2400" dirty="0"/>
              <a:t> </a:t>
            </a:r>
            <a:r>
              <a:rPr lang="en-US" sz="2400" dirty="0" err="1"/>
              <a:t>phải</a:t>
            </a:r>
            <a:r>
              <a:rPr lang="en-US" sz="2400" dirty="0"/>
              <a:t> </a:t>
            </a:r>
            <a:r>
              <a:rPr lang="en-US" sz="2400" dirty="0" err="1"/>
              <a:t>Ving</a:t>
            </a:r>
            <a:r>
              <a:rPr lang="en-US" sz="2400" dirty="0"/>
              <a:t>, </a:t>
            </a:r>
            <a:r>
              <a:rPr lang="en-US" sz="2400" dirty="0" err="1"/>
              <a:t>cùng</a:t>
            </a:r>
            <a:r>
              <a:rPr lang="en-US" sz="2400" dirty="0"/>
              <a:t> </a:t>
            </a:r>
            <a:r>
              <a:rPr lang="en-US" sz="2400" dirty="0" err="1"/>
              <a:t>với</a:t>
            </a:r>
            <a:r>
              <a:rPr lang="en-US" sz="2400" dirty="0"/>
              <a:t> “agreements” </a:t>
            </a:r>
            <a:r>
              <a:rPr lang="en-US" sz="2400" dirty="0" err="1"/>
              <a:t>tạo</a:t>
            </a:r>
            <a:r>
              <a:rPr lang="en-US" sz="2400" dirty="0"/>
              <a:t> </a:t>
            </a:r>
            <a:r>
              <a:rPr lang="en-US" sz="2400" dirty="0" err="1"/>
              <a:t>thành</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 </a:t>
            </a:r>
            <a:r>
              <a:rPr lang="en-US" sz="2400" dirty="0" err="1"/>
              <a:t>và</a:t>
            </a:r>
            <a:r>
              <a:rPr lang="en-US" sz="2400" dirty="0"/>
              <a:t> </a:t>
            </a:r>
            <a:r>
              <a:rPr lang="en-US" sz="2400" dirty="0" err="1"/>
              <a:t>cả</a:t>
            </a:r>
            <a:r>
              <a:rPr lang="en-US" sz="2400" dirty="0"/>
              <a:t> </a:t>
            </a:r>
            <a:r>
              <a:rPr lang="en-US" sz="2400" dirty="0" err="1"/>
              <a:t>cụm</a:t>
            </a:r>
            <a:r>
              <a:rPr lang="en-US" sz="2400" dirty="0"/>
              <a:t> “many….rights” </a:t>
            </a:r>
            <a:r>
              <a:rPr lang="en-US" sz="2400" dirty="0" err="1"/>
              <a:t>là</a:t>
            </a:r>
            <a:r>
              <a:rPr lang="en-US" sz="2400" dirty="0"/>
              <a:t> </a:t>
            </a:r>
            <a:r>
              <a:rPr lang="en-US" sz="2400" dirty="0" err="1"/>
              <a:t>một</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 </a:t>
            </a:r>
            <a:r>
              <a:rPr lang="en-US" sz="2400" dirty="0" err="1"/>
              <a:t>hoàn</a:t>
            </a:r>
            <a:r>
              <a:rPr lang="en-US" sz="2400" dirty="0"/>
              <a:t> </a:t>
            </a:r>
            <a:r>
              <a:rPr lang="en-US" sz="2400" dirty="0" err="1"/>
              <a:t>thiện</a:t>
            </a:r>
            <a:r>
              <a:rPr lang="en-US" sz="2400" dirty="0"/>
              <a:t>, do </a:t>
            </a:r>
            <a:r>
              <a:rPr lang="en-US" sz="2400" dirty="0" err="1"/>
              <a:t>đó</a:t>
            </a:r>
            <a:r>
              <a:rPr lang="en-US" sz="2400" dirty="0"/>
              <a:t> ta </a:t>
            </a:r>
            <a:r>
              <a:rPr lang="en-US" sz="2400" dirty="0" err="1"/>
              <a:t>chọn</a:t>
            </a:r>
            <a:r>
              <a:rPr lang="en-US" sz="2400" dirty="0"/>
              <a:t> B.</a:t>
            </a:r>
          </a:p>
          <a:p>
            <a:endParaRPr lang="en-US" sz="2400" dirty="0"/>
          </a:p>
        </p:txBody>
      </p:sp>
      <p:sp>
        <p:nvSpPr>
          <p:cNvPr id="3" name="Oval 2"/>
          <p:cNvSpPr/>
          <p:nvPr/>
        </p:nvSpPr>
        <p:spPr>
          <a:xfrm>
            <a:off x="2895600" y="1295400"/>
            <a:ext cx="4572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888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4524315"/>
          </a:xfrm>
          <a:prstGeom prst="rect">
            <a:avLst/>
          </a:prstGeom>
          <a:noFill/>
        </p:spPr>
        <p:txBody>
          <a:bodyPr wrap="square" rtlCol="0">
            <a:spAutoFit/>
          </a:bodyPr>
          <a:lstStyle/>
          <a:p>
            <a:r>
              <a:rPr lang="en-US" sz="2400" b="1" dirty="0"/>
              <a:t>Question 7:</a:t>
            </a:r>
            <a:r>
              <a:rPr lang="en-US" sz="2400" dirty="0"/>
              <a:t> “What is the groom wearing?” “He dresses in a _______________.”</a:t>
            </a:r>
          </a:p>
          <a:p>
            <a:r>
              <a:rPr lang="en-US" sz="2400" b="1" dirty="0"/>
              <a:t>	A.</a:t>
            </a:r>
            <a:r>
              <a:rPr lang="en-US" sz="2400" dirty="0"/>
              <a:t> light suit summer		</a:t>
            </a:r>
            <a:r>
              <a:rPr lang="en-US" sz="2400" b="1" dirty="0"/>
              <a:t>B.</a:t>
            </a:r>
            <a:r>
              <a:rPr lang="en-US" sz="2400" dirty="0"/>
              <a:t> light summer suit</a:t>
            </a:r>
          </a:p>
          <a:p>
            <a:r>
              <a:rPr lang="en-US" sz="2400" b="1" dirty="0"/>
              <a:t>	C.</a:t>
            </a:r>
            <a:r>
              <a:rPr lang="en-US" sz="2400" dirty="0"/>
              <a:t> suit summer light		</a:t>
            </a:r>
            <a:r>
              <a:rPr lang="en-US" sz="2400" b="1" dirty="0"/>
              <a:t>D.</a:t>
            </a:r>
            <a:r>
              <a:rPr lang="en-US" sz="2400" dirty="0"/>
              <a:t> summer suit light</a:t>
            </a:r>
          </a:p>
          <a:p>
            <a:endParaRPr lang="en-US" sz="2400" b="1" dirty="0" smtClean="0"/>
          </a:p>
          <a:p>
            <a:r>
              <a:rPr lang="en-US" sz="2400" dirty="0" smtClean="0"/>
              <a:t>*</a:t>
            </a:r>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b="1" i="1" dirty="0"/>
              <a:t>OSASCOMP</a:t>
            </a:r>
            <a:r>
              <a:rPr lang="en-US" sz="2400" dirty="0"/>
              <a:t/>
            </a:r>
            <a:br>
              <a:rPr lang="en-US" sz="2400" dirty="0"/>
            </a:br>
            <a:r>
              <a:rPr lang="en-US" sz="2400" dirty="0"/>
              <a:t>light (a) - C (color)</a:t>
            </a:r>
          </a:p>
          <a:p>
            <a:r>
              <a:rPr lang="en-US" sz="2400" b="1" i="1" dirty="0"/>
              <a:t>*Note:</a:t>
            </a:r>
            <a:r>
              <a:rPr lang="en-US" sz="2400" dirty="0"/>
              <a:t> summer suit (</a:t>
            </a:r>
            <a:r>
              <a:rPr lang="en-US" sz="2400" dirty="0" err="1"/>
              <a:t>phr.v</a:t>
            </a:r>
            <a:r>
              <a:rPr lang="en-US" sz="2400" dirty="0"/>
              <a:t>): </a:t>
            </a:r>
            <a:r>
              <a:rPr lang="en-US" sz="2400" dirty="0" err="1"/>
              <a:t>trang</a:t>
            </a:r>
            <a:r>
              <a:rPr lang="en-US" sz="2400" dirty="0"/>
              <a:t> </a:t>
            </a:r>
            <a:r>
              <a:rPr lang="en-US" sz="2400" dirty="0" err="1"/>
              <a:t>phục</a:t>
            </a:r>
            <a:r>
              <a:rPr lang="en-US" sz="2400" dirty="0"/>
              <a:t>/ </a:t>
            </a:r>
            <a:r>
              <a:rPr lang="en-US" sz="2400" dirty="0" err="1"/>
              <a:t>bộ</a:t>
            </a:r>
            <a:r>
              <a:rPr lang="en-US" sz="2400" dirty="0"/>
              <a:t> com-</a:t>
            </a:r>
            <a:r>
              <a:rPr lang="en-US" sz="2400" dirty="0" err="1"/>
              <a:t>lê</a:t>
            </a:r>
            <a:r>
              <a:rPr lang="en-US" sz="2400" dirty="0"/>
              <a:t> </a:t>
            </a:r>
            <a:r>
              <a:rPr lang="en-US" sz="2400" dirty="0" err="1"/>
              <a:t>mùa</a:t>
            </a:r>
            <a:r>
              <a:rPr lang="en-US" sz="2400" dirty="0"/>
              <a:t> </a:t>
            </a:r>
            <a:r>
              <a:rPr lang="en-US" sz="2400" dirty="0" err="1"/>
              <a:t>hè</a:t>
            </a:r>
            <a:r>
              <a:rPr lang="en-US" sz="2400" dirty="0"/>
              <a:t/>
            </a:r>
            <a:br>
              <a:rPr lang="en-US" sz="2400" dirty="0"/>
            </a:br>
            <a:r>
              <a:rPr lang="en-US" sz="2400" dirty="0"/>
              <a:t>- </a:t>
            </a:r>
            <a:r>
              <a:rPr lang="en-US" sz="2400" dirty="0" err="1"/>
              <a:t>Tính</a:t>
            </a:r>
            <a:r>
              <a:rPr lang="en-US" sz="2400" dirty="0"/>
              <a:t> </a:t>
            </a:r>
            <a:r>
              <a:rPr lang="en-US" sz="2400" dirty="0" err="1"/>
              <a:t>từ</a:t>
            </a:r>
            <a:r>
              <a:rPr lang="en-US" sz="2400" dirty="0"/>
              <a:t> </a:t>
            </a:r>
            <a:r>
              <a:rPr lang="en-US" sz="2400" dirty="0" err="1"/>
              <a:t>luôn</a:t>
            </a:r>
            <a:r>
              <a:rPr lang="en-US" sz="2400" dirty="0"/>
              <a:t> </a:t>
            </a:r>
            <a:r>
              <a:rPr lang="en-US" sz="2400" dirty="0" err="1"/>
              <a:t>đứng</a:t>
            </a:r>
            <a:r>
              <a:rPr lang="en-US" sz="2400" dirty="0"/>
              <a:t> </a:t>
            </a:r>
            <a:r>
              <a:rPr lang="en-US" sz="2400" dirty="0" err="1"/>
              <a:t>trước</a:t>
            </a:r>
            <a:r>
              <a:rPr lang="en-US" sz="2400" dirty="0"/>
              <a:t> </a:t>
            </a:r>
            <a:r>
              <a:rPr lang="en-US" sz="2400" dirty="0" err="1"/>
              <a:t>danh</a:t>
            </a:r>
            <a:r>
              <a:rPr lang="en-US" sz="2400" dirty="0"/>
              <a:t> </a:t>
            </a:r>
            <a:r>
              <a:rPr lang="en-US" sz="2400" dirty="0" err="1"/>
              <a:t>từ</a:t>
            </a:r>
            <a:r>
              <a:rPr lang="en-US" sz="2400" dirty="0"/>
              <a:t> </a:t>
            </a:r>
            <a:r>
              <a:rPr lang="en-US" sz="2400" dirty="0" err="1"/>
              <a:t>để</a:t>
            </a:r>
            <a:r>
              <a:rPr lang="en-US" sz="2400" dirty="0"/>
              <a:t> </a:t>
            </a:r>
            <a:r>
              <a:rPr lang="en-US" sz="2400" dirty="0" err="1"/>
              <a:t>bổ</a:t>
            </a:r>
            <a:r>
              <a:rPr lang="en-US" sz="2400" dirty="0"/>
              <a:t> </a:t>
            </a:r>
            <a:r>
              <a:rPr lang="en-US" sz="2400" dirty="0" err="1"/>
              <a:t>nghĩa</a:t>
            </a:r>
            <a:r>
              <a:rPr lang="en-US" sz="2400" dirty="0"/>
              <a:t> </a:t>
            </a:r>
            <a:r>
              <a:rPr lang="en-US" sz="2400" dirty="0" err="1"/>
              <a:t>cho</a:t>
            </a:r>
            <a:r>
              <a:rPr lang="en-US" sz="2400" dirty="0"/>
              <a:t> </a:t>
            </a:r>
            <a:r>
              <a:rPr lang="en-US" sz="2400" dirty="0" err="1"/>
              <a:t>danh</a:t>
            </a:r>
            <a:r>
              <a:rPr lang="en-US" sz="2400" dirty="0"/>
              <a:t> </a:t>
            </a:r>
            <a:r>
              <a:rPr lang="en-US" sz="2400" dirty="0" err="1"/>
              <a:t>từ</a:t>
            </a:r>
            <a:endParaRPr lang="en-US" sz="2400" dirty="0"/>
          </a:p>
          <a:p>
            <a:r>
              <a:rPr lang="en-US" sz="2400" b="1" i="1" dirty="0" err="1"/>
              <a:t>Tạm</a:t>
            </a:r>
            <a:r>
              <a:rPr lang="en-US" sz="2400" b="1" i="1" dirty="0"/>
              <a:t> </a:t>
            </a:r>
            <a:r>
              <a:rPr lang="en-US" sz="2400" b="1" i="1" dirty="0" err="1"/>
              <a:t>dịch</a:t>
            </a:r>
            <a:r>
              <a:rPr lang="en-US" sz="2400" b="1" i="1" dirty="0"/>
              <a:t>:</a:t>
            </a:r>
            <a:r>
              <a:rPr lang="en-US" sz="2400" dirty="0"/>
              <a:t> “</a:t>
            </a:r>
            <a:r>
              <a:rPr lang="en-US" sz="2400" dirty="0" err="1"/>
              <a:t>Chú</a:t>
            </a:r>
            <a:r>
              <a:rPr lang="en-US" sz="2400" dirty="0"/>
              <a:t> </a:t>
            </a:r>
            <a:r>
              <a:rPr lang="en-US" sz="2400" dirty="0" err="1"/>
              <a:t>rể</a:t>
            </a:r>
            <a:r>
              <a:rPr lang="en-US" sz="2400" dirty="0"/>
              <a:t> </a:t>
            </a:r>
            <a:r>
              <a:rPr lang="en-US" sz="2400" dirty="0" err="1"/>
              <a:t>sẽ</a:t>
            </a:r>
            <a:r>
              <a:rPr lang="en-US" sz="2400" dirty="0"/>
              <a:t> </a:t>
            </a:r>
            <a:r>
              <a:rPr lang="en-US" sz="2400" dirty="0" err="1"/>
              <a:t>mặc</a:t>
            </a:r>
            <a:r>
              <a:rPr lang="en-US" sz="2400" dirty="0"/>
              <a:t> </a:t>
            </a:r>
            <a:r>
              <a:rPr lang="en-US" sz="2400" dirty="0" err="1"/>
              <a:t>gì</a:t>
            </a:r>
            <a:r>
              <a:rPr lang="en-US" sz="2400" dirty="0"/>
              <a:t>?” – “</a:t>
            </a:r>
            <a:r>
              <a:rPr lang="en-US" sz="2400" dirty="0" err="1"/>
              <a:t>Anh</a:t>
            </a:r>
            <a:r>
              <a:rPr lang="en-US" sz="2400" dirty="0"/>
              <a:t> </a:t>
            </a:r>
            <a:r>
              <a:rPr lang="en-US" sz="2400" dirty="0" err="1"/>
              <a:t>ấy</a:t>
            </a:r>
            <a:r>
              <a:rPr lang="en-US" sz="2400" dirty="0"/>
              <a:t> </a:t>
            </a:r>
            <a:r>
              <a:rPr lang="en-US" sz="2400" dirty="0" err="1"/>
              <a:t>mặc</a:t>
            </a:r>
            <a:r>
              <a:rPr lang="en-US" sz="2400" dirty="0"/>
              <a:t> </a:t>
            </a:r>
            <a:r>
              <a:rPr lang="en-US" sz="2400" dirty="0" err="1"/>
              <a:t>bộ</a:t>
            </a:r>
            <a:r>
              <a:rPr lang="en-US" sz="2400" dirty="0"/>
              <a:t> com-</a:t>
            </a:r>
            <a:r>
              <a:rPr lang="en-US" sz="2400" dirty="0" err="1"/>
              <a:t>lê</a:t>
            </a:r>
            <a:r>
              <a:rPr lang="en-US" sz="2400" dirty="0"/>
              <a:t> </a:t>
            </a:r>
            <a:r>
              <a:rPr lang="en-US" sz="2400" dirty="0" err="1"/>
              <a:t>mùa</a:t>
            </a:r>
            <a:r>
              <a:rPr lang="en-US" sz="2400" dirty="0"/>
              <a:t> </a:t>
            </a:r>
            <a:r>
              <a:rPr lang="en-US" sz="2400" dirty="0" err="1"/>
              <a:t>hè</a:t>
            </a:r>
            <a:r>
              <a:rPr lang="en-US" sz="2400" dirty="0"/>
              <a:t> </a:t>
            </a:r>
            <a:r>
              <a:rPr lang="en-US" sz="2400" dirty="0" err="1"/>
              <a:t>màu</a:t>
            </a:r>
            <a:r>
              <a:rPr lang="en-US" sz="2400" dirty="0"/>
              <a:t> </a:t>
            </a:r>
            <a:r>
              <a:rPr lang="en-US" sz="2400" dirty="0" err="1"/>
              <a:t>nhạt</a:t>
            </a:r>
            <a:r>
              <a:rPr lang="en-US" sz="2400" dirty="0"/>
              <a:t>”</a:t>
            </a:r>
          </a:p>
          <a:p>
            <a:endParaRPr lang="en-US" sz="2400" dirty="0"/>
          </a:p>
        </p:txBody>
      </p:sp>
      <p:sp>
        <p:nvSpPr>
          <p:cNvPr id="3" name="Oval 2"/>
          <p:cNvSpPr/>
          <p:nvPr/>
        </p:nvSpPr>
        <p:spPr>
          <a:xfrm>
            <a:off x="4648200" y="1143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545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4154984"/>
          </a:xfrm>
          <a:prstGeom prst="rect">
            <a:avLst/>
          </a:prstGeom>
          <a:noFill/>
        </p:spPr>
        <p:txBody>
          <a:bodyPr wrap="square" rtlCol="0">
            <a:spAutoFit/>
          </a:bodyPr>
          <a:lstStyle/>
          <a:p>
            <a:r>
              <a:rPr lang="en-US" sz="2400" b="1" dirty="0"/>
              <a:t>Question 8</a:t>
            </a:r>
            <a:r>
              <a:rPr lang="en-US" sz="2400" dirty="0"/>
              <a:t>: Can you tell me how the problem _________________ in the first place?</a:t>
            </a:r>
          </a:p>
          <a:p>
            <a:r>
              <a:rPr lang="en-US" sz="2400" dirty="0"/>
              <a:t>A. fell through	B. brought round	C. got out	D. came about</a:t>
            </a:r>
          </a:p>
          <a:p>
            <a:endParaRPr lang="en-US" sz="2400" dirty="0" smtClean="0"/>
          </a:p>
          <a:p>
            <a:r>
              <a:rPr lang="en-US" sz="2400" dirty="0" smtClean="0"/>
              <a:t>A</a:t>
            </a:r>
            <a:r>
              <a:rPr lang="en-US" sz="2400" dirty="0"/>
              <a:t>. fell through: </a:t>
            </a:r>
            <a:r>
              <a:rPr lang="en-US" sz="2400" dirty="0" err="1"/>
              <a:t>thất</a:t>
            </a:r>
            <a:r>
              <a:rPr lang="en-US" sz="2400" dirty="0"/>
              <a:t> </a:t>
            </a:r>
            <a:r>
              <a:rPr lang="en-US" sz="2400" dirty="0" err="1"/>
              <a:t>bại</a:t>
            </a:r>
            <a:r>
              <a:rPr lang="en-US" sz="2400" dirty="0"/>
              <a:t/>
            </a:r>
            <a:br>
              <a:rPr lang="en-US" sz="2400" dirty="0"/>
            </a:br>
            <a:r>
              <a:rPr lang="en-US" sz="2400" dirty="0"/>
              <a:t>B. brought round: </a:t>
            </a:r>
            <a:r>
              <a:rPr lang="en-US" sz="2400" dirty="0" err="1"/>
              <a:t>làm</a:t>
            </a:r>
            <a:r>
              <a:rPr lang="en-US" sz="2400" dirty="0"/>
              <a:t> </a:t>
            </a:r>
            <a:r>
              <a:rPr lang="en-US" sz="2400" dirty="0" err="1"/>
              <a:t>cho</a:t>
            </a:r>
            <a:r>
              <a:rPr lang="en-US" sz="2400" dirty="0"/>
              <a:t> </a:t>
            </a:r>
            <a:r>
              <a:rPr lang="en-US" sz="2400" dirty="0" err="1"/>
              <a:t>tỉnh</a:t>
            </a:r>
            <a:r>
              <a:rPr lang="en-US" sz="2400" dirty="0"/>
              <a:t/>
            </a:r>
            <a:br>
              <a:rPr lang="en-US" sz="2400" dirty="0"/>
            </a:br>
            <a:r>
              <a:rPr lang="en-US" sz="2400" dirty="0"/>
              <a:t>C. got out: </a:t>
            </a:r>
            <a:r>
              <a:rPr lang="en-US" sz="2400" dirty="0" err="1"/>
              <a:t>rời</a:t>
            </a:r>
            <a:r>
              <a:rPr lang="en-US" sz="2400" dirty="0"/>
              <a:t> </a:t>
            </a:r>
            <a:r>
              <a:rPr lang="en-US" sz="2400" dirty="0" err="1"/>
              <a:t>nhà</a:t>
            </a:r>
            <a:r>
              <a:rPr lang="en-US" sz="2400" dirty="0"/>
              <a:t>, </a:t>
            </a:r>
            <a:r>
              <a:rPr lang="en-US" sz="2400" dirty="0" err="1"/>
              <a:t>đi</a:t>
            </a:r>
            <a:r>
              <a:rPr lang="en-US" sz="2400" dirty="0"/>
              <a:t> </a:t>
            </a:r>
            <a:r>
              <a:rPr lang="en-US" sz="2400" dirty="0" err="1"/>
              <a:t>chơi</a:t>
            </a:r>
            <a:r>
              <a:rPr lang="en-US" sz="2400" dirty="0"/>
              <a:t> </a:t>
            </a:r>
            <a:r>
              <a:rPr lang="en-US" sz="2400" dirty="0" err="1"/>
              <a:t>với</a:t>
            </a:r>
            <a:r>
              <a:rPr lang="en-US" sz="2400" dirty="0"/>
              <a:t/>
            </a:r>
            <a:br>
              <a:rPr lang="en-US" sz="2400" dirty="0"/>
            </a:br>
            <a:r>
              <a:rPr lang="en-US" sz="2400" dirty="0"/>
              <a:t>D. came about: </a:t>
            </a:r>
            <a:r>
              <a:rPr lang="en-US" sz="2400" dirty="0" err="1"/>
              <a:t>xảy</a:t>
            </a:r>
            <a:r>
              <a:rPr lang="en-US" sz="2400" dirty="0"/>
              <a:t> </a:t>
            </a:r>
            <a:r>
              <a:rPr lang="en-US" sz="2400" dirty="0" err="1"/>
              <a:t>đến</a:t>
            </a:r>
            <a:r>
              <a:rPr lang="en-US" sz="2400" dirty="0"/>
              <a:t>, </a:t>
            </a:r>
            <a:r>
              <a:rPr lang="en-US" sz="2400" dirty="0" err="1"/>
              <a:t>xảy</a:t>
            </a:r>
            <a:r>
              <a:rPr lang="en-US" sz="2400" dirty="0"/>
              <a:t> </a:t>
            </a:r>
            <a:r>
              <a:rPr lang="en-US" sz="2400" dirty="0" err="1"/>
              <a:t>ra</a:t>
            </a:r>
            <a:r>
              <a:rPr lang="en-US" sz="2400" dirty="0"/>
              <a:t/>
            </a:r>
            <a:br>
              <a:rPr lang="en-US" sz="2400" dirty="0"/>
            </a:br>
            <a:r>
              <a:rPr lang="en-US" sz="2400" b="1" dirty="0" err="1"/>
              <a:t>Dịch</a:t>
            </a:r>
            <a:r>
              <a:rPr lang="en-US" sz="2400" b="1" dirty="0"/>
              <a:t> </a:t>
            </a:r>
            <a:r>
              <a:rPr lang="en-US" sz="2400" b="1" dirty="0" err="1"/>
              <a:t>nghĩa</a:t>
            </a:r>
            <a:r>
              <a:rPr lang="en-US" sz="2400" b="1" dirty="0"/>
              <a:t>: </a:t>
            </a:r>
            <a:r>
              <a:rPr lang="en-US" sz="2400" b="1" dirty="0" err="1"/>
              <a:t>Bạn</a:t>
            </a:r>
            <a:r>
              <a:rPr lang="en-US" sz="2400" b="1" dirty="0"/>
              <a:t> </a:t>
            </a:r>
            <a:r>
              <a:rPr lang="en-US" sz="2400" b="1" dirty="0" err="1"/>
              <a:t>có</a:t>
            </a:r>
            <a:r>
              <a:rPr lang="en-US" sz="2400" b="1" dirty="0"/>
              <a:t> </a:t>
            </a:r>
            <a:r>
              <a:rPr lang="en-US" sz="2400" b="1" dirty="0" err="1"/>
              <a:t>thể</a:t>
            </a:r>
            <a:r>
              <a:rPr lang="en-US" sz="2400" b="1" dirty="0"/>
              <a:t> </a:t>
            </a:r>
            <a:r>
              <a:rPr lang="en-US" sz="2400" b="1" dirty="0" err="1"/>
              <a:t>cho</a:t>
            </a:r>
            <a:r>
              <a:rPr lang="en-US" sz="2400" b="1" dirty="0"/>
              <a:t> </a:t>
            </a:r>
            <a:r>
              <a:rPr lang="en-US" sz="2400" b="1" dirty="0" err="1"/>
              <a:t>tôi</a:t>
            </a:r>
            <a:r>
              <a:rPr lang="en-US" sz="2400" b="1" dirty="0"/>
              <a:t> </a:t>
            </a:r>
            <a:r>
              <a:rPr lang="en-US" sz="2400" b="1" dirty="0" err="1"/>
              <a:t>biết</a:t>
            </a:r>
            <a:r>
              <a:rPr lang="en-US" sz="2400" b="1" dirty="0"/>
              <a:t> </a:t>
            </a:r>
            <a:r>
              <a:rPr lang="en-US" sz="2400" b="1" dirty="0" err="1"/>
              <a:t>ngay</a:t>
            </a:r>
            <a:r>
              <a:rPr lang="en-US" sz="2400" b="1" dirty="0"/>
              <a:t> </a:t>
            </a:r>
            <a:r>
              <a:rPr lang="en-US" sz="2400" b="1" dirty="0" err="1"/>
              <a:t>từ</a:t>
            </a:r>
            <a:r>
              <a:rPr lang="en-US" sz="2400" b="1" dirty="0"/>
              <a:t> </a:t>
            </a:r>
            <a:r>
              <a:rPr lang="en-US" sz="2400" b="1" dirty="0" err="1"/>
              <a:t>đầu</a:t>
            </a:r>
            <a:r>
              <a:rPr lang="en-US" sz="2400" b="1" dirty="0"/>
              <a:t> </a:t>
            </a:r>
            <a:r>
              <a:rPr lang="en-US" sz="2400" b="1" dirty="0" err="1"/>
              <a:t>vấn</a:t>
            </a:r>
            <a:r>
              <a:rPr lang="en-US" sz="2400" b="1" dirty="0"/>
              <a:t> </a:t>
            </a:r>
            <a:r>
              <a:rPr lang="en-US" sz="2400" b="1" dirty="0" err="1"/>
              <a:t>đề</a:t>
            </a:r>
            <a:r>
              <a:rPr lang="en-US" sz="2400" b="1" dirty="0"/>
              <a:t> </a:t>
            </a:r>
            <a:r>
              <a:rPr lang="en-US" sz="2400" b="1" dirty="0" err="1"/>
              <a:t>đã</a:t>
            </a:r>
            <a:r>
              <a:rPr lang="en-US" sz="2400" b="1" dirty="0"/>
              <a:t> </a:t>
            </a:r>
            <a:r>
              <a:rPr lang="en-US" sz="2400" b="1" dirty="0" err="1"/>
              <a:t>xảy</a:t>
            </a:r>
            <a:r>
              <a:rPr lang="en-US" sz="2400" b="1" dirty="0"/>
              <a:t> </a:t>
            </a:r>
            <a:r>
              <a:rPr lang="en-US" sz="2400" b="1" dirty="0" err="1"/>
              <a:t>ra</a:t>
            </a:r>
            <a:r>
              <a:rPr lang="en-US" sz="2400" b="1" dirty="0"/>
              <a:t> </a:t>
            </a:r>
            <a:r>
              <a:rPr lang="en-US" sz="2400" b="1" dirty="0" err="1"/>
              <a:t>như</a:t>
            </a:r>
            <a:r>
              <a:rPr lang="en-US" sz="2400" b="1" dirty="0"/>
              <a:t> </a:t>
            </a:r>
            <a:r>
              <a:rPr lang="en-US" sz="2400" b="1" dirty="0" err="1"/>
              <a:t>thế</a:t>
            </a:r>
            <a:r>
              <a:rPr lang="en-US" sz="2400" b="1" dirty="0"/>
              <a:t> </a:t>
            </a:r>
            <a:r>
              <a:rPr lang="en-US" sz="2400" b="1" dirty="0" err="1"/>
              <a:t>nào</a:t>
            </a:r>
            <a:r>
              <a:rPr lang="en-US" sz="2400" b="1" dirty="0"/>
              <a:t> </a:t>
            </a:r>
            <a:r>
              <a:rPr lang="en-US" sz="2400" b="1" dirty="0" err="1"/>
              <a:t>không</a:t>
            </a:r>
            <a:r>
              <a:rPr lang="en-US" sz="2400" b="1" dirty="0"/>
              <a:t>?</a:t>
            </a:r>
            <a:endParaRPr lang="en-US" sz="2400" dirty="0"/>
          </a:p>
          <a:p>
            <a:endParaRPr lang="en-US" sz="2400" dirty="0"/>
          </a:p>
        </p:txBody>
      </p:sp>
      <p:sp>
        <p:nvSpPr>
          <p:cNvPr id="3" name="Oval 2"/>
          <p:cNvSpPr/>
          <p:nvPr/>
        </p:nvSpPr>
        <p:spPr>
          <a:xfrm>
            <a:off x="6629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84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6001643"/>
          </a:xfrm>
          <a:prstGeom prst="rect">
            <a:avLst/>
          </a:prstGeom>
          <a:noFill/>
        </p:spPr>
        <p:txBody>
          <a:bodyPr wrap="square" rtlCol="0">
            <a:spAutoFit/>
          </a:bodyPr>
          <a:lstStyle/>
          <a:p>
            <a:r>
              <a:rPr lang="en-US" sz="2400" b="1" dirty="0"/>
              <a:t>Question 9: </a:t>
            </a:r>
            <a:r>
              <a:rPr lang="en-US" sz="2400" dirty="0"/>
              <a:t>When we went out, the sun _______.</a:t>
            </a:r>
          </a:p>
          <a:p>
            <a:r>
              <a:rPr lang="en-US" sz="2400" b="1" dirty="0"/>
              <a:t>	A. </a:t>
            </a:r>
            <a:r>
              <a:rPr lang="en-US" sz="2400" dirty="0"/>
              <a:t>was shining	</a:t>
            </a:r>
            <a:r>
              <a:rPr lang="en-US" sz="2400" b="1" dirty="0"/>
              <a:t>B. </a:t>
            </a:r>
            <a:r>
              <a:rPr lang="en-US" sz="2400" dirty="0"/>
              <a:t>is shining	</a:t>
            </a:r>
            <a:r>
              <a:rPr lang="en-US" sz="2400" b="1" dirty="0"/>
              <a:t>C. </a:t>
            </a:r>
            <a:r>
              <a:rPr lang="en-US" sz="2400" dirty="0"/>
              <a:t>shines	</a:t>
            </a:r>
            <a:r>
              <a:rPr lang="en-US" sz="2400" b="1" dirty="0"/>
              <a:t>D. </a:t>
            </a:r>
            <a:r>
              <a:rPr lang="en-US" sz="2400" dirty="0"/>
              <a:t>shone</a:t>
            </a:r>
          </a:p>
          <a:p>
            <a:endParaRPr lang="en-US" sz="2400" b="1" dirty="0" smtClean="0"/>
          </a:p>
          <a:p>
            <a:r>
              <a:rPr lang="vi-VN" sz="2400" b="1" dirty="0" smtClean="0"/>
              <a:t>Kiến </a:t>
            </a:r>
            <a:r>
              <a:rPr lang="vi-VN" sz="2400" b="1" dirty="0"/>
              <a:t>thức: </a:t>
            </a:r>
            <a:r>
              <a:rPr lang="vi-VN" sz="2400" dirty="0"/>
              <a:t>Thì quá khứ tiếp diễn</a:t>
            </a:r>
            <a:endParaRPr lang="en-US" sz="2400" dirty="0"/>
          </a:p>
          <a:p>
            <a:r>
              <a:rPr lang="vi-VN" sz="2400" b="1" dirty="0"/>
              <a:t>Giải thích:</a:t>
            </a:r>
            <a:endParaRPr lang="en-US" sz="2400" dirty="0"/>
          </a:p>
          <a:p>
            <a:r>
              <a:rPr lang="vi-VN" sz="2400" dirty="0"/>
              <a:t>Dấu hiệu: “when” (khi), động từ ở mệnh đề trạng ngữ chỉ thời gian ở thì quá khứ đơn =&gt; loại B, C (vì chia thì hiện tại).</a:t>
            </a:r>
            <a:endParaRPr lang="en-US" sz="2400" dirty="0"/>
          </a:p>
          <a:p>
            <a:r>
              <a:rPr lang="vi-VN" sz="2400" dirty="0"/>
              <a:t>Thì quá khứ tiếp diễn dùng để diễn tả một hành động đang diễn ra tại một thời điểm trong quá khứ (chia quá khứ tiếp diễn), nếu có hành động khác xen vào thì chia hành động đó ở quá khứ đơn.</a:t>
            </a:r>
            <a:endParaRPr lang="en-US" sz="2400" dirty="0"/>
          </a:p>
          <a:p>
            <a:r>
              <a:rPr lang="vi-VN" sz="2400" dirty="0"/>
              <a:t>Công thức: S + was/were Ving.</a:t>
            </a:r>
            <a:endParaRPr lang="en-US" sz="2400" dirty="0"/>
          </a:p>
          <a:p>
            <a:r>
              <a:rPr lang="vi-VN" sz="2400" dirty="0"/>
              <a:t>Phối hợp thì: When + S + V-quá khứ đơn, S + was/were + V_ing.</a:t>
            </a:r>
            <a:endParaRPr lang="en-US" sz="2400" dirty="0"/>
          </a:p>
          <a:p>
            <a:r>
              <a:rPr lang="vi-VN" sz="2400" b="1" dirty="0"/>
              <a:t>Tạm dịch: </a:t>
            </a:r>
            <a:r>
              <a:rPr lang="vi-VN" sz="2400" dirty="0"/>
              <a:t>Khi </a:t>
            </a:r>
            <a:r>
              <a:rPr lang="en-US" sz="2400" dirty="0" err="1"/>
              <a:t>chúng</a:t>
            </a:r>
            <a:r>
              <a:rPr lang="en-US" sz="2400" dirty="0"/>
              <a:t> </a:t>
            </a:r>
            <a:r>
              <a:rPr lang="vi-VN" sz="2400" dirty="0"/>
              <a:t>tôi đi ra ngoài, mặt trời đã chói chang.</a:t>
            </a:r>
            <a:endParaRPr lang="en-US" sz="2400" dirty="0"/>
          </a:p>
          <a:p>
            <a:endParaRPr lang="en-US" sz="2400" dirty="0"/>
          </a:p>
        </p:txBody>
      </p:sp>
      <p:sp>
        <p:nvSpPr>
          <p:cNvPr id="3" name="Oval 2"/>
          <p:cNvSpPr/>
          <p:nvPr/>
        </p:nvSpPr>
        <p:spPr>
          <a:xfrm>
            <a:off x="10668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443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circle(in)">
                                      <p:cBhvr>
                                        <p:cTn id="4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2905</Words>
  <Application>Microsoft Office PowerPoint</Application>
  <PresentationFormat>On-screen Show (4:3)</PresentationFormat>
  <Paragraphs>455</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8</cp:revision>
  <dcterms:created xsi:type="dcterms:W3CDTF">2022-04-11T06:56:53Z</dcterms:created>
  <dcterms:modified xsi:type="dcterms:W3CDTF">2022-04-13T13:25:12Z</dcterms:modified>
</cp:coreProperties>
</file>