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98" r:id="rId2"/>
    <p:sldMasterId id="2147483810" r:id="rId3"/>
    <p:sldMasterId id="2147483822" r:id="rId4"/>
  </p:sldMasterIdLst>
  <p:notesMasterIdLst>
    <p:notesMasterId r:id="rId18"/>
  </p:notesMasterIdLst>
  <p:handoutMasterIdLst>
    <p:handoutMasterId r:id="rId19"/>
  </p:handoutMasterIdLst>
  <p:sldIdLst>
    <p:sldId id="256" r:id="rId5"/>
    <p:sldId id="317" r:id="rId6"/>
    <p:sldId id="318" r:id="rId7"/>
    <p:sldId id="319" r:id="rId8"/>
    <p:sldId id="320" r:id="rId9"/>
    <p:sldId id="273" r:id="rId10"/>
    <p:sldId id="316" r:id="rId11"/>
    <p:sldId id="300" r:id="rId12"/>
    <p:sldId id="301" r:id="rId13"/>
    <p:sldId id="302" r:id="rId14"/>
    <p:sldId id="303" r:id="rId15"/>
    <p:sldId id="304" r:id="rId16"/>
    <p:sldId id="27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F56D22"/>
    <a:srgbClr val="ED7D31"/>
    <a:srgbClr val="70B2E2"/>
    <a:srgbClr val="FFDC17"/>
    <a:srgbClr val="F0AE42"/>
    <a:srgbClr val="FFCC00"/>
    <a:srgbClr val="00683F"/>
    <a:srgbClr val="FC694A"/>
    <a:srgbClr val="59CA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4" d="100"/>
          <a:sy n="64" d="100"/>
        </p:scale>
        <p:origin x="672" y="5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DA5F396-D2FB-ABB5-FF86-14589AB6A05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6DB1AFF-3018-0B16-11A3-BF0953CC7E8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6E7C43B-30C0-4145-842B-187F1EB97BA9}" type="datetimeFigureOut">
              <a:rPr lang="en-US" smtClean="0"/>
              <a:t>22/08/2024</a:t>
            </a:fld>
            <a:endParaRPr lang="en-US"/>
          </a:p>
        </p:txBody>
      </p:sp>
      <p:sp>
        <p:nvSpPr>
          <p:cNvPr id="4" name="Footer Placeholder 3">
            <a:extLst>
              <a:ext uri="{FF2B5EF4-FFF2-40B4-BE49-F238E27FC236}">
                <a16:creationId xmlns:a16="http://schemas.microsoft.com/office/drawing/2014/main" id="{6D558AAA-C9B7-5138-3C4B-4B3B271EBD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9DD5BCA-EC70-38C6-7081-85166B86D0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30798-C51A-414E-94EA-0E116F212303}" type="slidenum">
              <a:rPr lang="en-US" smtClean="0"/>
              <a:t>‹#›</a:t>
            </a:fld>
            <a:endParaRPr lang="en-US"/>
          </a:p>
        </p:txBody>
      </p:sp>
    </p:spTree>
    <p:extLst>
      <p:ext uri="{BB962C8B-B14F-4D97-AF65-F5344CB8AC3E}">
        <p14:creationId xmlns:p14="http://schemas.microsoft.com/office/powerpoint/2010/main" val="12865458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
        <p:nvSpPr>
          <p:cNvPr id="8" name="Picture Placeholder 7">
            <a:extLst>
              <a:ext uri="{FF2B5EF4-FFF2-40B4-BE49-F238E27FC236}">
                <a16:creationId xmlns:a16="http://schemas.microsoft.com/office/drawing/2014/main" id="{E284FA5E-D338-A95E-6C5F-9D623A7B3CD3}"/>
              </a:ext>
            </a:extLst>
          </p:cNvPr>
          <p:cNvSpPr>
            <a:spLocks noGrp="1"/>
          </p:cNvSpPr>
          <p:nvPr>
            <p:ph type="pic" sz="quarter" idx="13"/>
          </p:nvPr>
        </p:nvSpPr>
        <p:spPr>
          <a:xfrm>
            <a:off x="7373126" y="1673124"/>
            <a:ext cx="2228073" cy="2256850"/>
          </a:xfrm>
        </p:spPr>
        <p:txBody>
          <a:bodyPr/>
          <a:lstStyle/>
          <a:p>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5766593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939690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384393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29466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392685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5819828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43075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646522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7632804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970401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251480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22/08/2024</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89152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9213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958790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695266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2367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57057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45436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1323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6089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153993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22/08/2024</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178821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646055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98183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29461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18804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22/08/2024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0616936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22/08/2024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5502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22/08/2024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439287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9548135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540762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7685637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911662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5682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1">
              <a:alpha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AA89A7-DDB5-4CB7-920B-15EDC6298550}" type="slidenum">
              <a:rPr lang="en-US" smtClean="0"/>
              <a:t>‹#›</a:t>
            </a:fld>
            <a:endParaRPr lang="en-US"/>
          </a:p>
        </p:txBody>
      </p:sp>
    </p:spTree>
    <p:extLst>
      <p:ext uri="{BB962C8B-B14F-4D97-AF65-F5344CB8AC3E}">
        <p14:creationId xmlns:p14="http://schemas.microsoft.com/office/powerpoint/2010/main" val="361923540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22/08/2024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2002579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22/08/2024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4070504192"/>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slide" Target="slide8.xml"/><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slide" Target="slide8.xml"/><Relationship Id="rId4" Type="http://schemas.openxmlformats.org/officeDocument/2006/relationships/audio" Target="../media/audio4.wav"/></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slide" Target="slide8.xml"/><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https://www.youtube.com/embed/lAdiv6rUoQs?feature=oembed" TargetMode="Externa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3" Type="http://schemas.openxmlformats.org/officeDocument/2006/relationships/slide" Target="slide9.xml"/><Relationship Id="rId7" Type="http://schemas.openxmlformats.org/officeDocument/2006/relationships/image" Target="../media/image16.png"/><Relationship Id="rId12" Type="http://schemas.openxmlformats.org/officeDocument/2006/relationships/slide" Target="slide12.xml"/><Relationship Id="rId17" Type="http://schemas.openxmlformats.org/officeDocument/2006/relationships/image" Target="../media/image20.png"/><Relationship Id="rId2" Type="http://schemas.openxmlformats.org/officeDocument/2006/relationships/image" Target="../media/image14.jpg"/><Relationship Id="rId16" Type="http://schemas.openxmlformats.org/officeDocument/2006/relationships/slide" Target="slide7.xml"/><Relationship Id="rId1" Type="http://schemas.openxmlformats.org/officeDocument/2006/relationships/slideLayout" Target="../slideLayouts/slideLayout40.xml"/><Relationship Id="rId6" Type="http://schemas.openxmlformats.org/officeDocument/2006/relationships/slide" Target="slide11.xml"/><Relationship Id="rId11" Type="http://schemas.microsoft.com/office/2007/relationships/hdphoto" Target="../media/hdphoto3.wdp"/><Relationship Id="rId5" Type="http://schemas.microsoft.com/office/2007/relationships/hdphoto" Target="../media/hdphoto1.wdp"/><Relationship Id="rId15" Type="http://schemas.openxmlformats.org/officeDocument/2006/relationships/image" Target="../media/image19.gif"/><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slide" Target="slide10.xml"/><Relationship Id="rId1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3.wav"/><Relationship Id="rId7" Type="http://schemas.openxmlformats.org/officeDocument/2006/relationships/slide" Target="slide8.xml"/><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useBgFill="1">
        <p:nvSpPr>
          <p:cNvPr id="1089" name="Rectangle 1088">
            <a:extLst>
              <a:ext uri="{FF2B5EF4-FFF2-40B4-BE49-F238E27FC236}">
                <a16:creationId xmlns:a16="http://schemas.microsoft.com/office/drawing/2014/main" id="{CFA5B9DB-0BF9-4260-A97B-936524F96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Freeform: Shape 1090">
            <a:extLst>
              <a:ext uri="{FF2B5EF4-FFF2-40B4-BE49-F238E27FC236}">
                <a16:creationId xmlns:a16="http://schemas.microsoft.com/office/drawing/2014/main" id="{59824785-89B4-4433-955A-F2C847B15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859" y="614291"/>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rgbClr val="7C33FA"/>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2066925" y="1731762"/>
            <a:ext cx="8058150" cy="2453841"/>
          </a:xfrm>
        </p:spPr>
        <p:txBody>
          <a:bodyPr vert="horz" lIns="91440" tIns="45720" rIns="91440" bIns="45720" rtlCol="0">
            <a:normAutofit/>
          </a:bodyPr>
          <a:lstStyle/>
          <a:p>
            <a:pPr algn="ctr">
              <a:lnSpc>
                <a:spcPct val="90000"/>
              </a:lnSpc>
            </a:pPr>
            <a:r>
              <a:rPr lang="en-US" sz="8100" b="1">
                <a:latin typeface="Open Sans" panose="020B0606030504020204" pitchFamily="34" charset="0"/>
                <a:ea typeface="Open Sans" panose="020B0606030504020204" pitchFamily="34" charset="0"/>
                <a:cs typeface="Open Sans" panose="020B0606030504020204" pitchFamily="34" charset="0"/>
              </a:rPr>
              <a:t>Tiết 25: ÔN TẬP GIỮA HỌC KÌ II</a:t>
            </a:r>
          </a:p>
        </p:txBody>
      </p:sp>
      <p:sp>
        <p:nvSpPr>
          <p:cNvPr id="1093" name="Rectangle 6">
            <a:extLst>
              <a:ext uri="{FF2B5EF4-FFF2-40B4-BE49-F238E27FC236}">
                <a16:creationId xmlns:a16="http://schemas.microsoft.com/office/drawing/2014/main" id="{CB2E64D6-3AEB-4AFF-9475-E210F85E0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770B1093-640E-3D83-BD23-B8AEAA89FB0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3247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4400" dirty="0">
                <a:solidFill>
                  <a:prstClr val="white"/>
                </a:solidFill>
                <a:latin typeface="Arial-Rounded" pitchFamily="34" charset="0"/>
                <a:ea typeface="Arial-Rounded" pitchFamily="34" charset="0"/>
                <a:cs typeface="Arial-Rounded" pitchFamily="34" charset="0"/>
              </a:rPr>
              <a:t>C</a:t>
            </a:r>
            <a:r>
              <a:rPr lang="vi-VN" sz="4400">
                <a:solidFill>
                  <a:prstClr val="white"/>
                </a:solidFill>
                <a:latin typeface="Arial-Rounded" pitchFamily="34" charset="0"/>
                <a:ea typeface="Arial-Rounded" pitchFamily="34" charset="0"/>
                <a:cs typeface="Arial-Rounded" pitchFamily="34" charset="0"/>
              </a:rPr>
              <a:t>. </a:t>
            </a:r>
            <a:r>
              <a:rPr lang="en-US" sz="4400">
                <a:solidFill>
                  <a:prstClr val="white"/>
                </a:solidFill>
                <a:latin typeface="Arial-Rounded" pitchFamily="34" charset="0"/>
                <a:ea typeface="Arial-Rounded" pitchFamily="34" charset="0"/>
                <a:cs typeface="Arial-Rounded" pitchFamily="34" charset="0"/>
              </a:rPr>
              <a:t>List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B. Date</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A. Time</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1600240"/>
          </a:xfrm>
          <a:prstGeom prst="rect">
            <a:avLst/>
          </a:prstGeom>
          <a:solidFill>
            <a:schemeClr val="tx1">
              <a:lumMod val="50000"/>
              <a:lumOff val="50000"/>
            </a:schemeClr>
          </a:solidFill>
        </p:spPr>
        <p:txBody>
          <a:bodyPr wrap="square" lIns="121725" tIns="60862" rIns="121725" bIns="60862">
            <a:spAutoFit/>
          </a:bodyPr>
          <a:lstStyle/>
          <a:p>
            <a:pPr algn="ctr" defTabSz="1217249"/>
            <a:r>
              <a:rPr lang="en-US" sz="3200" b="1">
                <a:solidFill>
                  <a:prstClr val="white"/>
                </a:solidFill>
                <a:latin typeface="Arial-Rounded" pitchFamily="34" charset="0"/>
                <a:ea typeface="Arial-Rounded" pitchFamily="34" charset="0"/>
                <a:cs typeface="Arial-Rounded" pitchFamily="34" charset="0"/>
              </a:rPr>
              <a:t>Khi muốn công cụ xác thực dữ liệu chỉ cho phép chọn dữ liệu từ danh sách thả xuống, ta cần chọn mục nào trong ô Allow?</a:t>
            </a:r>
            <a:endParaRPr lang="en-US" sz="3200" b="1"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2904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4400">
                <a:solidFill>
                  <a:prstClr val="white"/>
                </a:solidFill>
                <a:latin typeface="Arial-Rounded" pitchFamily="34" charset="0"/>
                <a:ea typeface="Arial-Rounded" pitchFamily="34" charset="0"/>
                <a:cs typeface="Arial-Rounded" pitchFamily="34" charset="0"/>
              </a:rPr>
              <a:t>A</a:t>
            </a:r>
            <a:r>
              <a:rPr lang="vi-VN" sz="4400">
                <a:solidFill>
                  <a:prstClr val="white"/>
                </a:solidFill>
                <a:latin typeface="Arial-Rounded" pitchFamily="34" charset="0"/>
                <a:ea typeface="Arial-Rounded" pitchFamily="34" charset="0"/>
                <a:cs typeface="Arial-Rounded" pitchFamily="34" charset="0"/>
              </a:rPr>
              <a:t>.</a:t>
            </a:r>
            <a:r>
              <a:rPr lang="en-US" sz="4400">
                <a:solidFill>
                  <a:prstClr val="white"/>
                </a:solidFill>
                <a:latin typeface="Arial-Rounded" pitchFamily="34" charset="0"/>
                <a:ea typeface="Arial-Rounded" pitchFamily="34" charset="0"/>
                <a:cs typeface="Arial-Rounded" pitchFamily="34" charset="0"/>
              </a:rPr>
              <a:t> đếm số ô tính </a:t>
            </a:r>
            <a:r>
              <a:rPr lang="vi-VN" sz="4400">
                <a:solidFill>
                  <a:prstClr val="white"/>
                </a:solidFill>
                <a:latin typeface="Arial-Rounded" pitchFamily="34" charset="0"/>
                <a:ea typeface="Arial-Rounded" pitchFamily="34" charset="0"/>
                <a:cs typeface="Arial-Rounded" pitchFamily="34" charset="0"/>
              </a:rPr>
              <a:t> </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B. tính tổng giá trị	</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A. sắp xếp ô tính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1066800" y="506222"/>
            <a:ext cx="10058400" cy="1492518"/>
          </a:xfrm>
          <a:prstGeom prst="rect">
            <a:avLst/>
          </a:prstGeom>
          <a:solidFill>
            <a:schemeClr val="tx1">
              <a:lumMod val="50000"/>
              <a:lumOff val="50000"/>
            </a:schemeClr>
          </a:solidFill>
        </p:spPr>
        <p:txBody>
          <a:bodyPr wrap="square" lIns="121725" tIns="60862" rIns="121725" bIns="60862">
            <a:spAutoFit/>
          </a:bodyPr>
          <a:lstStyle/>
          <a:p>
            <a:pPr algn="ctr" defTabSz="1217249">
              <a:spcBef>
                <a:spcPts val="600"/>
              </a:spcBef>
            </a:pPr>
            <a:r>
              <a:rPr lang="en-US" sz="2800" b="1">
                <a:solidFill>
                  <a:prstClr val="white"/>
                </a:solidFill>
                <a:latin typeface="Arial-Rounded" pitchFamily="34" charset="0"/>
                <a:ea typeface="Arial-Rounded" pitchFamily="34" charset="0"/>
                <a:cs typeface="Arial-Rounded" pitchFamily="34" charset="0"/>
              </a:rPr>
              <a:t>Từ nào còn thiếu trong chỗ trống?</a:t>
            </a:r>
          </a:p>
          <a:p>
            <a:pPr algn="ctr" defTabSz="1217249">
              <a:spcBef>
                <a:spcPts val="600"/>
              </a:spcBef>
            </a:pPr>
            <a:r>
              <a:rPr lang="en-US" sz="2800" b="1" i="1">
                <a:solidFill>
                  <a:prstClr val="white"/>
                </a:solidFill>
                <a:latin typeface="Arial-Rounded" pitchFamily="34" charset="0"/>
                <a:ea typeface="Arial-Rounded" pitchFamily="34" charset="0"/>
                <a:cs typeface="Arial-Rounded" pitchFamily="34" charset="0"/>
              </a:rPr>
              <a:t>Hàm COUNTIF …….. trong vùng dữ liệu thoả mãn điều kiện. </a:t>
            </a:r>
          </a:p>
        </p:txBody>
      </p:sp>
    </p:spTree>
    <p:extLst>
      <p:ext uri="{BB962C8B-B14F-4D97-AF65-F5344CB8AC3E}">
        <p14:creationId xmlns:p14="http://schemas.microsoft.com/office/powerpoint/2010/main" val="159884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3600">
                <a:solidFill>
                  <a:prstClr val="white"/>
                </a:solidFill>
                <a:latin typeface="Arial-Rounded" pitchFamily="34" charset="0"/>
                <a:ea typeface="Arial-Rounded" pitchFamily="34" charset="0"/>
                <a:cs typeface="Arial-Rounded" pitchFamily="34" charset="0"/>
              </a:rPr>
              <a:t>B. =SUMIF(range, criteria, [sum_range])</a:t>
            </a:r>
            <a:endParaRPr lang="vi-VN" sz="36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3200">
                <a:solidFill>
                  <a:prstClr val="white"/>
                </a:solidFill>
                <a:latin typeface="Arial-Rounded" pitchFamily="34" charset="0"/>
                <a:ea typeface="Arial-Rounded" pitchFamily="34" charset="0"/>
                <a:cs typeface="Arial-Rounded" pitchFamily="34" charset="0"/>
              </a:rPr>
              <a:t>C. = SUMIF (sum_range, criteria, number)</a:t>
            </a:r>
            <a:endParaRPr lang="en-US" sz="32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A. =SUMIF(sum_range, criteria)</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49"/>
            <a:r>
              <a:rPr lang="en-US" sz="4800">
                <a:solidFill>
                  <a:prstClr val="white"/>
                </a:solidFill>
                <a:latin typeface="Arial-Rounded" pitchFamily="34" charset="0"/>
                <a:ea typeface="Arial-Rounded" pitchFamily="34" charset="0"/>
                <a:cs typeface="Arial-Rounded" pitchFamily="34" charset="0"/>
              </a:rPr>
              <a:t>Công thức chung của hàm SUMIF là gì?</a:t>
            </a:r>
          </a:p>
        </p:txBody>
      </p:sp>
    </p:spTree>
    <p:extLst>
      <p:ext uri="{BB962C8B-B14F-4D97-AF65-F5344CB8AC3E}">
        <p14:creationId xmlns:p14="http://schemas.microsoft.com/office/powerpoint/2010/main" val="15810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060608" y="1562433"/>
            <a:ext cx="8742153" cy="707886"/>
          </a:xfrm>
          <a:prstGeom prst="rect">
            <a:avLst/>
          </a:prstGeom>
          <a:noFill/>
        </p:spPr>
        <p:txBody>
          <a:bodyPr wrap="square" rtlCol="0">
            <a:spAutoFit/>
          </a:bodyPr>
          <a:lstStyle/>
          <a:p>
            <a:pPr lvl="0">
              <a:defRPr/>
            </a:pPr>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Ôn tập các kiến thức trọng tâm. Đặc biệt là các ghi nhớ trong sách giáo khoa. Chuẩn bị để kiểm tra giữa học kỳ II.</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Brick wall - Free real estate icons">
            <a:extLst>
              <a:ext uri="{FF2B5EF4-FFF2-40B4-BE49-F238E27FC236}">
                <a16:creationId xmlns:a16="http://schemas.microsoft.com/office/drawing/2014/main" id="{7CD526B3-8642-29B8-05D2-AA8135AED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609" y="75256"/>
            <a:ext cx="3023727" cy="1564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96018C-A02D-71B6-80DE-1F6635909786}"/>
              </a:ext>
            </a:extLst>
          </p:cNvPr>
          <p:cNvSpPr>
            <a:spLocks noGrp="1"/>
          </p:cNvSpPr>
          <p:nvPr>
            <p:ph type="ctrTitle"/>
          </p:nvPr>
        </p:nvSpPr>
        <p:spPr>
          <a:xfrm>
            <a:off x="951722" y="637041"/>
            <a:ext cx="3132615" cy="646331"/>
          </a:xfrm>
        </p:spPr>
        <p:txBody>
          <a:bodyPr>
            <a:noAutofit/>
          </a:bodyPr>
          <a:lstStyle/>
          <a:p>
            <a:pPr>
              <a:lnSpc>
                <a:spcPct val="100000"/>
              </a:lnSpc>
            </a:pPr>
            <a:r>
              <a:rPr lang="en-US" sz="2400" b="1">
                <a:solidFill>
                  <a:schemeClr val="bg1"/>
                </a:solidFill>
                <a:effectLst>
                  <a:outerShdw blurRad="60007" dist="310007" dir="7680000" sy="30000" kx="1300200" algn="ctr"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t>HƯỚNG DẪN </a:t>
            </a:r>
            <a:br>
              <a:rPr lang="en-US" sz="2400" b="1">
                <a:solidFill>
                  <a:schemeClr val="bg1"/>
                </a:solidFill>
                <a:effectLst>
                  <a:outerShdw blurRad="60007" dist="310007" dir="7680000" sy="30000" kx="1300200" algn="ctr"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400" b="1">
                <a:solidFill>
                  <a:schemeClr val="bg1"/>
                </a:solidFill>
                <a:effectLst>
                  <a:outerShdw blurRad="60007" dist="310007" dir="7680000" sy="30000" kx="1300200" algn="ctr" rotWithShape="0">
                    <a:prstClr val="black">
                      <a:alpha val="32000"/>
                    </a:prstClr>
                  </a:outerShdw>
                </a:effectLst>
                <a:latin typeface="Open Sans" panose="020B0606030504020204" pitchFamily="34" charset="0"/>
                <a:ea typeface="Open Sans" panose="020B0606030504020204" pitchFamily="34" charset="0"/>
                <a:cs typeface="Open Sans" panose="020B0606030504020204" pitchFamily="34" charset="0"/>
              </a:rPr>
              <a:t>VỀ NHÀ</a:t>
            </a:r>
          </a:p>
        </p:txBody>
      </p:sp>
    </p:spTree>
    <p:extLst>
      <p:ext uri="{BB962C8B-B14F-4D97-AF65-F5344CB8AC3E}">
        <p14:creationId xmlns:p14="http://schemas.microsoft.com/office/powerpoint/2010/main" val="1981461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32A463-782D-302B-57AA-CF567CCB3286}"/>
              </a:ext>
            </a:extLst>
          </p:cNvPr>
          <p:cNvGrpSpPr/>
          <p:nvPr/>
        </p:nvGrpSpPr>
        <p:grpSpPr>
          <a:xfrm>
            <a:off x="3633634" y="78657"/>
            <a:ext cx="4268784" cy="2261419"/>
            <a:chOff x="742950" y="78657"/>
            <a:chExt cx="4268784" cy="2261419"/>
          </a:xfrm>
        </p:grpSpPr>
        <p:pic>
          <p:nvPicPr>
            <p:cNvPr id="5" name="Picture 2" descr="Wood Frame Border PNG Transparent Images Free Download | Vector Files |  Pngtree">
              <a:extLst>
                <a:ext uri="{FF2B5EF4-FFF2-40B4-BE49-F238E27FC236}">
                  <a16:creationId xmlns:a16="http://schemas.microsoft.com/office/drawing/2014/main" id="{9DE699D9-16F1-F953-1264-B11866828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78657"/>
              <a:ext cx="4268784" cy="2261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AD3D96-37E8-931E-B2F0-625B0780E311}"/>
                </a:ext>
              </a:extLst>
            </p:cNvPr>
            <p:cNvSpPr txBox="1"/>
            <p:nvPr/>
          </p:nvSpPr>
          <p:spPr>
            <a:xfrm>
              <a:off x="1367955" y="886201"/>
              <a:ext cx="3018775" cy="646331"/>
            </a:xfrm>
            <a:prstGeom prst="rect">
              <a:avLst/>
            </a:prstGeom>
            <a:noFill/>
          </p:spPr>
          <p:txBody>
            <a:bodyPr wrap="none" rtlCol="0">
              <a:spAutoFit/>
            </a:bodyPr>
            <a:lstStyle/>
            <a:p>
              <a:pPr algn="ctr"/>
              <a:r>
                <a:rPr lang="en-US" sz="3600" b="1" dirty="0">
                  <a:solidFill>
                    <a:srgbClr val="7030A0"/>
                  </a:solidFill>
                  <a:latin typeface="Tahoma" panose="020B0604030504040204" pitchFamily="34" charset="0"/>
                  <a:ea typeface="Tahoma" panose="020B0604030504040204" pitchFamily="34" charset="0"/>
                  <a:cs typeface="Tahoma" panose="020B0604030504040204" pitchFamily="34" charset="0"/>
                </a:rPr>
                <a:t>KHỞI ĐỘNG</a:t>
              </a:r>
              <a:endParaRPr lang="vi-VN" sz="36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7" name="Online Media 6" title="NHẢY KHỞI ĐỘNG TIẾT HỌC PHẦN 1">
            <a:hlinkClick r:id="" action="ppaction://media"/>
            <a:extLst>
              <a:ext uri="{FF2B5EF4-FFF2-40B4-BE49-F238E27FC236}">
                <a16:creationId xmlns:a16="http://schemas.microsoft.com/office/drawing/2014/main" id="{170236B4-CD11-2528-6975-4B4073E569EB}"/>
              </a:ext>
            </a:extLst>
          </p:cNvPr>
          <p:cNvPicPr>
            <a:picLocks noRot="1" noChangeAspect="1"/>
          </p:cNvPicPr>
          <p:nvPr>
            <a:videoFile r:link="rId1"/>
          </p:nvPr>
        </p:nvPicPr>
        <p:blipFill>
          <a:blip r:embed="rId4"/>
          <a:stretch>
            <a:fillRect/>
          </a:stretch>
        </p:blipFill>
        <p:spPr>
          <a:xfrm>
            <a:off x="2604123" y="2251586"/>
            <a:ext cx="6983755" cy="3942737"/>
          </a:xfrm>
          <a:prstGeom prst="rect">
            <a:avLst/>
          </a:prstGeom>
        </p:spPr>
      </p:pic>
      <p:pic>
        <p:nvPicPr>
          <p:cNvPr id="1028" name="Picture 4" descr="Music note frame, black music note, notes, music, piano - free image from  needpix.com">
            <a:extLst>
              <a:ext uri="{FF2B5EF4-FFF2-40B4-BE49-F238E27FC236}">
                <a16:creationId xmlns:a16="http://schemas.microsoft.com/office/drawing/2014/main" id="{59CFE35F-2C79-FE1B-2A40-A9511D19AD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1055" y="1931302"/>
            <a:ext cx="8009890" cy="4662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499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32A463-782D-302B-57AA-CF567CCB3286}"/>
              </a:ext>
            </a:extLst>
          </p:cNvPr>
          <p:cNvGrpSpPr/>
          <p:nvPr/>
        </p:nvGrpSpPr>
        <p:grpSpPr>
          <a:xfrm>
            <a:off x="3633634" y="78657"/>
            <a:ext cx="4268784" cy="2261419"/>
            <a:chOff x="742950" y="78657"/>
            <a:chExt cx="4268784" cy="2261419"/>
          </a:xfrm>
        </p:grpSpPr>
        <p:pic>
          <p:nvPicPr>
            <p:cNvPr id="5" name="Picture 2" descr="Wood Frame Border PNG Transparent Images Free Download | Vector Files |  Pngtree">
              <a:extLst>
                <a:ext uri="{FF2B5EF4-FFF2-40B4-BE49-F238E27FC236}">
                  <a16:creationId xmlns:a16="http://schemas.microsoft.com/office/drawing/2014/main" id="{9DE699D9-16F1-F953-1264-B11866828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78657"/>
              <a:ext cx="4268784" cy="2261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AD3D96-37E8-931E-B2F0-625B0780E311}"/>
                </a:ext>
              </a:extLst>
            </p:cNvPr>
            <p:cNvSpPr txBox="1"/>
            <p:nvPr/>
          </p:nvSpPr>
          <p:spPr>
            <a:xfrm>
              <a:off x="1367955" y="886201"/>
              <a:ext cx="3018775" cy="646331"/>
            </a:xfrm>
            <a:prstGeom prst="rect">
              <a:avLst/>
            </a:prstGeom>
            <a:noFill/>
          </p:spPr>
          <p:txBody>
            <a:bodyPr wrap="none" rtlCol="0">
              <a:spAutoFit/>
            </a:bodyPr>
            <a:lstStyle/>
            <a:p>
              <a:pPr algn="ctr"/>
              <a:r>
                <a:rPr lang="en-US" sz="3600" b="1" dirty="0">
                  <a:solidFill>
                    <a:srgbClr val="7030A0"/>
                  </a:solidFill>
                  <a:latin typeface="Tahoma" panose="020B0604030504040204" pitchFamily="34" charset="0"/>
                  <a:ea typeface="Tahoma" panose="020B0604030504040204" pitchFamily="34" charset="0"/>
                  <a:cs typeface="Tahoma" panose="020B0604030504040204" pitchFamily="34" charset="0"/>
                </a:rPr>
                <a:t>KHỞI ĐỘNG</a:t>
              </a:r>
              <a:endParaRPr lang="vi-VN" sz="36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8" name="Giới thiệu">
            <a:extLst>
              <a:ext uri="{FF2B5EF4-FFF2-40B4-BE49-F238E27FC236}">
                <a16:creationId xmlns:a16="http://schemas.microsoft.com/office/drawing/2014/main" id="{49F5BC21-CAD1-88CC-16B5-7302D058E3A7}"/>
              </a:ext>
            </a:extLst>
          </p:cNvPr>
          <p:cNvGrpSpPr/>
          <p:nvPr/>
        </p:nvGrpSpPr>
        <p:grpSpPr>
          <a:xfrm>
            <a:off x="722549" y="2254189"/>
            <a:ext cx="10360893" cy="2094754"/>
            <a:chOff x="722549" y="2215665"/>
            <a:chExt cx="10360893" cy="2094754"/>
          </a:xfrm>
        </p:grpSpPr>
        <p:grpSp>
          <p:nvGrpSpPr>
            <p:cNvPr id="9" name="Group 8">
              <a:extLst>
                <a:ext uri="{FF2B5EF4-FFF2-40B4-BE49-F238E27FC236}">
                  <a16:creationId xmlns:a16="http://schemas.microsoft.com/office/drawing/2014/main" id="{66A11F52-2547-5799-1A6B-05F1FD898C6A}"/>
                </a:ext>
              </a:extLst>
            </p:cNvPr>
            <p:cNvGrpSpPr/>
            <p:nvPr/>
          </p:nvGrpSpPr>
          <p:grpSpPr>
            <a:xfrm>
              <a:off x="722549" y="2215665"/>
              <a:ext cx="10360893" cy="1850672"/>
              <a:chOff x="751424" y="4271768"/>
              <a:chExt cx="10360893" cy="2009797"/>
            </a:xfrm>
          </p:grpSpPr>
          <p:grpSp>
            <p:nvGrpSpPr>
              <p:cNvPr id="11" name="Group 10">
                <a:extLst>
                  <a:ext uri="{FF2B5EF4-FFF2-40B4-BE49-F238E27FC236}">
                    <a16:creationId xmlns:a16="http://schemas.microsoft.com/office/drawing/2014/main" id="{38006C0C-E991-D4C6-F2D6-103FE30CDD1E}"/>
                  </a:ext>
                </a:extLst>
              </p:cNvPr>
              <p:cNvGrpSpPr/>
              <p:nvPr/>
            </p:nvGrpSpPr>
            <p:grpSpPr>
              <a:xfrm>
                <a:off x="751424" y="4271768"/>
                <a:ext cx="10340110" cy="2009797"/>
                <a:chOff x="748591" y="4323722"/>
                <a:chExt cx="10193330" cy="2009797"/>
              </a:xfrm>
            </p:grpSpPr>
            <p:sp>
              <p:nvSpPr>
                <p:cNvPr id="14" name="Rectangle: Rounded Corners 13">
                  <a:extLst>
                    <a:ext uri="{FF2B5EF4-FFF2-40B4-BE49-F238E27FC236}">
                      <a16:creationId xmlns:a16="http://schemas.microsoft.com/office/drawing/2014/main" id="{1E647534-4C1F-703E-A559-274D67442A6D}"/>
                    </a:ext>
                  </a:extLst>
                </p:cNvPr>
                <p:cNvSpPr/>
                <p:nvPr/>
              </p:nvSpPr>
              <p:spPr>
                <a:xfrm>
                  <a:off x="1181534" y="4593967"/>
                  <a:ext cx="9760387" cy="1739552"/>
                </a:xfrm>
                <a:prstGeom prst="roundRect">
                  <a:avLst>
                    <a:gd name="adj" fmla="val 11065"/>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0F32DE73-83F4-1868-AD83-B67A0389B80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2" name="Rectangle 11">
                <a:extLst>
                  <a:ext uri="{FF2B5EF4-FFF2-40B4-BE49-F238E27FC236}">
                    <a16:creationId xmlns:a16="http://schemas.microsoft.com/office/drawing/2014/main" id="{E2DD0972-3405-0360-23FF-3C63435C5ABD}"/>
                  </a:ext>
                </a:extLst>
              </p:cNvPr>
              <p:cNvSpPr/>
              <p:nvPr/>
            </p:nvSpPr>
            <p:spPr>
              <a:xfrm>
                <a:off x="1514259" y="4644163"/>
                <a:ext cx="9598058" cy="584711"/>
              </a:xfrm>
              <a:prstGeom prst="rect">
                <a:avLst/>
              </a:prstGeom>
            </p:spPr>
            <p:txBody>
              <a:bodyPr wrap="square">
                <a:spAutoFit/>
              </a:bodyPr>
              <a:lstStyle/>
              <a:p>
                <a:pPr algn="just" defTabSz="342900">
                  <a:lnSpc>
                    <a:spcPct val="135000"/>
                  </a:lnSpc>
                </a:pPr>
                <a:endParaRPr lang="vi-VN" sz="2400">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62D14F04-3155-660D-B23A-53D49CA87D0C}"/>
                  </a:ext>
                </a:extLst>
              </p:cNvPr>
              <p:cNvSpPr/>
              <p:nvPr/>
            </p:nvSpPr>
            <p:spPr>
              <a:xfrm>
                <a:off x="1493476" y="4562973"/>
                <a:ext cx="9598058" cy="629834"/>
              </a:xfrm>
              <a:prstGeom prst="rect">
                <a:avLst/>
              </a:prstGeom>
            </p:spPr>
            <p:txBody>
              <a:bodyPr wrap="square">
                <a:spAutoFit/>
              </a:bodyPr>
              <a:lstStyle/>
              <a:p>
                <a:pPr>
                  <a:lnSpc>
                    <a:spcPct val="150000"/>
                  </a:lnSpc>
                </a:pPr>
                <a:endParaRPr lang="vi-VN" sz="2400"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BEFA4128-1455-81D9-54D7-3AB10699E125}"/>
                </a:ext>
              </a:extLst>
            </p:cNvPr>
            <p:cNvSpPr txBox="1"/>
            <p:nvPr/>
          </p:nvSpPr>
          <p:spPr>
            <a:xfrm>
              <a:off x="1615756" y="2622456"/>
              <a:ext cx="9312221" cy="1687963"/>
            </a:xfrm>
            <a:prstGeom prst="rect">
              <a:avLst/>
            </a:prstGeom>
            <a:noFill/>
          </p:spPr>
          <p:txBody>
            <a:bodyPr wrap="square">
              <a:spAutoFit/>
            </a:bodyPr>
            <a:lstStyle/>
            <a:p>
              <a:pPr>
                <a:lnSpc>
                  <a:spcPct val="150000"/>
                </a:lnSpc>
              </a:pPr>
              <a:r>
                <a:rPr lang="vi-VN" sz="24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Trong các tiết học trước của học kỳ II, chúng ta đã được tìm hiểu về công cụ xác thực dữ liệu (Data Validation), các hàm Countif, Sumif, If. Hôm nay chúng ta sẽ ôn tập các nội dung đó.</a:t>
              </a:r>
            </a:p>
          </p:txBody>
        </p:sp>
      </p:grpSp>
    </p:spTree>
    <p:extLst>
      <p:ext uri="{BB962C8B-B14F-4D97-AF65-F5344CB8AC3E}">
        <p14:creationId xmlns:p14="http://schemas.microsoft.com/office/powerpoint/2010/main" val="425479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32A463-782D-302B-57AA-CF567CCB3286}"/>
              </a:ext>
            </a:extLst>
          </p:cNvPr>
          <p:cNvGrpSpPr/>
          <p:nvPr/>
        </p:nvGrpSpPr>
        <p:grpSpPr>
          <a:xfrm>
            <a:off x="3633634" y="78657"/>
            <a:ext cx="4268784" cy="2261419"/>
            <a:chOff x="742950" y="78657"/>
            <a:chExt cx="4268784" cy="2261419"/>
          </a:xfrm>
        </p:grpSpPr>
        <p:pic>
          <p:nvPicPr>
            <p:cNvPr id="5" name="Picture 2" descr="Wood Frame Border PNG Transparent Images Free Download | Vector Files |  Pngtree">
              <a:extLst>
                <a:ext uri="{FF2B5EF4-FFF2-40B4-BE49-F238E27FC236}">
                  <a16:creationId xmlns:a16="http://schemas.microsoft.com/office/drawing/2014/main" id="{9DE699D9-16F1-F953-1264-B11866828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78657"/>
              <a:ext cx="4268784" cy="2261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AD3D96-37E8-931E-B2F0-625B0780E311}"/>
                </a:ext>
              </a:extLst>
            </p:cNvPr>
            <p:cNvSpPr txBox="1"/>
            <p:nvPr/>
          </p:nvSpPr>
          <p:spPr>
            <a:xfrm>
              <a:off x="1445703" y="947756"/>
              <a:ext cx="2863283" cy="523220"/>
            </a:xfrm>
            <a:prstGeom prst="rect">
              <a:avLst/>
            </a:prstGeom>
            <a:noFill/>
          </p:spPr>
          <p:txBody>
            <a:bodyPr wrap="none" rtlCol="0">
              <a:spAutoFit/>
            </a:bodyPr>
            <a:lstStyle/>
            <a:p>
              <a:pPr algn="ct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SƠ ĐỒ TƯ DUY</a:t>
              </a:r>
              <a:endParaRPr lang="vi-VN" sz="28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24" name="Hỏi cá nhân">
            <a:extLst>
              <a:ext uri="{FF2B5EF4-FFF2-40B4-BE49-F238E27FC236}">
                <a16:creationId xmlns:a16="http://schemas.microsoft.com/office/drawing/2014/main" id="{AAD7BB4A-AA22-EA8D-BF7D-00516B8458DC}"/>
              </a:ext>
            </a:extLst>
          </p:cNvPr>
          <p:cNvGrpSpPr/>
          <p:nvPr/>
        </p:nvGrpSpPr>
        <p:grpSpPr>
          <a:xfrm>
            <a:off x="722549" y="2215664"/>
            <a:ext cx="10381676" cy="1212912"/>
            <a:chOff x="722549" y="2215664"/>
            <a:chExt cx="10381676" cy="1212912"/>
          </a:xfrm>
        </p:grpSpPr>
        <p:grpSp>
          <p:nvGrpSpPr>
            <p:cNvPr id="25" name="Group 24">
              <a:extLst>
                <a:ext uri="{FF2B5EF4-FFF2-40B4-BE49-F238E27FC236}">
                  <a16:creationId xmlns:a16="http://schemas.microsoft.com/office/drawing/2014/main" id="{4DBBA0D1-994B-C281-91AB-43A0B66AC107}"/>
                </a:ext>
              </a:extLst>
            </p:cNvPr>
            <p:cNvGrpSpPr/>
            <p:nvPr/>
          </p:nvGrpSpPr>
          <p:grpSpPr>
            <a:xfrm>
              <a:off x="722549" y="2215664"/>
              <a:ext cx="10360893" cy="1212912"/>
              <a:chOff x="751424" y="4271768"/>
              <a:chExt cx="10360893" cy="1317201"/>
            </a:xfrm>
          </p:grpSpPr>
          <p:grpSp>
            <p:nvGrpSpPr>
              <p:cNvPr id="27" name="Group 26">
                <a:extLst>
                  <a:ext uri="{FF2B5EF4-FFF2-40B4-BE49-F238E27FC236}">
                    <a16:creationId xmlns:a16="http://schemas.microsoft.com/office/drawing/2014/main" id="{C06DD317-90A5-4092-111C-82B30B201F47}"/>
                  </a:ext>
                </a:extLst>
              </p:cNvPr>
              <p:cNvGrpSpPr/>
              <p:nvPr/>
            </p:nvGrpSpPr>
            <p:grpSpPr>
              <a:xfrm>
                <a:off x="751424" y="4271768"/>
                <a:ext cx="10340110" cy="1317201"/>
                <a:chOff x="748591" y="4323722"/>
                <a:chExt cx="10193330" cy="1317201"/>
              </a:xfrm>
            </p:grpSpPr>
            <p:sp>
              <p:nvSpPr>
                <p:cNvPr id="30" name="Rectangle: Rounded Corners 29">
                  <a:extLst>
                    <a:ext uri="{FF2B5EF4-FFF2-40B4-BE49-F238E27FC236}">
                      <a16:creationId xmlns:a16="http://schemas.microsoft.com/office/drawing/2014/main" id="{7F38552F-2EA5-9348-C4BB-2199C80CA18A}"/>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12C303FF-F08F-2BEC-25F9-D292DE3C2D4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28" name="Rectangle 27">
                <a:extLst>
                  <a:ext uri="{FF2B5EF4-FFF2-40B4-BE49-F238E27FC236}">
                    <a16:creationId xmlns:a16="http://schemas.microsoft.com/office/drawing/2014/main" id="{2F9C5B2F-9B87-F9D1-8E12-66386ACF96A3}"/>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BE42AB81-688C-3108-04C0-753832C52A39}"/>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26" name="TextBox 25">
              <a:extLst>
                <a:ext uri="{FF2B5EF4-FFF2-40B4-BE49-F238E27FC236}">
                  <a16:creationId xmlns:a16="http://schemas.microsoft.com/office/drawing/2014/main" id="{AEC6818D-00D7-402B-319A-A3721CBF3CBD}"/>
                </a:ext>
              </a:extLst>
            </p:cNvPr>
            <p:cNvSpPr txBox="1"/>
            <p:nvPr/>
          </p:nvSpPr>
          <p:spPr>
            <a:xfrm>
              <a:off x="1615756" y="2464513"/>
              <a:ext cx="9488469" cy="952890"/>
            </a:xfrm>
            <a:prstGeom prst="rect">
              <a:avLst/>
            </a:prstGeom>
            <a:noFill/>
          </p:spPr>
          <p:txBody>
            <a:bodyPr wrap="square">
              <a:spAutoFit/>
            </a:bodyPr>
            <a:lstStyle/>
            <a:p>
              <a:pPr>
                <a:lnSpc>
                  <a:spcPct val="150000"/>
                </a:lnSpc>
              </a:pPr>
              <a:r>
                <a:rPr lang="en-US" sz="2000" dirty="0">
                  <a:solidFill>
                    <a:srgbClr val="231F20"/>
                  </a:solidFill>
                  <a:latin typeface="Times New Roman" panose="02020603050405020304" pitchFamily="18" charset="0"/>
                  <a:ea typeface="Tahoma" panose="020B0604030504040204" pitchFamily="34" charset="0"/>
                  <a:cs typeface="Times New Roman" panose="02020603050405020304" pitchFamily="18" charset="0"/>
                </a:rPr>
                <a:t>T</a:t>
              </a: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ạo một sơ đồ tư duy cá nhân: Tóm tắt các mục của môn Tin học mà em đã học trong thời gian qua</a:t>
              </a:r>
            </a:p>
          </p:txBody>
        </p:sp>
      </p:grpSp>
      <p:pic>
        <p:nvPicPr>
          <p:cNvPr id="39" name="y2meta.com-2 Minute Timer-(1080p)">
            <a:hlinkClick r:id="" action="ppaction://media"/>
            <a:extLst>
              <a:ext uri="{FF2B5EF4-FFF2-40B4-BE49-F238E27FC236}">
                <a16:creationId xmlns:a16="http://schemas.microsoft.com/office/drawing/2014/main" id="{117D428C-AF96-3237-239A-C0CF26AEF2F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7563" t="26213" r="19074" b="25961"/>
          <a:stretch/>
        </p:blipFill>
        <p:spPr>
          <a:xfrm>
            <a:off x="3763211" y="4372341"/>
            <a:ext cx="2374285" cy="1008043"/>
          </a:xfrm>
          <a:prstGeom prst="rect">
            <a:avLst/>
          </a:prstGeom>
        </p:spPr>
      </p:pic>
      <p:grpSp>
        <p:nvGrpSpPr>
          <p:cNvPr id="40" name="Group 39">
            <a:extLst>
              <a:ext uri="{FF2B5EF4-FFF2-40B4-BE49-F238E27FC236}">
                <a16:creationId xmlns:a16="http://schemas.microsoft.com/office/drawing/2014/main" id="{A59CC8A0-98C4-D293-BFA9-109F6DA02B91}"/>
              </a:ext>
            </a:extLst>
          </p:cNvPr>
          <p:cNvGrpSpPr/>
          <p:nvPr/>
        </p:nvGrpSpPr>
        <p:grpSpPr>
          <a:xfrm>
            <a:off x="3071315" y="3666252"/>
            <a:ext cx="3429000" cy="2264888"/>
            <a:chOff x="5430688" y="5538"/>
            <a:chExt cx="3429000" cy="2264888"/>
          </a:xfrm>
        </p:grpSpPr>
        <p:pic>
          <p:nvPicPr>
            <p:cNvPr id="41" name="Picture 4">
              <a:extLst>
                <a:ext uri="{FF2B5EF4-FFF2-40B4-BE49-F238E27FC236}">
                  <a16:creationId xmlns:a16="http://schemas.microsoft.com/office/drawing/2014/main" id="{9A061FEA-3451-B881-2EF2-27EEE77AB53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449" b="33064"/>
            <a:stretch/>
          </p:blipFill>
          <p:spPr bwMode="auto">
            <a:xfrm>
              <a:off x="5430688" y="5538"/>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92482241-91E3-54E0-1A7A-276F18E88422}"/>
                </a:ext>
              </a:extLst>
            </p:cNvPr>
            <p:cNvSpPr txBox="1"/>
            <p:nvPr/>
          </p:nvSpPr>
          <p:spPr>
            <a:xfrm>
              <a:off x="5991048" y="784039"/>
              <a:ext cx="2480166" cy="707886"/>
            </a:xfrm>
            <a:prstGeom prst="rect">
              <a:avLst/>
            </a:prstGeom>
            <a:noFill/>
          </p:spPr>
          <p:txBody>
            <a:bodyPr wrap="none" rtlCol="0">
              <a:spAutoFit/>
            </a:bodyPr>
            <a:lstStyle/>
            <a:p>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43" name="Xem KQ">
            <a:extLst>
              <a:ext uri="{FF2B5EF4-FFF2-40B4-BE49-F238E27FC236}">
                <a16:creationId xmlns:a16="http://schemas.microsoft.com/office/drawing/2014/main" id="{2F227D7E-F69D-1277-75E4-A9E4B64C147F}"/>
              </a:ext>
            </a:extLst>
          </p:cNvPr>
          <p:cNvGrpSpPr/>
          <p:nvPr/>
        </p:nvGrpSpPr>
        <p:grpSpPr>
          <a:xfrm>
            <a:off x="6828844" y="4176924"/>
            <a:ext cx="1278588" cy="1278588"/>
            <a:chOff x="1580575" y="4515507"/>
            <a:chExt cx="1278588" cy="1278588"/>
          </a:xfrm>
        </p:grpSpPr>
        <p:pic>
          <p:nvPicPr>
            <p:cNvPr id="44" name="Picture 2">
              <a:hlinkClick r:id="rId8" action="ppaction://hlinksldjump"/>
              <a:extLst>
                <a:ext uri="{FF2B5EF4-FFF2-40B4-BE49-F238E27FC236}">
                  <a16:creationId xmlns:a16="http://schemas.microsoft.com/office/drawing/2014/main" id="{05E9F8AF-805D-59CA-9191-3F17D8F188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hlinkClick r:id="" action="ppaction://hlinkshowjump?jump=nextslide"/>
              <a:extLst>
                <a:ext uri="{FF2B5EF4-FFF2-40B4-BE49-F238E27FC236}">
                  <a16:creationId xmlns:a16="http://schemas.microsoft.com/office/drawing/2014/main" id="{729F96E7-13AB-BCCD-EE37-BEE7A99465C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36545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0"/>
                    </p:tgtEl>
                  </p:cond>
                </p:stCondLst>
                <p:endSync evt="end" delay="0">
                  <p:rtn val="all"/>
                </p:endSync>
                <p:childTnLst>
                  <p:par>
                    <p:cTn id="17" fill="hold">
                      <p:stCondLst>
                        <p:cond delay="0"/>
                      </p:stCondLst>
                      <p:childTnLst>
                        <p:par>
                          <p:cTn id="18" fill="hold">
                            <p:stCondLst>
                              <p:cond delay="0"/>
                            </p:stCondLst>
                            <p:childTnLst>
                              <p:par>
                                <p:cTn id="19" presetID="49" presetClass="exit" presetSubtype="0" accel="100000" fill="hold" nodeType="clickEffect">
                                  <p:stCondLst>
                                    <p:cond delay="0"/>
                                  </p:stCondLst>
                                  <p:childTnLst>
                                    <p:anim calcmode="lin" valueType="num">
                                      <p:cBhvr>
                                        <p:cTn id="20" dur="500"/>
                                        <p:tgtEl>
                                          <p:spTgt spid="40"/>
                                        </p:tgtEl>
                                        <p:attrNameLst>
                                          <p:attrName>ppt_w</p:attrName>
                                        </p:attrNameLst>
                                      </p:cBhvr>
                                      <p:tavLst>
                                        <p:tav tm="0">
                                          <p:val>
                                            <p:strVal val="ppt_w"/>
                                          </p:val>
                                        </p:tav>
                                        <p:tav tm="100000">
                                          <p:val>
                                            <p:fltVal val="0"/>
                                          </p:val>
                                        </p:tav>
                                      </p:tavLst>
                                    </p:anim>
                                    <p:anim calcmode="lin" valueType="num">
                                      <p:cBhvr>
                                        <p:cTn id="21" dur="500"/>
                                        <p:tgtEl>
                                          <p:spTgt spid="40"/>
                                        </p:tgtEl>
                                        <p:attrNameLst>
                                          <p:attrName>ppt_h</p:attrName>
                                        </p:attrNameLst>
                                      </p:cBhvr>
                                      <p:tavLst>
                                        <p:tav tm="0">
                                          <p:val>
                                            <p:strVal val="ppt_h"/>
                                          </p:val>
                                        </p:tav>
                                        <p:tav tm="100000">
                                          <p:val>
                                            <p:fltVal val="0"/>
                                          </p:val>
                                        </p:tav>
                                      </p:tavLst>
                                    </p:anim>
                                    <p:anim calcmode="lin" valueType="num">
                                      <p:cBhvr>
                                        <p:cTn id="22" dur="500"/>
                                        <p:tgtEl>
                                          <p:spTgt spid="40"/>
                                        </p:tgtEl>
                                        <p:attrNameLst>
                                          <p:attrName>style.rotation</p:attrName>
                                        </p:attrNameLst>
                                      </p:cBhvr>
                                      <p:tavLst>
                                        <p:tav tm="0">
                                          <p:val>
                                            <p:fltVal val="0"/>
                                          </p:val>
                                        </p:tav>
                                        <p:tav tm="100000">
                                          <p:val>
                                            <p:fltVal val="360"/>
                                          </p:val>
                                        </p:tav>
                                      </p:tavLst>
                                    </p:anim>
                                    <p:animEffect transition="out" filter="fade">
                                      <p:cBhvr>
                                        <p:cTn id="23" dur="500"/>
                                        <p:tgtEl>
                                          <p:spTgt spid="40"/>
                                        </p:tgtEl>
                                      </p:cBhvr>
                                    </p:animEffect>
                                    <p:set>
                                      <p:cBhvr>
                                        <p:cTn id="24" dur="1" fill="hold">
                                          <p:stCondLst>
                                            <p:cond delay="499"/>
                                          </p:stCondLst>
                                        </p:cTn>
                                        <p:tgtEl>
                                          <p:spTgt spid="40"/>
                                        </p:tgtEl>
                                        <p:attrNameLst>
                                          <p:attrName>style.visibility</p:attrName>
                                        </p:attrNameLst>
                                      </p:cBhvr>
                                      <p:to>
                                        <p:strVal val="hidden"/>
                                      </p:to>
                                    </p:set>
                                  </p:childTnLst>
                                </p:cTn>
                              </p:par>
                            </p:childTnLst>
                          </p:cTn>
                        </p:par>
                        <p:par>
                          <p:cTn id="25" fill="hold">
                            <p:stCondLst>
                              <p:cond delay="500"/>
                            </p:stCondLst>
                            <p:childTnLst>
                              <p:par>
                                <p:cTn id="26" presetID="1" presetClass="mediacall" presetSubtype="0" fill="hold" nodeType="afterEffect">
                                  <p:stCondLst>
                                    <p:cond delay="0"/>
                                  </p:stCondLst>
                                  <p:childTnLst>
                                    <p:cmd type="call" cmd="playFrom(0.0)">
                                      <p:cBhvr>
                                        <p:cTn id="27" dur="135002" fill="hold"/>
                                        <p:tgtEl>
                                          <p:spTgt spid="39"/>
                                        </p:tgtEl>
                                      </p:cBhvr>
                                    </p:cmd>
                                  </p:childTnLst>
                                </p:cTn>
                              </p:par>
                            </p:childTnLst>
                          </p:cTn>
                        </p:par>
                      </p:childTnLst>
                    </p:cTn>
                  </p:par>
                </p:childTnLst>
              </p:cTn>
              <p:nextCondLst>
                <p:cond evt="onClick" delay="0">
                  <p:tgtEl>
                    <p:spTgt spid="40"/>
                  </p:tgtEl>
                </p:cond>
              </p:nextCondLst>
            </p:seq>
            <p:seq concurrent="1" nextAc="seek">
              <p:cTn id="28" restart="whenNotActive" fill="hold" evtFilter="cancelBubble" nodeType="interactiveSeq">
                <p:stCondLst>
                  <p:cond evt="onClick" delay="0">
                    <p:tgtEl>
                      <p:spTgt spid="4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39"/>
                                        </p:tgtEl>
                                      </p:cBhvr>
                                    </p:animEffect>
                                    <p:set>
                                      <p:cBhvr>
                                        <p:cTn id="33" dur="1" fill="hold">
                                          <p:stCondLst>
                                            <p:cond delay="499"/>
                                          </p:stCondLst>
                                        </p:cTn>
                                        <p:tgtEl>
                                          <p:spTgt spid="39"/>
                                        </p:tgtEl>
                                        <p:attrNameLst>
                                          <p:attrName>style.visibility</p:attrName>
                                        </p:attrNameLst>
                                      </p:cBhvr>
                                      <p:to>
                                        <p:strVal val="hidden"/>
                                      </p:to>
                                    </p:set>
                                    <p:cmd type="call" cmd="stop">
                                      <p:cBhvr>
                                        <p:cTn id="34" dur="1">
                                          <p:stCondLst>
                                            <p:cond delay="499"/>
                                          </p:stCondLst>
                                        </p:cTn>
                                        <p:tgtEl>
                                          <p:spTgt spid="39"/>
                                        </p:tgtEl>
                                      </p:cBhvr>
                                    </p:cmd>
                                  </p:childTnLst>
                                </p:cTn>
                              </p:par>
                            </p:childTnLst>
                          </p:cTn>
                        </p:par>
                      </p:childTnLst>
                    </p:cTn>
                  </p:par>
                </p:childTnLst>
              </p:cTn>
              <p:nextCondLst>
                <p:cond evt="onClick" delay="0">
                  <p:tgtEl>
                    <p:spTgt spid="43"/>
                  </p:tgtEl>
                </p:cond>
              </p:nextCondLst>
            </p:seq>
            <p:video>
              <p:cMediaNode vol="80000" mute="1">
                <p:cTn id="35" fill="hold" display="0">
                  <p:stCondLst>
                    <p:cond delay="indefinite"/>
                  </p:stCondLst>
                </p:cTn>
                <p:tgtEl>
                  <p:spTgt spid="3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632A463-782D-302B-57AA-CF567CCB3286}"/>
              </a:ext>
            </a:extLst>
          </p:cNvPr>
          <p:cNvGrpSpPr/>
          <p:nvPr/>
        </p:nvGrpSpPr>
        <p:grpSpPr>
          <a:xfrm>
            <a:off x="3633634" y="78657"/>
            <a:ext cx="4268784" cy="2261419"/>
            <a:chOff x="742950" y="78657"/>
            <a:chExt cx="4268784" cy="2261419"/>
          </a:xfrm>
        </p:grpSpPr>
        <p:pic>
          <p:nvPicPr>
            <p:cNvPr id="5" name="Picture 2" descr="Wood Frame Border PNG Transparent Images Free Download | Vector Files |  Pngtree">
              <a:extLst>
                <a:ext uri="{FF2B5EF4-FFF2-40B4-BE49-F238E27FC236}">
                  <a16:creationId xmlns:a16="http://schemas.microsoft.com/office/drawing/2014/main" id="{9DE699D9-16F1-F953-1264-B11866828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950" y="78657"/>
              <a:ext cx="4268784" cy="2261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AD3D96-37E8-931E-B2F0-625B0780E311}"/>
                </a:ext>
              </a:extLst>
            </p:cNvPr>
            <p:cNvSpPr txBox="1"/>
            <p:nvPr/>
          </p:nvSpPr>
          <p:spPr>
            <a:xfrm>
              <a:off x="1445703" y="947756"/>
              <a:ext cx="2863283" cy="523220"/>
            </a:xfrm>
            <a:prstGeom prst="rect">
              <a:avLst/>
            </a:prstGeom>
            <a:noFill/>
          </p:spPr>
          <p:txBody>
            <a:bodyPr wrap="none" rtlCol="0">
              <a:spAutoFit/>
            </a:bodyPr>
            <a:lstStyle/>
            <a:p>
              <a:pPr algn="ctr"/>
              <a:r>
                <a:rPr lang="en-US" sz="2800" b="1">
                  <a:solidFill>
                    <a:srgbClr val="7030A0"/>
                  </a:solidFill>
                  <a:latin typeface="Tahoma" panose="020B0604030504040204" pitchFamily="34" charset="0"/>
                  <a:ea typeface="Tahoma" panose="020B0604030504040204" pitchFamily="34" charset="0"/>
                  <a:cs typeface="Tahoma" panose="020B0604030504040204" pitchFamily="34" charset="0"/>
                </a:rPr>
                <a:t>SƠ ĐỒ TƯ DUY</a:t>
              </a:r>
              <a:endParaRPr lang="vi-VN" sz="28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 name="Picture 1">
            <a:extLst>
              <a:ext uri="{FF2B5EF4-FFF2-40B4-BE49-F238E27FC236}">
                <a16:creationId xmlns:a16="http://schemas.microsoft.com/office/drawing/2014/main" id="{349AE0D2-1548-3B99-4B71-81B19D84E02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72861" y="2194161"/>
            <a:ext cx="7846279" cy="4446626"/>
          </a:xfrm>
          <a:prstGeom prst="rect">
            <a:avLst/>
          </a:prstGeom>
        </p:spPr>
      </p:pic>
    </p:spTree>
    <p:extLst>
      <p:ext uri="{BB962C8B-B14F-4D97-AF65-F5344CB8AC3E}">
        <p14:creationId xmlns:p14="http://schemas.microsoft.com/office/powerpoint/2010/main" val="2525216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1060608" y="2328169"/>
            <a:ext cx="32874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HOẠT ĐỘNG NHÓM</a:t>
            </a:r>
            <a:r>
              <a:rPr kumimoji="0" lang="vi-VN" sz="2000" b="1"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Hoàn thiện phiếu học tập</a:t>
            </a:r>
            <a:endParaRPr kumimoji="0" lang="vi-VN" sz="2000" b="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4" name="start timer">
            <a:extLst>
              <a:ext uri="{FF2B5EF4-FFF2-40B4-BE49-F238E27FC236}">
                <a16:creationId xmlns:a16="http://schemas.microsoft.com/office/drawing/2014/main" id="{A9D28276-6CAA-50DA-9D27-BFE40E08DB4B}"/>
              </a:ext>
            </a:extLst>
          </p:cNvPr>
          <p:cNvGrpSpPr/>
          <p:nvPr/>
        </p:nvGrpSpPr>
        <p:grpSpPr>
          <a:xfrm>
            <a:off x="6942417" y="185859"/>
            <a:ext cx="2636838" cy="799962"/>
            <a:chOff x="1332706" y="185859"/>
            <a:chExt cx="2636838" cy="799962"/>
          </a:xfrm>
        </p:grpSpPr>
        <p:sp>
          <p:nvSpPr>
            <p:cNvPr id="5" name="Rounded Rectangle 120">
              <a:extLst>
                <a:ext uri="{FF2B5EF4-FFF2-40B4-BE49-F238E27FC236}">
                  <a16:creationId xmlns:a16="http://schemas.microsoft.com/office/drawing/2014/main" id="{BC80E9B1-67AD-E40D-5040-89BF1CBC6997}"/>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Rounded Rectangle 121">
              <a:extLst>
                <a:ext uri="{FF2B5EF4-FFF2-40B4-BE49-F238E27FC236}">
                  <a16:creationId xmlns:a16="http://schemas.microsoft.com/office/drawing/2014/main" id="{FCD2A9DB-AC00-A6CE-E0EB-4EA5C8F05975}"/>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7" name="times up">
            <a:extLst>
              <a:ext uri="{FF2B5EF4-FFF2-40B4-BE49-F238E27FC236}">
                <a16:creationId xmlns:a16="http://schemas.microsoft.com/office/drawing/2014/main" id="{1F4EABAA-2EFC-3027-A345-A044BB513521}"/>
              </a:ext>
            </a:extLst>
          </p:cNvPr>
          <p:cNvGrpSpPr/>
          <p:nvPr/>
        </p:nvGrpSpPr>
        <p:grpSpPr>
          <a:xfrm>
            <a:off x="6942417" y="185859"/>
            <a:ext cx="2636838" cy="799962"/>
            <a:chOff x="4321176" y="185859"/>
            <a:chExt cx="2636838" cy="799962"/>
          </a:xfrm>
        </p:grpSpPr>
        <p:sp>
          <p:nvSpPr>
            <p:cNvPr id="8" name="Rounded Rectangle 123">
              <a:extLst>
                <a:ext uri="{FF2B5EF4-FFF2-40B4-BE49-F238E27FC236}">
                  <a16:creationId xmlns:a16="http://schemas.microsoft.com/office/drawing/2014/main" id="{3745557A-77DF-3148-972A-1A63E55EA50C}"/>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Rounded Rectangle 124">
              <a:extLst>
                <a:ext uri="{FF2B5EF4-FFF2-40B4-BE49-F238E27FC236}">
                  <a16:creationId xmlns:a16="http://schemas.microsoft.com/office/drawing/2014/main" id="{E31CA230-5616-D9E3-54BE-8D2B3139CB31}"/>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0" name="AutoShape 3">
            <a:extLst>
              <a:ext uri="{FF2B5EF4-FFF2-40B4-BE49-F238E27FC236}">
                <a16:creationId xmlns:a16="http://schemas.microsoft.com/office/drawing/2014/main" id="{D495F1FA-21C2-6E94-BC37-7883A2387388}"/>
              </a:ext>
            </a:extLst>
          </p:cNvPr>
          <p:cNvSpPr>
            <a:spLocks noChangeAspect="1" noChangeArrowheads="1" noTextEdit="1"/>
          </p:cNvSpPr>
          <p:nvPr/>
        </p:nvSpPr>
        <p:spPr bwMode="auto">
          <a:xfrm>
            <a:off x="5430417"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5">
            <a:extLst>
              <a:ext uri="{FF2B5EF4-FFF2-40B4-BE49-F238E27FC236}">
                <a16:creationId xmlns:a16="http://schemas.microsoft.com/office/drawing/2014/main" id="{1A758857-69C5-80EB-D6EE-B293AACD4724}"/>
              </a:ext>
            </a:extLst>
          </p:cNvPr>
          <p:cNvSpPr>
            <a:spLocks noChangeArrowheads="1"/>
          </p:cNvSpPr>
          <p:nvPr/>
        </p:nvSpPr>
        <p:spPr bwMode="auto">
          <a:xfrm>
            <a:off x="8086305"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6">
            <a:extLst>
              <a:ext uri="{FF2B5EF4-FFF2-40B4-BE49-F238E27FC236}">
                <a16:creationId xmlns:a16="http://schemas.microsoft.com/office/drawing/2014/main" id="{B238766F-12CD-00A8-45DE-7DDC2B506E9D}"/>
              </a:ext>
            </a:extLst>
          </p:cNvPr>
          <p:cNvSpPr>
            <a:spLocks noChangeArrowheads="1"/>
          </p:cNvSpPr>
          <p:nvPr/>
        </p:nvSpPr>
        <p:spPr bwMode="auto">
          <a:xfrm>
            <a:off x="8086305"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Rectangle 7">
            <a:extLst>
              <a:ext uri="{FF2B5EF4-FFF2-40B4-BE49-F238E27FC236}">
                <a16:creationId xmlns:a16="http://schemas.microsoft.com/office/drawing/2014/main" id="{4984BF99-51BC-D50A-13A5-B72D0CDAC12B}"/>
              </a:ext>
            </a:extLst>
          </p:cNvPr>
          <p:cNvSpPr>
            <a:spLocks noChangeArrowheads="1"/>
          </p:cNvSpPr>
          <p:nvPr/>
        </p:nvSpPr>
        <p:spPr bwMode="auto">
          <a:xfrm>
            <a:off x="8086305"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Rectangle 8">
            <a:extLst>
              <a:ext uri="{FF2B5EF4-FFF2-40B4-BE49-F238E27FC236}">
                <a16:creationId xmlns:a16="http://schemas.microsoft.com/office/drawing/2014/main" id="{9710884D-BEE5-5752-34DE-625444C863A3}"/>
              </a:ext>
            </a:extLst>
          </p:cNvPr>
          <p:cNvSpPr>
            <a:spLocks noChangeArrowheads="1"/>
          </p:cNvSpPr>
          <p:nvPr/>
        </p:nvSpPr>
        <p:spPr bwMode="auto">
          <a:xfrm>
            <a:off x="8086305"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9">
            <a:extLst>
              <a:ext uri="{FF2B5EF4-FFF2-40B4-BE49-F238E27FC236}">
                <a16:creationId xmlns:a16="http://schemas.microsoft.com/office/drawing/2014/main" id="{CDFD6520-97EC-E095-B3C3-70EEAA4EB585}"/>
              </a:ext>
            </a:extLst>
          </p:cNvPr>
          <p:cNvSpPr>
            <a:spLocks/>
          </p:cNvSpPr>
          <p:nvPr/>
        </p:nvSpPr>
        <p:spPr bwMode="auto">
          <a:xfrm>
            <a:off x="7929142"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0">
            <a:extLst>
              <a:ext uri="{FF2B5EF4-FFF2-40B4-BE49-F238E27FC236}">
                <a16:creationId xmlns:a16="http://schemas.microsoft.com/office/drawing/2014/main" id="{8AAF7F04-B6E3-4CE3-4E24-18830938EB51}"/>
              </a:ext>
            </a:extLst>
          </p:cNvPr>
          <p:cNvSpPr>
            <a:spLocks/>
          </p:cNvSpPr>
          <p:nvPr/>
        </p:nvSpPr>
        <p:spPr bwMode="auto">
          <a:xfrm>
            <a:off x="8956255"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139A7EC4-F58D-D837-4297-C483FE8696F0}"/>
              </a:ext>
            </a:extLst>
          </p:cNvPr>
          <p:cNvSpPr>
            <a:spLocks/>
          </p:cNvSpPr>
          <p:nvPr/>
        </p:nvSpPr>
        <p:spPr bwMode="auto">
          <a:xfrm>
            <a:off x="6457530"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2">
            <a:extLst>
              <a:ext uri="{FF2B5EF4-FFF2-40B4-BE49-F238E27FC236}">
                <a16:creationId xmlns:a16="http://schemas.microsoft.com/office/drawing/2014/main" id="{C1170DCD-03AF-741C-0393-D134112A8DEA}"/>
              </a:ext>
            </a:extLst>
          </p:cNvPr>
          <p:cNvSpPr>
            <a:spLocks noEditPoints="1"/>
          </p:cNvSpPr>
          <p:nvPr/>
        </p:nvSpPr>
        <p:spPr bwMode="auto">
          <a:xfrm>
            <a:off x="666866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3">
            <a:extLst>
              <a:ext uri="{FF2B5EF4-FFF2-40B4-BE49-F238E27FC236}">
                <a16:creationId xmlns:a16="http://schemas.microsoft.com/office/drawing/2014/main" id="{D056A22E-67FA-05CA-5F1D-8397920A8B64}"/>
              </a:ext>
            </a:extLst>
          </p:cNvPr>
          <p:cNvSpPr>
            <a:spLocks noEditPoints="1"/>
          </p:cNvSpPr>
          <p:nvPr/>
        </p:nvSpPr>
        <p:spPr bwMode="auto">
          <a:xfrm>
            <a:off x="6668667"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4">
            <a:extLst>
              <a:ext uri="{FF2B5EF4-FFF2-40B4-BE49-F238E27FC236}">
                <a16:creationId xmlns:a16="http://schemas.microsoft.com/office/drawing/2014/main" id="{EBC7F701-953B-BDB2-D7A9-5CC94418A991}"/>
              </a:ext>
            </a:extLst>
          </p:cNvPr>
          <p:cNvSpPr>
            <a:spLocks/>
          </p:cNvSpPr>
          <p:nvPr/>
        </p:nvSpPr>
        <p:spPr bwMode="auto">
          <a:xfrm>
            <a:off x="6668667"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5">
            <a:extLst>
              <a:ext uri="{FF2B5EF4-FFF2-40B4-BE49-F238E27FC236}">
                <a16:creationId xmlns:a16="http://schemas.microsoft.com/office/drawing/2014/main" id="{8BBF9DAB-D165-2A45-0840-988AE212C38B}"/>
              </a:ext>
            </a:extLst>
          </p:cNvPr>
          <p:cNvSpPr>
            <a:spLocks/>
          </p:cNvSpPr>
          <p:nvPr/>
        </p:nvSpPr>
        <p:spPr bwMode="auto">
          <a:xfrm>
            <a:off x="9629355"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DBFB3971-4452-6C20-C35D-3033D9B2A217}"/>
              </a:ext>
            </a:extLst>
          </p:cNvPr>
          <p:cNvSpPr>
            <a:spLocks/>
          </p:cNvSpPr>
          <p:nvPr/>
        </p:nvSpPr>
        <p:spPr bwMode="auto">
          <a:xfrm>
            <a:off x="9389642"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7">
            <a:extLst>
              <a:ext uri="{FF2B5EF4-FFF2-40B4-BE49-F238E27FC236}">
                <a16:creationId xmlns:a16="http://schemas.microsoft.com/office/drawing/2014/main" id="{A7CD11C1-B048-A0F0-F955-3D281C6BED9A}"/>
              </a:ext>
            </a:extLst>
          </p:cNvPr>
          <p:cNvSpPr>
            <a:spLocks/>
          </p:cNvSpPr>
          <p:nvPr/>
        </p:nvSpPr>
        <p:spPr bwMode="auto">
          <a:xfrm>
            <a:off x="5887617"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8">
            <a:extLst>
              <a:ext uri="{FF2B5EF4-FFF2-40B4-BE49-F238E27FC236}">
                <a16:creationId xmlns:a16="http://schemas.microsoft.com/office/drawing/2014/main" id="{7AD50BF3-0817-7CF5-61A3-D5D552E0C0F5}"/>
              </a:ext>
            </a:extLst>
          </p:cNvPr>
          <p:cNvSpPr>
            <a:spLocks noEditPoints="1"/>
          </p:cNvSpPr>
          <p:nvPr/>
        </p:nvSpPr>
        <p:spPr bwMode="auto">
          <a:xfrm>
            <a:off x="6103517"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19">
            <a:extLst>
              <a:ext uri="{FF2B5EF4-FFF2-40B4-BE49-F238E27FC236}">
                <a16:creationId xmlns:a16="http://schemas.microsoft.com/office/drawing/2014/main" id="{90B9A0BD-10D8-0490-1427-6229D4171D7D}"/>
              </a:ext>
            </a:extLst>
          </p:cNvPr>
          <p:cNvSpPr>
            <a:spLocks/>
          </p:cNvSpPr>
          <p:nvPr/>
        </p:nvSpPr>
        <p:spPr bwMode="auto">
          <a:xfrm>
            <a:off x="6036842"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20">
            <a:extLst>
              <a:ext uri="{FF2B5EF4-FFF2-40B4-BE49-F238E27FC236}">
                <a16:creationId xmlns:a16="http://schemas.microsoft.com/office/drawing/2014/main" id="{B22A169F-D633-D132-5722-F08A9F0737EF}"/>
              </a:ext>
            </a:extLst>
          </p:cNvPr>
          <p:cNvSpPr>
            <a:spLocks/>
          </p:cNvSpPr>
          <p:nvPr/>
        </p:nvSpPr>
        <p:spPr bwMode="auto">
          <a:xfrm>
            <a:off x="6498805"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21">
            <a:extLst>
              <a:ext uri="{FF2B5EF4-FFF2-40B4-BE49-F238E27FC236}">
                <a16:creationId xmlns:a16="http://schemas.microsoft.com/office/drawing/2014/main" id="{2DB3C907-E418-E3A1-3394-2F6CC7D1AD32}"/>
              </a:ext>
            </a:extLst>
          </p:cNvPr>
          <p:cNvSpPr>
            <a:spLocks noEditPoints="1"/>
          </p:cNvSpPr>
          <p:nvPr/>
        </p:nvSpPr>
        <p:spPr bwMode="auto">
          <a:xfrm>
            <a:off x="6768680"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2">
            <a:extLst>
              <a:ext uri="{FF2B5EF4-FFF2-40B4-BE49-F238E27FC236}">
                <a16:creationId xmlns:a16="http://schemas.microsoft.com/office/drawing/2014/main" id="{9A4D74F9-2A88-0368-220A-F664C4A0732E}"/>
              </a:ext>
            </a:extLst>
          </p:cNvPr>
          <p:cNvSpPr>
            <a:spLocks noEditPoints="1"/>
          </p:cNvSpPr>
          <p:nvPr/>
        </p:nvSpPr>
        <p:spPr bwMode="auto">
          <a:xfrm>
            <a:off x="6768680"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23">
            <a:extLst>
              <a:ext uri="{FF2B5EF4-FFF2-40B4-BE49-F238E27FC236}">
                <a16:creationId xmlns:a16="http://schemas.microsoft.com/office/drawing/2014/main" id="{B546C436-4762-EBAD-FFDA-FA262A3F0022}"/>
              </a:ext>
            </a:extLst>
          </p:cNvPr>
          <p:cNvSpPr>
            <a:spLocks/>
          </p:cNvSpPr>
          <p:nvPr/>
        </p:nvSpPr>
        <p:spPr bwMode="auto">
          <a:xfrm>
            <a:off x="6768680"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24">
            <a:extLst>
              <a:ext uri="{FF2B5EF4-FFF2-40B4-BE49-F238E27FC236}">
                <a16:creationId xmlns:a16="http://schemas.microsoft.com/office/drawing/2014/main" id="{F53E4909-C4C5-7F93-6749-BAA4E0B4F622}"/>
              </a:ext>
            </a:extLst>
          </p:cNvPr>
          <p:cNvSpPr>
            <a:spLocks/>
          </p:cNvSpPr>
          <p:nvPr/>
        </p:nvSpPr>
        <p:spPr bwMode="auto">
          <a:xfrm>
            <a:off x="9064205"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8" name="Freeform 25">
            <a:extLst>
              <a:ext uri="{FF2B5EF4-FFF2-40B4-BE49-F238E27FC236}">
                <a16:creationId xmlns:a16="http://schemas.microsoft.com/office/drawing/2014/main" id="{9495297F-0E9D-D42D-BB64-C19B618F9C8B}"/>
              </a:ext>
            </a:extLst>
          </p:cNvPr>
          <p:cNvSpPr>
            <a:spLocks/>
          </p:cNvSpPr>
          <p:nvPr/>
        </p:nvSpPr>
        <p:spPr bwMode="auto">
          <a:xfrm>
            <a:off x="9524580"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9" name="Freeform 26">
            <a:extLst>
              <a:ext uri="{FF2B5EF4-FFF2-40B4-BE49-F238E27FC236}">
                <a16:creationId xmlns:a16="http://schemas.microsoft.com/office/drawing/2014/main" id="{16725A28-58DC-54FA-A128-F85E478FE674}"/>
              </a:ext>
            </a:extLst>
          </p:cNvPr>
          <p:cNvSpPr>
            <a:spLocks/>
          </p:cNvSpPr>
          <p:nvPr/>
        </p:nvSpPr>
        <p:spPr bwMode="auto">
          <a:xfrm>
            <a:off x="9524580"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1" name="Freeform 27">
            <a:extLst>
              <a:ext uri="{FF2B5EF4-FFF2-40B4-BE49-F238E27FC236}">
                <a16:creationId xmlns:a16="http://schemas.microsoft.com/office/drawing/2014/main" id="{73B9F9BC-E7D5-37BA-8C92-D16E65FBA556}"/>
              </a:ext>
            </a:extLst>
          </p:cNvPr>
          <p:cNvSpPr>
            <a:spLocks/>
          </p:cNvSpPr>
          <p:nvPr/>
        </p:nvSpPr>
        <p:spPr bwMode="auto">
          <a:xfrm>
            <a:off x="9226130"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52" name="Group 2051">
            <a:extLst>
              <a:ext uri="{FF2B5EF4-FFF2-40B4-BE49-F238E27FC236}">
                <a16:creationId xmlns:a16="http://schemas.microsoft.com/office/drawing/2014/main" id="{6CD0455A-B127-15E3-5C11-21E52362B248}"/>
              </a:ext>
            </a:extLst>
          </p:cNvPr>
          <p:cNvGrpSpPr/>
          <p:nvPr/>
        </p:nvGrpSpPr>
        <p:grpSpPr>
          <a:xfrm rot="1786145">
            <a:off x="6247980" y="2264166"/>
            <a:ext cx="3829050" cy="3830638"/>
            <a:chOff x="817563" y="2264166"/>
            <a:chExt cx="3829050" cy="3830638"/>
          </a:xfrm>
        </p:grpSpPr>
        <p:sp>
          <p:nvSpPr>
            <p:cNvPr id="2053" name="Oval 28">
              <a:extLst>
                <a:ext uri="{FF2B5EF4-FFF2-40B4-BE49-F238E27FC236}">
                  <a16:creationId xmlns:a16="http://schemas.microsoft.com/office/drawing/2014/main" id="{52978F02-1072-37D5-F2C2-E9E16F9FADAC}"/>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4" name="hour hand">
              <a:extLst>
                <a:ext uri="{FF2B5EF4-FFF2-40B4-BE49-F238E27FC236}">
                  <a16:creationId xmlns:a16="http://schemas.microsoft.com/office/drawing/2014/main" id="{F6AC7AB9-2C33-791A-28A5-03CE514EE8F3}"/>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055" name="Freeform 29">
            <a:extLst>
              <a:ext uri="{FF2B5EF4-FFF2-40B4-BE49-F238E27FC236}">
                <a16:creationId xmlns:a16="http://schemas.microsoft.com/office/drawing/2014/main" id="{B6A319ED-1CBD-E7A5-8E25-08EFFF19BA8C}"/>
              </a:ext>
            </a:extLst>
          </p:cNvPr>
          <p:cNvSpPr>
            <a:spLocks noEditPoints="1"/>
          </p:cNvSpPr>
          <p:nvPr/>
        </p:nvSpPr>
        <p:spPr bwMode="auto">
          <a:xfrm>
            <a:off x="5968580"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6" name="Freeform 30">
            <a:extLst>
              <a:ext uri="{FF2B5EF4-FFF2-40B4-BE49-F238E27FC236}">
                <a16:creationId xmlns:a16="http://schemas.microsoft.com/office/drawing/2014/main" id="{5AFF8319-7608-33B8-DACF-670FFE7005E6}"/>
              </a:ext>
            </a:extLst>
          </p:cNvPr>
          <p:cNvSpPr>
            <a:spLocks noEditPoints="1"/>
          </p:cNvSpPr>
          <p:nvPr/>
        </p:nvSpPr>
        <p:spPr bwMode="auto">
          <a:xfrm>
            <a:off x="6141617"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7" name="Freeform 31">
            <a:extLst>
              <a:ext uri="{FF2B5EF4-FFF2-40B4-BE49-F238E27FC236}">
                <a16:creationId xmlns:a16="http://schemas.microsoft.com/office/drawing/2014/main" id="{3FD4A79A-D0FD-2513-855C-B5170546068B}"/>
              </a:ext>
            </a:extLst>
          </p:cNvPr>
          <p:cNvSpPr>
            <a:spLocks noEditPoints="1"/>
          </p:cNvSpPr>
          <p:nvPr/>
        </p:nvSpPr>
        <p:spPr bwMode="auto">
          <a:xfrm>
            <a:off x="6051130"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58" name="Group 2057">
            <a:extLst>
              <a:ext uri="{FF2B5EF4-FFF2-40B4-BE49-F238E27FC236}">
                <a16:creationId xmlns:a16="http://schemas.microsoft.com/office/drawing/2014/main" id="{D6D615BD-0819-5E2B-ECB1-A6B26F9052DD}"/>
              </a:ext>
            </a:extLst>
          </p:cNvPr>
          <p:cNvGrpSpPr/>
          <p:nvPr/>
        </p:nvGrpSpPr>
        <p:grpSpPr>
          <a:xfrm>
            <a:off x="7886280" y="2411803"/>
            <a:ext cx="566738" cy="566738"/>
            <a:chOff x="2455863" y="2411803"/>
            <a:chExt cx="566738" cy="566738"/>
          </a:xfrm>
        </p:grpSpPr>
        <p:sp>
          <p:nvSpPr>
            <p:cNvPr id="2059" name="Oval 32">
              <a:extLst>
                <a:ext uri="{FF2B5EF4-FFF2-40B4-BE49-F238E27FC236}">
                  <a16:creationId xmlns:a16="http://schemas.microsoft.com/office/drawing/2014/main" id="{7275447C-AE1C-686E-41DA-68BC00EFF9B7}"/>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0" name="Oval 33">
              <a:extLst>
                <a:ext uri="{FF2B5EF4-FFF2-40B4-BE49-F238E27FC236}">
                  <a16:creationId xmlns:a16="http://schemas.microsoft.com/office/drawing/2014/main" id="{75CB1C53-5A12-8574-71B4-3C849C6E08AE}"/>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1" name="Freeform 34">
              <a:extLst>
                <a:ext uri="{FF2B5EF4-FFF2-40B4-BE49-F238E27FC236}">
                  <a16:creationId xmlns:a16="http://schemas.microsoft.com/office/drawing/2014/main" id="{3DD338FE-C46C-B0EB-ED6B-195320D71DB1}"/>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2" name="Freeform 35">
              <a:extLst>
                <a:ext uri="{FF2B5EF4-FFF2-40B4-BE49-F238E27FC236}">
                  <a16:creationId xmlns:a16="http://schemas.microsoft.com/office/drawing/2014/main" id="{7FBD94EA-0D48-2C39-DDFF-D9927E29F659}"/>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3" name="Rectangle 36">
              <a:extLst>
                <a:ext uri="{FF2B5EF4-FFF2-40B4-BE49-F238E27FC236}">
                  <a16:creationId xmlns:a16="http://schemas.microsoft.com/office/drawing/2014/main" id="{413F315C-5BD4-B823-99D1-79DF82F44F35}"/>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4" name="Rectangle 37">
              <a:extLst>
                <a:ext uri="{FF2B5EF4-FFF2-40B4-BE49-F238E27FC236}">
                  <a16:creationId xmlns:a16="http://schemas.microsoft.com/office/drawing/2014/main" id="{1919A9D5-E1BD-A8A1-9D0B-C56C17F3E53E}"/>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065" name="Freeform 40">
            <a:extLst>
              <a:ext uri="{FF2B5EF4-FFF2-40B4-BE49-F238E27FC236}">
                <a16:creationId xmlns:a16="http://schemas.microsoft.com/office/drawing/2014/main" id="{FB0F04D3-F30E-F2BD-7DC0-F89C6F6507AC}"/>
              </a:ext>
            </a:extLst>
          </p:cNvPr>
          <p:cNvSpPr>
            <a:spLocks noEditPoints="1"/>
          </p:cNvSpPr>
          <p:nvPr/>
        </p:nvSpPr>
        <p:spPr bwMode="auto">
          <a:xfrm>
            <a:off x="8675267"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6" name="Freeform 46">
            <a:extLst>
              <a:ext uri="{FF2B5EF4-FFF2-40B4-BE49-F238E27FC236}">
                <a16:creationId xmlns:a16="http://schemas.microsoft.com/office/drawing/2014/main" id="{301E82DD-29AD-38C0-A3C0-848183B0DB31}"/>
              </a:ext>
            </a:extLst>
          </p:cNvPr>
          <p:cNvSpPr>
            <a:spLocks noEditPoints="1"/>
          </p:cNvSpPr>
          <p:nvPr/>
        </p:nvSpPr>
        <p:spPr bwMode="auto">
          <a:xfrm>
            <a:off x="9216605"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67" name="Group 2066">
            <a:extLst>
              <a:ext uri="{FF2B5EF4-FFF2-40B4-BE49-F238E27FC236}">
                <a16:creationId xmlns:a16="http://schemas.microsoft.com/office/drawing/2014/main" id="{6E2F9AA3-7F15-7D7A-42BD-8B01CA622D33}"/>
              </a:ext>
            </a:extLst>
          </p:cNvPr>
          <p:cNvGrpSpPr/>
          <p:nvPr/>
        </p:nvGrpSpPr>
        <p:grpSpPr>
          <a:xfrm>
            <a:off x="9381892" y="3437374"/>
            <a:ext cx="585788" cy="700042"/>
            <a:chOff x="3951475" y="3437374"/>
            <a:chExt cx="585788" cy="700042"/>
          </a:xfrm>
        </p:grpSpPr>
        <p:sp>
          <p:nvSpPr>
            <p:cNvPr id="2068" name="Freeform 44">
              <a:extLst>
                <a:ext uri="{FF2B5EF4-FFF2-40B4-BE49-F238E27FC236}">
                  <a16:creationId xmlns:a16="http://schemas.microsoft.com/office/drawing/2014/main" id="{9C5152C4-733A-F203-8364-207F596F7C28}"/>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9" name="Freeform 45">
              <a:extLst>
                <a:ext uri="{FF2B5EF4-FFF2-40B4-BE49-F238E27FC236}">
                  <a16:creationId xmlns:a16="http://schemas.microsoft.com/office/drawing/2014/main" id="{39D736F1-C0A4-21B2-E8F0-4E00D6989D25}"/>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0" name="Freeform 47">
              <a:extLst>
                <a:ext uri="{FF2B5EF4-FFF2-40B4-BE49-F238E27FC236}">
                  <a16:creationId xmlns:a16="http://schemas.microsoft.com/office/drawing/2014/main" id="{B15680E7-8928-AC47-EB45-358124F7392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1" name="Rectangle 48">
              <a:extLst>
                <a:ext uri="{FF2B5EF4-FFF2-40B4-BE49-F238E27FC236}">
                  <a16:creationId xmlns:a16="http://schemas.microsoft.com/office/drawing/2014/main" id="{9EADDE2C-F934-2BFE-43A7-F0A69769FD5F}"/>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2" name="Rectangle 49">
              <a:extLst>
                <a:ext uri="{FF2B5EF4-FFF2-40B4-BE49-F238E27FC236}">
                  <a16:creationId xmlns:a16="http://schemas.microsoft.com/office/drawing/2014/main" id="{6858EDC8-A19A-63FD-4D38-71EDDCB0C836}"/>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073" name="Freeform 52">
              <a:extLst>
                <a:ext uri="{FF2B5EF4-FFF2-40B4-BE49-F238E27FC236}">
                  <a16:creationId xmlns:a16="http://schemas.microsoft.com/office/drawing/2014/main" id="{C039C339-0EDF-8654-4E22-D122010D0723}"/>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074" name="Freeform 58">
            <a:extLst>
              <a:ext uri="{FF2B5EF4-FFF2-40B4-BE49-F238E27FC236}">
                <a16:creationId xmlns:a16="http://schemas.microsoft.com/office/drawing/2014/main" id="{4C21650D-5493-20C2-0945-C4AE7D5EA476}"/>
              </a:ext>
            </a:extLst>
          </p:cNvPr>
          <p:cNvSpPr>
            <a:spLocks noEditPoints="1"/>
          </p:cNvSpPr>
          <p:nvPr/>
        </p:nvSpPr>
        <p:spPr bwMode="auto">
          <a:xfrm>
            <a:off x="9240417"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075" name="Group 2074">
            <a:extLst>
              <a:ext uri="{FF2B5EF4-FFF2-40B4-BE49-F238E27FC236}">
                <a16:creationId xmlns:a16="http://schemas.microsoft.com/office/drawing/2014/main" id="{0788C1B4-F663-28E7-537B-095B05661C4D}"/>
              </a:ext>
            </a:extLst>
          </p:cNvPr>
          <p:cNvGrpSpPr/>
          <p:nvPr/>
        </p:nvGrpSpPr>
        <p:grpSpPr>
          <a:xfrm>
            <a:off x="8711780" y="5157861"/>
            <a:ext cx="629286" cy="577850"/>
            <a:chOff x="3281363" y="5157861"/>
            <a:chExt cx="629286" cy="577850"/>
          </a:xfrm>
        </p:grpSpPr>
        <p:sp>
          <p:nvSpPr>
            <p:cNvPr id="2076" name="Freeform 62">
              <a:extLst>
                <a:ext uri="{FF2B5EF4-FFF2-40B4-BE49-F238E27FC236}">
                  <a16:creationId xmlns:a16="http://schemas.microsoft.com/office/drawing/2014/main" id="{9A7D8EA1-F484-6C85-2334-5DCE2E7B05FD}"/>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7" name="Freeform 63">
              <a:extLst>
                <a:ext uri="{FF2B5EF4-FFF2-40B4-BE49-F238E27FC236}">
                  <a16:creationId xmlns:a16="http://schemas.microsoft.com/office/drawing/2014/main" id="{AF567C76-BD3E-01EE-5BAA-04F2815AE205}"/>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8" name="Freeform 64">
              <a:extLst>
                <a:ext uri="{FF2B5EF4-FFF2-40B4-BE49-F238E27FC236}">
                  <a16:creationId xmlns:a16="http://schemas.microsoft.com/office/drawing/2014/main" id="{5711598F-601E-A8BD-3B98-047BFA7E8C43}"/>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9" name="Freeform 65">
              <a:extLst>
                <a:ext uri="{FF2B5EF4-FFF2-40B4-BE49-F238E27FC236}">
                  <a16:creationId xmlns:a16="http://schemas.microsoft.com/office/drawing/2014/main" id="{6D8D87B5-8447-1708-0FA9-DF1CD5FA022D}"/>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4" name="Rectangle 66">
              <a:extLst>
                <a:ext uri="{FF2B5EF4-FFF2-40B4-BE49-F238E27FC236}">
                  <a16:creationId xmlns:a16="http://schemas.microsoft.com/office/drawing/2014/main" id="{770E8B9E-0A3F-E55A-0DC1-EBA51FC24068}"/>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5" name="Rectangle 67">
              <a:extLst>
                <a:ext uri="{FF2B5EF4-FFF2-40B4-BE49-F238E27FC236}">
                  <a16:creationId xmlns:a16="http://schemas.microsoft.com/office/drawing/2014/main" id="{FD392B76-542B-400F-732B-32D1F722DE2A}"/>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27" name="Freeform 70">
            <a:extLst>
              <a:ext uri="{FF2B5EF4-FFF2-40B4-BE49-F238E27FC236}">
                <a16:creationId xmlns:a16="http://schemas.microsoft.com/office/drawing/2014/main" id="{DE1C7FD0-08C6-F384-13C0-3B70A7FAB140}"/>
              </a:ext>
            </a:extLst>
          </p:cNvPr>
          <p:cNvSpPr>
            <a:spLocks noEditPoints="1"/>
          </p:cNvSpPr>
          <p:nvPr/>
        </p:nvSpPr>
        <p:spPr bwMode="auto">
          <a:xfrm>
            <a:off x="7194130"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8" name="Freeform 78">
            <a:extLst>
              <a:ext uri="{FF2B5EF4-FFF2-40B4-BE49-F238E27FC236}">
                <a16:creationId xmlns:a16="http://schemas.microsoft.com/office/drawing/2014/main" id="{88868CBA-9684-6055-2455-A8B668318858}"/>
              </a:ext>
            </a:extLst>
          </p:cNvPr>
          <p:cNvSpPr>
            <a:spLocks noEditPoints="1"/>
          </p:cNvSpPr>
          <p:nvPr/>
        </p:nvSpPr>
        <p:spPr bwMode="auto">
          <a:xfrm>
            <a:off x="6443242"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9" name="Freeform 82">
            <a:extLst>
              <a:ext uri="{FF2B5EF4-FFF2-40B4-BE49-F238E27FC236}">
                <a16:creationId xmlns:a16="http://schemas.microsoft.com/office/drawing/2014/main" id="{A95D55A1-A211-A950-8902-238DD74B8491}"/>
              </a:ext>
            </a:extLst>
          </p:cNvPr>
          <p:cNvSpPr>
            <a:spLocks noEditPoints="1"/>
          </p:cNvSpPr>
          <p:nvPr/>
        </p:nvSpPr>
        <p:spPr bwMode="auto">
          <a:xfrm>
            <a:off x="6648030"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0" name="Freeform 90">
            <a:extLst>
              <a:ext uri="{FF2B5EF4-FFF2-40B4-BE49-F238E27FC236}">
                <a16:creationId xmlns:a16="http://schemas.microsoft.com/office/drawing/2014/main" id="{70B3A5D1-5A84-4CA2-F3C6-6FE86B536BF7}"/>
              </a:ext>
            </a:extLst>
          </p:cNvPr>
          <p:cNvSpPr>
            <a:spLocks noEditPoints="1"/>
          </p:cNvSpPr>
          <p:nvPr/>
        </p:nvSpPr>
        <p:spPr bwMode="auto">
          <a:xfrm>
            <a:off x="7986292"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31" name="Group 1030">
            <a:extLst>
              <a:ext uri="{FF2B5EF4-FFF2-40B4-BE49-F238E27FC236}">
                <a16:creationId xmlns:a16="http://schemas.microsoft.com/office/drawing/2014/main" id="{F781786F-1B58-C99C-58A6-507960E21356}"/>
              </a:ext>
            </a:extLst>
          </p:cNvPr>
          <p:cNvGrpSpPr/>
          <p:nvPr/>
        </p:nvGrpSpPr>
        <p:grpSpPr>
          <a:xfrm>
            <a:off x="6362171" y="3389703"/>
            <a:ext cx="571500" cy="622533"/>
            <a:chOff x="931754" y="3389703"/>
            <a:chExt cx="571500" cy="622533"/>
          </a:xfrm>
        </p:grpSpPr>
        <p:sp>
          <p:nvSpPr>
            <p:cNvPr id="1032" name="Freeform 68">
              <a:extLst>
                <a:ext uri="{FF2B5EF4-FFF2-40B4-BE49-F238E27FC236}">
                  <a16:creationId xmlns:a16="http://schemas.microsoft.com/office/drawing/2014/main" id="{C58D0F4B-B049-30AA-65E2-AC07FC036885}"/>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3" name="Freeform 69">
              <a:extLst>
                <a:ext uri="{FF2B5EF4-FFF2-40B4-BE49-F238E27FC236}">
                  <a16:creationId xmlns:a16="http://schemas.microsoft.com/office/drawing/2014/main" id="{B64ADFEE-71D7-2FD8-286E-44C30FA74E70}"/>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4" name="Freeform 71">
              <a:extLst>
                <a:ext uri="{FF2B5EF4-FFF2-40B4-BE49-F238E27FC236}">
                  <a16:creationId xmlns:a16="http://schemas.microsoft.com/office/drawing/2014/main" id="{B34148AF-0D65-B79C-7EE6-F986737490EB}"/>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5" name="Freeform 74">
              <a:extLst>
                <a:ext uri="{FF2B5EF4-FFF2-40B4-BE49-F238E27FC236}">
                  <a16:creationId xmlns:a16="http://schemas.microsoft.com/office/drawing/2014/main" id="{C671F305-CB0B-6404-19C0-9B936506B606}"/>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6" name="Rectangle 94">
              <a:extLst>
                <a:ext uri="{FF2B5EF4-FFF2-40B4-BE49-F238E27FC236}">
                  <a16:creationId xmlns:a16="http://schemas.microsoft.com/office/drawing/2014/main" id="{FB3F359B-684B-43B8-8D6B-D0823EB47214}"/>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7" name="Rectangle 95">
              <a:extLst>
                <a:ext uri="{FF2B5EF4-FFF2-40B4-BE49-F238E27FC236}">
                  <a16:creationId xmlns:a16="http://schemas.microsoft.com/office/drawing/2014/main" id="{4C5E6911-456C-5E89-1951-803996851A29}"/>
                </a:ext>
              </a:extLst>
            </p:cNvPr>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1038" name="Group 1037">
            <a:extLst>
              <a:ext uri="{FF2B5EF4-FFF2-40B4-BE49-F238E27FC236}">
                <a16:creationId xmlns:a16="http://schemas.microsoft.com/office/drawing/2014/main" id="{20B2054B-CF1D-5ED2-0D32-45E25CEE0EBA}"/>
              </a:ext>
            </a:extLst>
          </p:cNvPr>
          <p:cNvGrpSpPr/>
          <p:nvPr/>
        </p:nvGrpSpPr>
        <p:grpSpPr>
          <a:xfrm>
            <a:off x="6927362" y="5157861"/>
            <a:ext cx="569913" cy="568325"/>
            <a:chOff x="1496945" y="5157861"/>
            <a:chExt cx="569913" cy="568325"/>
          </a:xfrm>
        </p:grpSpPr>
        <p:sp>
          <p:nvSpPr>
            <p:cNvPr id="1039" name="Freeform 80">
              <a:extLst>
                <a:ext uri="{FF2B5EF4-FFF2-40B4-BE49-F238E27FC236}">
                  <a16:creationId xmlns:a16="http://schemas.microsoft.com/office/drawing/2014/main" id="{22D92BF8-0244-3D22-DA80-28B16F45FF75}"/>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0" name="Freeform 81">
              <a:extLst>
                <a:ext uri="{FF2B5EF4-FFF2-40B4-BE49-F238E27FC236}">
                  <a16:creationId xmlns:a16="http://schemas.microsoft.com/office/drawing/2014/main" id="{644A668E-2193-2A2E-DCEE-A68DE61AFA7C}"/>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1" name="Freeform 83">
              <a:extLst>
                <a:ext uri="{FF2B5EF4-FFF2-40B4-BE49-F238E27FC236}">
                  <a16:creationId xmlns:a16="http://schemas.microsoft.com/office/drawing/2014/main" id="{54812B90-DD09-8ED0-95E3-A3269C199DB9}"/>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2" name="Freeform 86">
              <a:extLst>
                <a:ext uri="{FF2B5EF4-FFF2-40B4-BE49-F238E27FC236}">
                  <a16:creationId xmlns:a16="http://schemas.microsoft.com/office/drawing/2014/main" id="{A88058CE-BC2B-DD85-3D63-BE164FBC80A3}"/>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3" name="Rectangle 100">
              <a:extLst>
                <a:ext uri="{FF2B5EF4-FFF2-40B4-BE49-F238E27FC236}">
                  <a16:creationId xmlns:a16="http://schemas.microsoft.com/office/drawing/2014/main" id="{1F1E4283-2B17-329A-731E-67F8D900D52B}"/>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4" name="Rectangle 101">
              <a:extLst>
                <a:ext uri="{FF2B5EF4-FFF2-40B4-BE49-F238E27FC236}">
                  <a16:creationId xmlns:a16="http://schemas.microsoft.com/office/drawing/2014/main" id="{4003A4DA-4F37-2C6C-FCB7-4BB50F751DC6}"/>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1045" name="Oval 107">
            <a:extLst>
              <a:ext uri="{FF2B5EF4-FFF2-40B4-BE49-F238E27FC236}">
                <a16:creationId xmlns:a16="http://schemas.microsoft.com/office/drawing/2014/main" id="{4CED92B9-CB1C-FCCE-6A0E-511890BFE02E}"/>
              </a:ext>
            </a:extLst>
          </p:cNvPr>
          <p:cNvSpPr>
            <a:spLocks noChangeArrowheads="1"/>
          </p:cNvSpPr>
          <p:nvPr/>
        </p:nvSpPr>
        <p:spPr bwMode="auto">
          <a:xfrm>
            <a:off x="8030742"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6" name="Oval 108">
            <a:extLst>
              <a:ext uri="{FF2B5EF4-FFF2-40B4-BE49-F238E27FC236}">
                <a16:creationId xmlns:a16="http://schemas.microsoft.com/office/drawing/2014/main" id="{05CE8C04-26A4-F3F1-B570-FCE3E1DCB702}"/>
              </a:ext>
            </a:extLst>
          </p:cNvPr>
          <p:cNvSpPr>
            <a:spLocks noChangeArrowheads="1"/>
          </p:cNvSpPr>
          <p:nvPr/>
        </p:nvSpPr>
        <p:spPr bwMode="auto">
          <a:xfrm>
            <a:off x="8089480"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7" name="Freeform 109">
            <a:extLst>
              <a:ext uri="{FF2B5EF4-FFF2-40B4-BE49-F238E27FC236}">
                <a16:creationId xmlns:a16="http://schemas.microsoft.com/office/drawing/2014/main" id="{BE34A704-1840-FF84-026E-CF40981C3107}"/>
              </a:ext>
            </a:extLst>
          </p:cNvPr>
          <p:cNvSpPr>
            <a:spLocks/>
          </p:cNvSpPr>
          <p:nvPr/>
        </p:nvSpPr>
        <p:spPr bwMode="auto">
          <a:xfrm>
            <a:off x="7238580"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8" name="Freeform 110">
            <a:extLst>
              <a:ext uri="{FF2B5EF4-FFF2-40B4-BE49-F238E27FC236}">
                <a16:creationId xmlns:a16="http://schemas.microsoft.com/office/drawing/2014/main" id="{E94F85FD-8065-C5DD-00CD-FDBF6DFEA5D1}"/>
              </a:ext>
            </a:extLst>
          </p:cNvPr>
          <p:cNvSpPr>
            <a:spLocks/>
          </p:cNvSpPr>
          <p:nvPr/>
        </p:nvSpPr>
        <p:spPr bwMode="auto">
          <a:xfrm>
            <a:off x="7394155"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9" name="Freeform 111">
            <a:extLst>
              <a:ext uri="{FF2B5EF4-FFF2-40B4-BE49-F238E27FC236}">
                <a16:creationId xmlns:a16="http://schemas.microsoft.com/office/drawing/2014/main" id="{5E29190B-C86F-FEF3-0D33-47730081B744}"/>
              </a:ext>
            </a:extLst>
          </p:cNvPr>
          <p:cNvSpPr>
            <a:spLocks/>
          </p:cNvSpPr>
          <p:nvPr/>
        </p:nvSpPr>
        <p:spPr bwMode="auto">
          <a:xfrm>
            <a:off x="5460580"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0" name="Freeform 112">
            <a:extLst>
              <a:ext uri="{FF2B5EF4-FFF2-40B4-BE49-F238E27FC236}">
                <a16:creationId xmlns:a16="http://schemas.microsoft.com/office/drawing/2014/main" id="{CEDCB2F7-B5BF-910F-9AA5-C07FCC9F7D74}"/>
              </a:ext>
            </a:extLst>
          </p:cNvPr>
          <p:cNvSpPr>
            <a:spLocks/>
          </p:cNvSpPr>
          <p:nvPr/>
        </p:nvSpPr>
        <p:spPr bwMode="auto">
          <a:xfrm>
            <a:off x="5325642"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1" name="Freeform 113">
            <a:extLst>
              <a:ext uri="{FF2B5EF4-FFF2-40B4-BE49-F238E27FC236}">
                <a16:creationId xmlns:a16="http://schemas.microsoft.com/office/drawing/2014/main" id="{7DEB83B3-3528-A54E-380B-C46496EF6D0A}"/>
              </a:ext>
            </a:extLst>
          </p:cNvPr>
          <p:cNvSpPr>
            <a:spLocks/>
          </p:cNvSpPr>
          <p:nvPr/>
        </p:nvSpPr>
        <p:spPr bwMode="auto">
          <a:xfrm>
            <a:off x="8770517"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2" name="Freeform 114">
            <a:extLst>
              <a:ext uri="{FF2B5EF4-FFF2-40B4-BE49-F238E27FC236}">
                <a16:creationId xmlns:a16="http://schemas.microsoft.com/office/drawing/2014/main" id="{03E206F5-1DC9-89FE-F51A-583AD3817F20}"/>
              </a:ext>
            </a:extLst>
          </p:cNvPr>
          <p:cNvSpPr>
            <a:spLocks/>
          </p:cNvSpPr>
          <p:nvPr/>
        </p:nvSpPr>
        <p:spPr bwMode="auto">
          <a:xfrm>
            <a:off x="8614942"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3" name="Freeform 115">
            <a:extLst>
              <a:ext uri="{FF2B5EF4-FFF2-40B4-BE49-F238E27FC236}">
                <a16:creationId xmlns:a16="http://schemas.microsoft.com/office/drawing/2014/main" id="{A14CBA06-B48C-C9E6-1D67-923F07856935}"/>
              </a:ext>
            </a:extLst>
          </p:cNvPr>
          <p:cNvSpPr>
            <a:spLocks/>
          </p:cNvSpPr>
          <p:nvPr/>
        </p:nvSpPr>
        <p:spPr bwMode="auto">
          <a:xfrm>
            <a:off x="8876880"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4" name="Freeform 116">
            <a:extLst>
              <a:ext uri="{FF2B5EF4-FFF2-40B4-BE49-F238E27FC236}">
                <a16:creationId xmlns:a16="http://schemas.microsoft.com/office/drawing/2014/main" id="{BB6DE250-8098-8CAD-0463-105F8D0DD2C8}"/>
              </a:ext>
            </a:extLst>
          </p:cNvPr>
          <p:cNvSpPr>
            <a:spLocks/>
          </p:cNvSpPr>
          <p:nvPr/>
        </p:nvSpPr>
        <p:spPr bwMode="auto">
          <a:xfrm>
            <a:off x="10204030"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5" name="Freeform 117">
            <a:extLst>
              <a:ext uri="{FF2B5EF4-FFF2-40B4-BE49-F238E27FC236}">
                <a16:creationId xmlns:a16="http://schemas.microsoft.com/office/drawing/2014/main" id="{4B1A5DCE-77EF-69B4-2533-0C663801DCCB}"/>
              </a:ext>
            </a:extLst>
          </p:cNvPr>
          <p:cNvSpPr>
            <a:spLocks/>
          </p:cNvSpPr>
          <p:nvPr/>
        </p:nvSpPr>
        <p:spPr bwMode="auto">
          <a:xfrm>
            <a:off x="9926217"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132938B-A055-93B8-D309-F93C8FF61B01}"/>
              </a:ext>
            </a:extLst>
          </p:cNvPr>
          <p:cNvGrpSpPr/>
          <p:nvPr/>
        </p:nvGrpSpPr>
        <p:grpSpPr>
          <a:xfrm>
            <a:off x="147470" y="-55991"/>
            <a:ext cx="4268784" cy="2261419"/>
            <a:chOff x="742950" y="78657"/>
            <a:chExt cx="4268784" cy="2261419"/>
          </a:xfrm>
        </p:grpSpPr>
        <p:pic>
          <p:nvPicPr>
            <p:cNvPr id="2050" name="Picture 2" descr="Wood Frame Border PNG Transparent Images Free Download | Vector Files |  Pngtree">
              <a:extLst>
                <a:ext uri="{FF2B5EF4-FFF2-40B4-BE49-F238E27FC236}">
                  <a16:creationId xmlns:a16="http://schemas.microsoft.com/office/drawing/2014/main" id="{050783AF-0FA2-C087-3880-424827BA78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78657"/>
              <a:ext cx="4268784" cy="2261419"/>
            </a:xfrm>
            <a:prstGeom prst="rect">
              <a:avLst/>
            </a:prstGeom>
            <a:noFill/>
            <a:extLst>
              <a:ext uri="{909E8E84-426E-40DD-AFC4-6F175D3DCCD1}">
                <a14:hiddenFill xmlns:a14="http://schemas.microsoft.com/office/drawing/2010/main">
                  <a:solidFill>
                    <a:srgbClr val="FFFFFF"/>
                  </a:solidFill>
                </a14:hiddenFill>
              </a:ext>
            </a:extLst>
          </p:spPr>
        </p:pic>
        <p:sp>
          <p:nvSpPr>
            <p:cNvPr id="2080" name="TextBox 2079">
              <a:extLst>
                <a:ext uri="{FF2B5EF4-FFF2-40B4-BE49-F238E27FC236}">
                  <a16:creationId xmlns:a16="http://schemas.microsoft.com/office/drawing/2014/main" id="{B0161383-01D3-96ED-99C2-F892FF9BC211}"/>
                </a:ext>
              </a:extLst>
            </p:cNvPr>
            <p:cNvSpPr txBox="1"/>
            <p:nvPr/>
          </p:nvSpPr>
          <p:spPr>
            <a:xfrm>
              <a:off x="1302240" y="947756"/>
              <a:ext cx="3150221" cy="461665"/>
            </a:xfrm>
            <a:prstGeom prst="rect">
              <a:avLst/>
            </a:prstGeom>
            <a:noFill/>
          </p:spPr>
          <p:txBody>
            <a:bodyPr wrap="none" rtlCol="0">
              <a:spAutoFit/>
            </a:bodyPr>
            <a:lstStyle/>
            <a:p>
              <a:pPr algn="ct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ÔN TẬP LÝ THUYẾT</a:t>
              </a:r>
              <a:endParaRPr lang="vi-VN" sz="24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452763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120000" fill="hold"/>
                                        <p:tgtEl>
                                          <p:spTgt spid="2052"/>
                                        </p:tgtEl>
                                        <p:attrNameLst>
                                          <p:attrName>r</p:attrName>
                                        </p:attrNameLst>
                                      </p:cBhvr>
                                    </p:animRot>
                                  </p:childTnLst>
                                </p:cTn>
                              </p:par>
                            </p:childTnLst>
                          </p:cTn>
                        </p:par>
                        <p:par>
                          <p:cTn id="15" fill="hold">
                            <p:stCondLst>
                              <p:cond delay="120000"/>
                            </p:stCondLst>
                            <p:childTnLst>
                              <p:par>
                                <p:cTn id="16" presetID="53" presetClass="entr" presetSubtype="16"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4"/>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6000"/>
            <a:lum/>
          </a:blip>
          <a:srcRect/>
          <a:stretch>
            <a:fillRect t="-16000" b="-16000"/>
          </a:stretch>
        </a:blip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1B7D3F8-E1AE-A88F-0B2F-7AD30947A8BE}"/>
              </a:ext>
            </a:extLst>
          </p:cNvPr>
          <p:cNvSpPr txBox="1"/>
          <p:nvPr/>
        </p:nvSpPr>
        <p:spPr>
          <a:xfrm>
            <a:off x="594617" y="2511363"/>
            <a:ext cx="4961661" cy="1631216"/>
          </a:xfrm>
          <a:prstGeom prst="rect">
            <a:avLst/>
          </a:prstGeom>
          <a:noFill/>
        </p:spPr>
        <p:txBody>
          <a:bodyPr wrap="square" rtlCol="0">
            <a:spAutoFit/>
          </a:bodyPr>
          <a:lstStyle/>
          <a:p>
            <a:pPr lvl="0"/>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Tạo bảng tính </a:t>
            </a:r>
            <a:r>
              <a:rPr lang="en-US" sz="2000">
                <a:solidFill>
                  <a:srgbClr val="FF33CC"/>
                </a:solidFill>
                <a:latin typeface="Open Sans" panose="020B0606030504020204" pitchFamily="34" charset="0"/>
                <a:ea typeface="Open Sans" panose="020B0606030504020204" pitchFamily="34" charset="0"/>
                <a:cs typeface="Open Sans" panose="020B0606030504020204" pitchFamily="34" charset="0"/>
              </a:rPr>
              <a:t>TaiChinhNhom.xlsx </a:t>
            </a:r>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dựa trên bảng tính </a:t>
            </a:r>
            <a:r>
              <a:rPr lang="en-US" sz="2000">
                <a:solidFill>
                  <a:srgbClr val="FF33CC"/>
                </a:solidFill>
                <a:latin typeface="Open Sans" panose="020B0606030504020204" pitchFamily="34" charset="0"/>
                <a:ea typeface="Open Sans" panose="020B0606030504020204" pitchFamily="34" charset="0"/>
                <a:cs typeface="Open Sans" panose="020B0606030504020204" pitchFamily="34" charset="0"/>
              </a:rPr>
              <a:t>TaiChinhGiaDinh.xlsx </a:t>
            </a:r>
            <a:r>
              <a:rPr lang="en-US" sz="2000">
                <a:solidFill>
                  <a:prstClr val="black"/>
                </a:solidFill>
                <a:latin typeface="Open Sans" panose="020B0606030504020204" pitchFamily="34" charset="0"/>
                <a:ea typeface="Open Sans" panose="020B0606030504020204" pitchFamily="34" charset="0"/>
                <a:cs typeface="Open Sans" panose="020B0606030504020204" pitchFamily="34" charset="0"/>
              </a:rPr>
              <a:t>mà các em vẫn thực hành. (xem thêm ở hình 13a.1 và 13a.2 trang 52). Sử dụng các hàm để tính toán các cột.</a:t>
            </a:r>
            <a:endParaRPr kumimoji="0" lang="vi-VN" sz="2000" i="0" u="none" strike="noStrike" kern="120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2195" name="start timer">
            <a:extLst>
              <a:ext uri="{FF2B5EF4-FFF2-40B4-BE49-F238E27FC236}">
                <a16:creationId xmlns:a16="http://schemas.microsoft.com/office/drawing/2014/main" id="{2B8F527D-443E-2EDA-52DC-ECD6A255A817}"/>
              </a:ext>
            </a:extLst>
          </p:cNvPr>
          <p:cNvGrpSpPr/>
          <p:nvPr/>
        </p:nvGrpSpPr>
        <p:grpSpPr>
          <a:xfrm>
            <a:off x="7298464" y="185859"/>
            <a:ext cx="2636838" cy="799962"/>
            <a:chOff x="1332706" y="185859"/>
            <a:chExt cx="2636838" cy="799962"/>
          </a:xfrm>
        </p:grpSpPr>
        <p:sp>
          <p:nvSpPr>
            <p:cNvPr id="2196" name="Rounded Rectangle 120">
              <a:extLst>
                <a:ext uri="{FF2B5EF4-FFF2-40B4-BE49-F238E27FC236}">
                  <a16:creationId xmlns:a16="http://schemas.microsoft.com/office/drawing/2014/main" id="{85D78BCC-6DB6-49AD-D163-1882C785981C}"/>
                </a:ext>
              </a:extLst>
            </p:cNvPr>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97" name="Rounded Rectangle 121">
              <a:extLst>
                <a:ext uri="{FF2B5EF4-FFF2-40B4-BE49-F238E27FC236}">
                  <a16:creationId xmlns:a16="http://schemas.microsoft.com/office/drawing/2014/main" id="{D8050E21-01DE-FC6C-3AD5-5FFFA9EF6410}"/>
                </a:ext>
              </a:extLst>
            </p:cNvPr>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BẮT ĐẦU</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198" name="times up">
            <a:extLst>
              <a:ext uri="{FF2B5EF4-FFF2-40B4-BE49-F238E27FC236}">
                <a16:creationId xmlns:a16="http://schemas.microsoft.com/office/drawing/2014/main" id="{DB4A3723-424F-489D-329E-AE0DDEFB8BFF}"/>
              </a:ext>
            </a:extLst>
          </p:cNvPr>
          <p:cNvGrpSpPr/>
          <p:nvPr/>
        </p:nvGrpSpPr>
        <p:grpSpPr>
          <a:xfrm>
            <a:off x="7298464" y="185859"/>
            <a:ext cx="2636838" cy="799962"/>
            <a:chOff x="4321176" y="185859"/>
            <a:chExt cx="2636838" cy="799962"/>
          </a:xfrm>
        </p:grpSpPr>
        <p:sp>
          <p:nvSpPr>
            <p:cNvPr id="2199" name="Rounded Rectangle 123">
              <a:extLst>
                <a:ext uri="{FF2B5EF4-FFF2-40B4-BE49-F238E27FC236}">
                  <a16:creationId xmlns:a16="http://schemas.microsoft.com/office/drawing/2014/main" id="{A2AF4215-46C5-E424-0E4F-D4A9694E32C9}"/>
                </a:ext>
              </a:extLst>
            </p:cNvPr>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00" name="Rounded Rectangle 124">
              <a:extLst>
                <a:ext uri="{FF2B5EF4-FFF2-40B4-BE49-F238E27FC236}">
                  <a16:creationId xmlns:a16="http://schemas.microsoft.com/office/drawing/2014/main" id="{BE4B4D81-EFAD-3711-A9B1-2A314E0571E1}"/>
                </a:ext>
              </a:extLst>
            </p:cNvPr>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HẾT GIỜ</a:t>
              </a:r>
              <a:endPar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201" name="AutoShape 3">
            <a:extLst>
              <a:ext uri="{FF2B5EF4-FFF2-40B4-BE49-F238E27FC236}">
                <a16:creationId xmlns:a16="http://schemas.microsoft.com/office/drawing/2014/main" id="{1A402F3A-E8A0-D716-EB50-12A4A8004B3D}"/>
              </a:ext>
            </a:extLst>
          </p:cNvPr>
          <p:cNvSpPr>
            <a:spLocks noChangeAspect="1" noChangeArrowheads="1" noTextEdit="1"/>
          </p:cNvSpPr>
          <p:nvPr/>
        </p:nvSpPr>
        <p:spPr bwMode="auto">
          <a:xfrm>
            <a:off x="5786464"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2" name="Rectangle 5">
            <a:extLst>
              <a:ext uri="{FF2B5EF4-FFF2-40B4-BE49-F238E27FC236}">
                <a16:creationId xmlns:a16="http://schemas.microsoft.com/office/drawing/2014/main" id="{A4B3796E-DAF4-D0BA-BB52-5ED4280AD396}"/>
              </a:ext>
            </a:extLst>
          </p:cNvPr>
          <p:cNvSpPr>
            <a:spLocks noChangeArrowheads="1"/>
          </p:cNvSpPr>
          <p:nvPr/>
        </p:nvSpPr>
        <p:spPr bwMode="auto">
          <a:xfrm>
            <a:off x="8442352"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3" name="Rectangle 6">
            <a:extLst>
              <a:ext uri="{FF2B5EF4-FFF2-40B4-BE49-F238E27FC236}">
                <a16:creationId xmlns:a16="http://schemas.microsoft.com/office/drawing/2014/main" id="{03C3E12C-2719-E77D-2C64-47FE855ABF09}"/>
              </a:ext>
            </a:extLst>
          </p:cNvPr>
          <p:cNvSpPr>
            <a:spLocks noChangeArrowheads="1"/>
          </p:cNvSpPr>
          <p:nvPr/>
        </p:nvSpPr>
        <p:spPr bwMode="auto">
          <a:xfrm>
            <a:off x="8442352"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4" name="Rectangle 7">
            <a:extLst>
              <a:ext uri="{FF2B5EF4-FFF2-40B4-BE49-F238E27FC236}">
                <a16:creationId xmlns:a16="http://schemas.microsoft.com/office/drawing/2014/main" id="{2671FB4F-6E41-F153-CFA4-6E9A356F424B}"/>
              </a:ext>
            </a:extLst>
          </p:cNvPr>
          <p:cNvSpPr>
            <a:spLocks noChangeArrowheads="1"/>
          </p:cNvSpPr>
          <p:nvPr/>
        </p:nvSpPr>
        <p:spPr bwMode="auto">
          <a:xfrm>
            <a:off x="8442352"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5" name="Rectangle 8">
            <a:extLst>
              <a:ext uri="{FF2B5EF4-FFF2-40B4-BE49-F238E27FC236}">
                <a16:creationId xmlns:a16="http://schemas.microsoft.com/office/drawing/2014/main" id="{644B23E9-289E-0C45-5B14-8983B5B1FCF4}"/>
              </a:ext>
            </a:extLst>
          </p:cNvPr>
          <p:cNvSpPr>
            <a:spLocks noChangeArrowheads="1"/>
          </p:cNvSpPr>
          <p:nvPr/>
        </p:nvSpPr>
        <p:spPr bwMode="auto">
          <a:xfrm>
            <a:off x="8442352"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6" name="Freeform 9">
            <a:extLst>
              <a:ext uri="{FF2B5EF4-FFF2-40B4-BE49-F238E27FC236}">
                <a16:creationId xmlns:a16="http://schemas.microsoft.com/office/drawing/2014/main" id="{4FA56B06-CE93-CC45-3EF8-161553A0C083}"/>
              </a:ext>
            </a:extLst>
          </p:cNvPr>
          <p:cNvSpPr>
            <a:spLocks/>
          </p:cNvSpPr>
          <p:nvPr/>
        </p:nvSpPr>
        <p:spPr bwMode="auto">
          <a:xfrm>
            <a:off x="8285189"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7" name="Freeform 10">
            <a:extLst>
              <a:ext uri="{FF2B5EF4-FFF2-40B4-BE49-F238E27FC236}">
                <a16:creationId xmlns:a16="http://schemas.microsoft.com/office/drawing/2014/main" id="{4C4F7827-736B-8E44-CDC8-97CF7312C1D3}"/>
              </a:ext>
            </a:extLst>
          </p:cNvPr>
          <p:cNvSpPr>
            <a:spLocks/>
          </p:cNvSpPr>
          <p:nvPr/>
        </p:nvSpPr>
        <p:spPr bwMode="auto">
          <a:xfrm>
            <a:off x="9312302"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8" name="Freeform 11">
            <a:extLst>
              <a:ext uri="{FF2B5EF4-FFF2-40B4-BE49-F238E27FC236}">
                <a16:creationId xmlns:a16="http://schemas.microsoft.com/office/drawing/2014/main" id="{7081B3F7-2C20-3164-4868-59F8E4CFEDCE}"/>
              </a:ext>
            </a:extLst>
          </p:cNvPr>
          <p:cNvSpPr>
            <a:spLocks/>
          </p:cNvSpPr>
          <p:nvPr/>
        </p:nvSpPr>
        <p:spPr bwMode="auto">
          <a:xfrm>
            <a:off x="6813577"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9" name="Freeform 12">
            <a:extLst>
              <a:ext uri="{FF2B5EF4-FFF2-40B4-BE49-F238E27FC236}">
                <a16:creationId xmlns:a16="http://schemas.microsoft.com/office/drawing/2014/main" id="{2195B980-8B93-1B3B-528B-8A43B8A771EF}"/>
              </a:ext>
            </a:extLst>
          </p:cNvPr>
          <p:cNvSpPr>
            <a:spLocks noEditPoints="1"/>
          </p:cNvSpPr>
          <p:nvPr/>
        </p:nvSpPr>
        <p:spPr bwMode="auto">
          <a:xfrm>
            <a:off x="7024714"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0" name="Freeform 13">
            <a:extLst>
              <a:ext uri="{FF2B5EF4-FFF2-40B4-BE49-F238E27FC236}">
                <a16:creationId xmlns:a16="http://schemas.microsoft.com/office/drawing/2014/main" id="{EE855CF6-0770-730F-E7F1-420D8E13E4A3}"/>
              </a:ext>
            </a:extLst>
          </p:cNvPr>
          <p:cNvSpPr>
            <a:spLocks noEditPoints="1"/>
          </p:cNvSpPr>
          <p:nvPr/>
        </p:nvSpPr>
        <p:spPr bwMode="auto">
          <a:xfrm>
            <a:off x="7024714"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1" name="Freeform 14">
            <a:extLst>
              <a:ext uri="{FF2B5EF4-FFF2-40B4-BE49-F238E27FC236}">
                <a16:creationId xmlns:a16="http://schemas.microsoft.com/office/drawing/2014/main" id="{AA915620-768D-FB40-FC6F-702C30EDC823}"/>
              </a:ext>
            </a:extLst>
          </p:cNvPr>
          <p:cNvSpPr>
            <a:spLocks/>
          </p:cNvSpPr>
          <p:nvPr/>
        </p:nvSpPr>
        <p:spPr bwMode="auto">
          <a:xfrm>
            <a:off x="7024714"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2" name="Freeform 15">
            <a:extLst>
              <a:ext uri="{FF2B5EF4-FFF2-40B4-BE49-F238E27FC236}">
                <a16:creationId xmlns:a16="http://schemas.microsoft.com/office/drawing/2014/main" id="{EA810E97-8103-79C3-9510-536186F072C3}"/>
              </a:ext>
            </a:extLst>
          </p:cNvPr>
          <p:cNvSpPr>
            <a:spLocks/>
          </p:cNvSpPr>
          <p:nvPr/>
        </p:nvSpPr>
        <p:spPr bwMode="auto">
          <a:xfrm>
            <a:off x="9985402"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3" name="Freeform 16">
            <a:extLst>
              <a:ext uri="{FF2B5EF4-FFF2-40B4-BE49-F238E27FC236}">
                <a16:creationId xmlns:a16="http://schemas.microsoft.com/office/drawing/2014/main" id="{D47ED631-B449-FE78-4E8C-DD9B6F551764}"/>
              </a:ext>
            </a:extLst>
          </p:cNvPr>
          <p:cNvSpPr>
            <a:spLocks/>
          </p:cNvSpPr>
          <p:nvPr/>
        </p:nvSpPr>
        <p:spPr bwMode="auto">
          <a:xfrm>
            <a:off x="9745689"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4" name="Freeform 17">
            <a:extLst>
              <a:ext uri="{FF2B5EF4-FFF2-40B4-BE49-F238E27FC236}">
                <a16:creationId xmlns:a16="http://schemas.microsoft.com/office/drawing/2014/main" id="{18455028-C71B-3AEB-9109-D183433CA265}"/>
              </a:ext>
            </a:extLst>
          </p:cNvPr>
          <p:cNvSpPr>
            <a:spLocks/>
          </p:cNvSpPr>
          <p:nvPr/>
        </p:nvSpPr>
        <p:spPr bwMode="auto">
          <a:xfrm>
            <a:off x="6243664"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5" name="Freeform 18">
            <a:extLst>
              <a:ext uri="{FF2B5EF4-FFF2-40B4-BE49-F238E27FC236}">
                <a16:creationId xmlns:a16="http://schemas.microsoft.com/office/drawing/2014/main" id="{D86144D8-DA32-57A2-7039-FBFAE636BF4F}"/>
              </a:ext>
            </a:extLst>
          </p:cNvPr>
          <p:cNvSpPr>
            <a:spLocks noEditPoints="1"/>
          </p:cNvSpPr>
          <p:nvPr/>
        </p:nvSpPr>
        <p:spPr bwMode="auto">
          <a:xfrm>
            <a:off x="6459564"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6" name="Freeform 19">
            <a:extLst>
              <a:ext uri="{FF2B5EF4-FFF2-40B4-BE49-F238E27FC236}">
                <a16:creationId xmlns:a16="http://schemas.microsoft.com/office/drawing/2014/main" id="{D82725F8-ACBF-25B8-A94C-88613D62B410}"/>
              </a:ext>
            </a:extLst>
          </p:cNvPr>
          <p:cNvSpPr>
            <a:spLocks/>
          </p:cNvSpPr>
          <p:nvPr/>
        </p:nvSpPr>
        <p:spPr bwMode="auto">
          <a:xfrm>
            <a:off x="6392889"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7" name="Freeform 20">
            <a:extLst>
              <a:ext uri="{FF2B5EF4-FFF2-40B4-BE49-F238E27FC236}">
                <a16:creationId xmlns:a16="http://schemas.microsoft.com/office/drawing/2014/main" id="{01FE5DFA-7EF9-26E6-F3AA-403760966AD0}"/>
              </a:ext>
            </a:extLst>
          </p:cNvPr>
          <p:cNvSpPr>
            <a:spLocks/>
          </p:cNvSpPr>
          <p:nvPr/>
        </p:nvSpPr>
        <p:spPr bwMode="auto">
          <a:xfrm>
            <a:off x="6854852"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8" name="Freeform 21">
            <a:extLst>
              <a:ext uri="{FF2B5EF4-FFF2-40B4-BE49-F238E27FC236}">
                <a16:creationId xmlns:a16="http://schemas.microsoft.com/office/drawing/2014/main" id="{26574066-A949-B53F-DB0B-A7ECB2B2C37E}"/>
              </a:ext>
            </a:extLst>
          </p:cNvPr>
          <p:cNvSpPr>
            <a:spLocks noEditPoints="1"/>
          </p:cNvSpPr>
          <p:nvPr/>
        </p:nvSpPr>
        <p:spPr bwMode="auto">
          <a:xfrm>
            <a:off x="7124727"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9" name="Freeform 22">
            <a:extLst>
              <a:ext uri="{FF2B5EF4-FFF2-40B4-BE49-F238E27FC236}">
                <a16:creationId xmlns:a16="http://schemas.microsoft.com/office/drawing/2014/main" id="{F53B05CC-1A47-0248-EB3B-4C3A6C55770F}"/>
              </a:ext>
            </a:extLst>
          </p:cNvPr>
          <p:cNvSpPr>
            <a:spLocks noEditPoints="1"/>
          </p:cNvSpPr>
          <p:nvPr/>
        </p:nvSpPr>
        <p:spPr bwMode="auto">
          <a:xfrm>
            <a:off x="7124727"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0" name="Freeform 23">
            <a:extLst>
              <a:ext uri="{FF2B5EF4-FFF2-40B4-BE49-F238E27FC236}">
                <a16:creationId xmlns:a16="http://schemas.microsoft.com/office/drawing/2014/main" id="{EF12B18B-D304-1C27-2707-5C286ECA278E}"/>
              </a:ext>
            </a:extLst>
          </p:cNvPr>
          <p:cNvSpPr>
            <a:spLocks/>
          </p:cNvSpPr>
          <p:nvPr/>
        </p:nvSpPr>
        <p:spPr bwMode="auto">
          <a:xfrm>
            <a:off x="7124727"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1" name="Freeform 24">
            <a:extLst>
              <a:ext uri="{FF2B5EF4-FFF2-40B4-BE49-F238E27FC236}">
                <a16:creationId xmlns:a16="http://schemas.microsoft.com/office/drawing/2014/main" id="{0DE39CF4-0BED-F3D0-FECA-448A050D03C0}"/>
              </a:ext>
            </a:extLst>
          </p:cNvPr>
          <p:cNvSpPr>
            <a:spLocks/>
          </p:cNvSpPr>
          <p:nvPr/>
        </p:nvSpPr>
        <p:spPr bwMode="auto">
          <a:xfrm>
            <a:off x="9420252"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2" name="Freeform 25">
            <a:extLst>
              <a:ext uri="{FF2B5EF4-FFF2-40B4-BE49-F238E27FC236}">
                <a16:creationId xmlns:a16="http://schemas.microsoft.com/office/drawing/2014/main" id="{C0905457-166E-7A57-C1B0-D3FD0662AD9E}"/>
              </a:ext>
            </a:extLst>
          </p:cNvPr>
          <p:cNvSpPr>
            <a:spLocks/>
          </p:cNvSpPr>
          <p:nvPr/>
        </p:nvSpPr>
        <p:spPr bwMode="auto">
          <a:xfrm>
            <a:off x="9880627"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3" name="Freeform 26">
            <a:extLst>
              <a:ext uri="{FF2B5EF4-FFF2-40B4-BE49-F238E27FC236}">
                <a16:creationId xmlns:a16="http://schemas.microsoft.com/office/drawing/2014/main" id="{2B4CF3A2-BEC6-F7AA-8E54-CBEF4C204AB7}"/>
              </a:ext>
            </a:extLst>
          </p:cNvPr>
          <p:cNvSpPr>
            <a:spLocks/>
          </p:cNvSpPr>
          <p:nvPr/>
        </p:nvSpPr>
        <p:spPr bwMode="auto">
          <a:xfrm>
            <a:off x="9880627"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4" name="Freeform 27">
            <a:extLst>
              <a:ext uri="{FF2B5EF4-FFF2-40B4-BE49-F238E27FC236}">
                <a16:creationId xmlns:a16="http://schemas.microsoft.com/office/drawing/2014/main" id="{BC7F34A8-453F-F2EA-6480-85E62A0A627A}"/>
              </a:ext>
            </a:extLst>
          </p:cNvPr>
          <p:cNvSpPr>
            <a:spLocks/>
          </p:cNvSpPr>
          <p:nvPr/>
        </p:nvSpPr>
        <p:spPr bwMode="auto">
          <a:xfrm>
            <a:off x="9582177"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25" name="Group 2224">
            <a:extLst>
              <a:ext uri="{FF2B5EF4-FFF2-40B4-BE49-F238E27FC236}">
                <a16:creationId xmlns:a16="http://schemas.microsoft.com/office/drawing/2014/main" id="{7E820785-E36E-7E6C-D0C8-3A4F9989F169}"/>
              </a:ext>
            </a:extLst>
          </p:cNvPr>
          <p:cNvGrpSpPr/>
          <p:nvPr/>
        </p:nvGrpSpPr>
        <p:grpSpPr>
          <a:xfrm rot="1786145">
            <a:off x="6604027" y="2264166"/>
            <a:ext cx="3829050" cy="3830638"/>
            <a:chOff x="817563" y="2264166"/>
            <a:chExt cx="3829050" cy="3830638"/>
          </a:xfrm>
        </p:grpSpPr>
        <p:sp>
          <p:nvSpPr>
            <p:cNvPr id="2226" name="Oval 28">
              <a:extLst>
                <a:ext uri="{FF2B5EF4-FFF2-40B4-BE49-F238E27FC236}">
                  <a16:creationId xmlns:a16="http://schemas.microsoft.com/office/drawing/2014/main" id="{5C912F1C-A29D-2F49-193B-FEC3AF1EE2D5}"/>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7" name="hour hand">
              <a:extLst>
                <a:ext uri="{FF2B5EF4-FFF2-40B4-BE49-F238E27FC236}">
                  <a16:creationId xmlns:a16="http://schemas.microsoft.com/office/drawing/2014/main" id="{2D94FA96-4AAA-F641-4AC9-DA87411804BB}"/>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228" name="Freeform 29">
            <a:extLst>
              <a:ext uri="{FF2B5EF4-FFF2-40B4-BE49-F238E27FC236}">
                <a16:creationId xmlns:a16="http://schemas.microsoft.com/office/drawing/2014/main" id="{2A73C0CE-D770-AACB-BF3D-5A73C3AA1CE1}"/>
              </a:ext>
            </a:extLst>
          </p:cNvPr>
          <p:cNvSpPr>
            <a:spLocks noEditPoints="1"/>
          </p:cNvSpPr>
          <p:nvPr/>
        </p:nvSpPr>
        <p:spPr bwMode="auto">
          <a:xfrm>
            <a:off x="6324627"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9" name="Freeform 30">
            <a:extLst>
              <a:ext uri="{FF2B5EF4-FFF2-40B4-BE49-F238E27FC236}">
                <a16:creationId xmlns:a16="http://schemas.microsoft.com/office/drawing/2014/main" id="{1020F881-309A-EF0D-734D-B26A0BBCD824}"/>
              </a:ext>
            </a:extLst>
          </p:cNvPr>
          <p:cNvSpPr>
            <a:spLocks noEditPoints="1"/>
          </p:cNvSpPr>
          <p:nvPr/>
        </p:nvSpPr>
        <p:spPr bwMode="auto">
          <a:xfrm>
            <a:off x="6497664"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0" name="Freeform 31">
            <a:extLst>
              <a:ext uri="{FF2B5EF4-FFF2-40B4-BE49-F238E27FC236}">
                <a16:creationId xmlns:a16="http://schemas.microsoft.com/office/drawing/2014/main" id="{2CBAFD73-8670-7E71-0355-A434CA99FD83}"/>
              </a:ext>
            </a:extLst>
          </p:cNvPr>
          <p:cNvSpPr>
            <a:spLocks noEditPoints="1"/>
          </p:cNvSpPr>
          <p:nvPr/>
        </p:nvSpPr>
        <p:spPr bwMode="auto">
          <a:xfrm>
            <a:off x="6407177"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31" name="Group 2230">
            <a:extLst>
              <a:ext uri="{FF2B5EF4-FFF2-40B4-BE49-F238E27FC236}">
                <a16:creationId xmlns:a16="http://schemas.microsoft.com/office/drawing/2014/main" id="{91EC9225-A93D-028A-9AC1-52DE54123999}"/>
              </a:ext>
            </a:extLst>
          </p:cNvPr>
          <p:cNvGrpSpPr/>
          <p:nvPr/>
        </p:nvGrpSpPr>
        <p:grpSpPr>
          <a:xfrm>
            <a:off x="8242327" y="2411803"/>
            <a:ext cx="566738" cy="566738"/>
            <a:chOff x="2455863" y="2411803"/>
            <a:chExt cx="566738" cy="566738"/>
          </a:xfrm>
        </p:grpSpPr>
        <p:sp>
          <p:nvSpPr>
            <p:cNvPr id="2232" name="Oval 32">
              <a:extLst>
                <a:ext uri="{FF2B5EF4-FFF2-40B4-BE49-F238E27FC236}">
                  <a16:creationId xmlns:a16="http://schemas.microsoft.com/office/drawing/2014/main" id="{3C3D904B-7EEB-1EC8-7823-2383AB283D71}"/>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3" name="Oval 33">
              <a:extLst>
                <a:ext uri="{FF2B5EF4-FFF2-40B4-BE49-F238E27FC236}">
                  <a16:creationId xmlns:a16="http://schemas.microsoft.com/office/drawing/2014/main" id="{3C7F1B62-3BCE-DBF6-F381-74D9238CC4FE}"/>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4" name="Freeform 34">
              <a:extLst>
                <a:ext uri="{FF2B5EF4-FFF2-40B4-BE49-F238E27FC236}">
                  <a16:creationId xmlns:a16="http://schemas.microsoft.com/office/drawing/2014/main" id="{9FFDABEE-8598-63A7-731A-29BDD5D0F08B}"/>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5" name="Freeform 35">
              <a:extLst>
                <a:ext uri="{FF2B5EF4-FFF2-40B4-BE49-F238E27FC236}">
                  <a16:creationId xmlns:a16="http://schemas.microsoft.com/office/drawing/2014/main" id="{AEA6B524-0A4E-D878-D637-78E8272718A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6" name="Rectangle 36">
              <a:extLst>
                <a:ext uri="{FF2B5EF4-FFF2-40B4-BE49-F238E27FC236}">
                  <a16:creationId xmlns:a16="http://schemas.microsoft.com/office/drawing/2014/main" id="{0322560C-9E40-E805-6A82-0625D967F924}"/>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7" name="Rectangle 37">
              <a:extLst>
                <a:ext uri="{FF2B5EF4-FFF2-40B4-BE49-F238E27FC236}">
                  <a16:creationId xmlns:a16="http://schemas.microsoft.com/office/drawing/2014/main" id="{4720CC2B-294A-8A95-368B-9CBF9D998E1A}"/>
                </a:ext>
              </a:extLst>
            </p:cNvPr>
            <p:cNvSpPr>
              <a:spLocks noChangeArrowheads="1"/>
            </p:cNvSpPr>
            <p:nvPr/>
          </p:nvSpPr>
          <p:spPr bwMode="auto">
            <a:xfrm>
              <a:off x="2591435" y="2499116"/>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10</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38" name="Group 2237">
            <a:extLst>
              <a:ext uri="{FF2B5EF4-FFF2-40B4-BE49-F238E27FC236}">
                <a16:creationId xmlns:a16="http://schemas.microsoft.com/office/drawing/2014/main" id="{6BFE0A55-D198-B97F-039A-0D0D164A0E9D}"/>
              </a:ext>
            </a:extLst>
          </p:cNvPr>
          <p:cNvGrpSpPr/>
          <p:nvPr/>
        </p:nvGrpSpPr>
        <p:grpSpPr>
          <a:xfrm>
            <a:off x="9031314" y="2662628"/>
            <a:ext cx="662782" cy="573088"/>
            <a:chOff x="3244850" y="2662628"/>
            <a:chExt cx="662782" cy="573088"/>
          </a:xfrm>
        </p:grpSpPr>
        <p:sp>
          <p:nvSpPr>
            <p:cNvPr id="2239" name="Freeform 38">
              <a:extLst>
                <a:ext uri="{FF2B5EF4-FFF2-40B4-BE49-F238E27FC236}">
                  <a16:creationId xmlns:a16="http://schemas.microsoft.com/office/drawing/2014/main" id="{201E1C47-B59F-2147-CF10-E12F6C9AE3D4}"/>
                </a:ext>
              </a:extLst>
            </p:cNvPr>
            <p:cNvSpPr>
              <a:spLocks/>
            </p:cNvSpPr>
            <p:nvPr/>
          </p:nvSpPr>
          <p:spPr bwMode="auto">
            <a:xfrm>
              <a:off x="3334544" y="2662628"/>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0" name="Freeform 39">
              <a:extLst>
                <a:ext uri="{FF2B5EF4-FFF2-40B4-BE49-F238E27FC236}">
                  <a16:creationId xmlns:a16="http://schemas.microsoft.com/office/drawing/2014/main" id="{59042766-8EAE-E773-418E-9D92583F7F9C}"/>
                </a:ext>
              </a:extLst>
            </p:cNvPr>
            <p:cNvSpPr>
              <a:spLocks/>
            </p:cNvSpPr>
            <p:nvPr/>
          </p:nvSpPr>
          <p:spPr bwMode="auto">
            <a:xfrm>
              <a:off x="3391694" y="2716603"/>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1" name="Freeform 40">
              <a:extLst>
                <a:ext uri="{FF2B5EF4-FFF2-40B4-BE49-F238E27FC236}">
                  <a16:creationId xmlns:a16="http://schemas.microsoft.com/office/drawing/2014/main" id="{E23F91A1-E7C0-7D9D-EA1B-AC45558CA3E2}"/>
                </a:ext>
              </a:extLst>
            </p:cNvPr>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2" name="Freeform 41">
              <a:extLst>
                <a:ext uri="{FF2B5EF4-FFF2-40B4-BE49-F238E27FC236}">
                  <a16:creationId xmlns:a16="http://schemas.microsoft.com/office/drawing/2014/main" id="{1CCDE001-E514-0002-ECB4-7B6BA912AC5A}"/>
                </a:ext>
              </a:extLst>
            </p:cNvPr>
            <p:cNvSpPr>
              <a:spLocks/>
            </p:cNvSpPr>
            <p:nvPr/>
          </p:nvSpPr>
          <p:spPr bwMode="auto">
            <a:xfrm>
              <a:off x="3393281" y="2746765"/>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3" name="Rectangle 42">
              <a:extLst>
                <a:ext uri="{FF2B5EF4-FFF2-40B4-BE49-F238E27FC236}">
                  <a16:creationId xmlns:a16="http://schemas.microsoft.com/office/drawing/2014/main" id="{C8B95B6B-13F7-0471-DC56-0FAA25589064}"/>
                </a:ext>
              </a:extLst>
            </p:cNvPr>
            <p:cNvSpPr>
              <a:spLocks noChangeArrowheads="1"/>
            </p:cNvSpPr>
            <p:nvPr/>
          </p:nvSpPr>
          <p:spPr bwMode="auto">
            <a:xfrm>
              <a:off x="3563144" y="2846778"/>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4" name="Rectangle 43">
              <a:extLst>
                <a:ext uri="{FF2B5EF4-FFF2-40B4-BE49-F238E27FC236}">
                  <a16:creationId xmlns:a16="http://schemas.microsoft.com/office/drawing/2014/main" id="{4529CD56-91F4-47DC-6541-88C2DE295EBB}"/>
                </a:ext>
              </a:extLst>
            </p:cNvPr>
            <p:cNvSpPr>
              <a:spLocks noChangeArrowheads="1"/>
            </p:cNvSpPr>
            <p:nvPr/>
          </p:nvSpPr>
          <p:spPr bwMode="auto">
            <a:xfrm>
              <a:off x="3550761" y="2753115"/>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1</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45" name="Freeform 46">
            <a:extLst>
              <a:ext uri="{FF2B5EF4-FFF2-40B4-BE49-F238E27FC236}">
                <a16:creationId xmlns:a16="http://schemas.microsoft.com/office/drawing/2014/main" id="{EC5D465B-BC41-38E8-C5A3-3491EBED1059}"/>
              </a:ext>
            </a:extLst>
          </p:cNvPr>
          <p:cNvSpPr>
            <a:spLocks noEditPoints="1"/>
          </p:cNvSpPr>
          <p:nvPr/>
        </p:nvSpPr>
        <p:spPr bwMode="auto">
          <a:xfrm>
            <a:off x="9572652"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46" name="Group 2245">
            <a:extLst>
              <a:ext uri="{FF2B5EF4-FFF2-40B4-BE49-F238E27FC236}">
                <a16:creationId xmlns:a16="http://schemas.microsoft.com/office/drawing/2014/main" id="{68282B8A-5135-E3F6-D6BB-3FCA4B02D821}"/>
              </a:ext>
            </a:extLst>
          </p:cNvPr>
          <p:cNvGrpSpPr/>
          <p:nvPr/>
        </p:nvGrpSpPr>
        <p:grpSpPr>
          <a:xfrm>
            <a:off x="9698858" y="3413764"/>
            <a:ext cx="585788" cy="587375"/>
            <a:chOff x="3912394" y="3413764"/>
            <a:chExt cx="585788" cy="587375"/>
          </a:xfrm>
        </p:grpSpPr>
        <p:sp>
          <p:nvSpPr>
            <p:cNvPr id="2247" name="Freeform 44">
              <a:extLst>
                <a:ext uri="{FF2B5EF4-FFF2-40B4-BE49-F238E27FC236}">
                  <a16:creationId xmlns:a16="http://schemas.microsoft.com/office/drawing/2014/main" id="{10BBA7E0-260D-ABEB-5AB1-3498755D66AA}"/>
                </a:ext>
              </a:extLst>
            </p:cNvPr>
            <p:cNvSpPr>
              <a:spLocks/>
            </p:cNvSpPr>
            <p:nvPr/>
          </p:nvSpPr>
          <p:spPr bwMode="auto">
            <a:xfrm>
              <a:off x="3912394" y="341376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8" name="Freeform 45">
              <a:extLst>
                <a:ext uri="{FF2B5EF4-FFF2-40B4-BE49-F238E27FC236}">
                  <a16:creationId xmlns:a16="http://schemas.microsoft.com/office/drawing/2014/main" id="{54548BB2-89E0-D590-A21B-936A0857E6F5}"/>
                </a:ext>
              </a:extLst>
            </p:cNvPr>
            <p:cNvSpPr>
              <a:spLocks/>
            </p:cNvSpPr>
            <p:nvPr/>
          </p:nvSpPr>
          <p:spPr bwMode="auto">
            <a:xfrm>
              <a:off x="3971131" y="346932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9" name="Freeform 47">
              <a:extLst>
                <a:ext uri="{FF2B5EF4-FFF2-40B4-BE49-F238E27FC236}">
                  <a16:creationId xmlns:a16="http://schemas.microsoft.com/office/drawing/2014/main" id="{06DEF735-B953-6C16-B1B1-C6E9A23E7A49}"/>
                </a:ext>
              </a:extLst>
            </p:cNvPr>
            <p:cNvSpPr>
              <a:spLocks/>
            </p:cNvSpPr>
            <p:nvPr/>
          </p:nvSpPr>
          <p:spPr bwMode="auto">
            <a:xfrm>
              <a:off x="3975894" y="351377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0" name="Rectangle 48">
              <a:extLst>
                <a:ext uri="{FF2B5EF4-FFF2-40B4-BE49-F238E27FC236}">
                  <a16:creationId xmlns:a16="http://schemas.microsoft.com/office/drawing/2014/main" id="{2C629216-1F09-C7B0-C84B-F4D191215B77}"/>
                </a:ext>
              </a:extLst>
            </p:cNvPr>
            <p:cNvSpPr>
              <a:spLocks noChangeArrowheads="1"/>
            </p:cNvSpPr>
            <p:nvPr/>
          </p:nvSpPr>
          <p:spPr bwMode="auto">
            <a:xfrm>
              <a:off x="4131469" y="359950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1" name="Rectangle 49">
              <a:extLst>
                <a:ext uri="{FF2B5EF4-FFF2-40B4-BE49-F238E27FC236}">
                  <a16:creationId xmlns:a16="http://schemas.microsoft.com/office/drawing/2014/main" id="{1B1717D0-2F20-ADEC-6E55-E8CAE052E737}"/>
                </a:ext>
              </a:extLst>
            </p:cNvPr>
            <p:cNvSpPr>
              <a:spLocks noChangeArrowheads="1"/>
            </p:cNvSpPr>
            <p:nvPr/>
          </p:nvSpPr>
          <p:spPr bwMode="auto">
            <a:xfrm>
              <a:off x="4135279" y="3516952"/>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2</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52" name="Freeform 52">
            <a:extLst>
              <a:ext uri="{FF2B5EF4-FFF2-40B4-BE49-F238E27FC236}">
                <a16:creationId xmlns:a16="http://schemas.microsoft.com/office/drawing/2014/main" id="{AAFBCFEA-BECE-DE34-79E1-2D597C9EE46B}"/>
              </a:ext>
            </a:extLst>
          </p:cNvPr>
          <p:cNvSpPr>
            <a:spLocks noEditPoints="1"/>
          </p:cNvSpPr>
          <p:nvPr/>
        </p:nvSpPr>
        <p:spPr bwMode="auto">
          <a:xfrm>
            <a:off x="9780614"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3" name="Freeform 58">
            <a:extLst>
              <a:ext uri="{FF2B5EF4-FFF2-40B4-BE49-F238E27FC236}">
                <a16:creationId xmlns:a16="http://schemas.microsoft.com/office/drawing/2014/main" id="{179E3407-BD9E-6F38-02F5-56964CF1DFA1}"/>
              </a:ext>
            </a:extLst>
          </p:cNvPr>
          <p:cNvSpPr>
            <a:spLocks noEditPoints="1"/>
          </p:cNvSpPr>
          <p:nvPr/>
        </p:nvSpPr>
        <p:spPr bwMode="auto">
          <a:xfrm>
            <a:off x="9596464"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54" name="Group 2253">
            <a:extLst>
              <a:ext uri="{FF2B5EF4-FFF2-40B4-BE49-F238E27FC236}">
                <a16:creationId xmlns:a16="http://schemas.microsoft.com/office/drawing/2014/main" id="{76F7B9B2-9ADA-2F37-63D9-5EC429AD550C}"/>
              </a:ext>
            </a:extLst>
          </p:cNvPr>
          <p:cNvGrpSpPr/>
          <p:nvPr/>
        </p:nvGrpSpPr>
        <p:grpSpPr>
          <a:xfrm>
            <a:off x="9702279" y="4369393"/>
            <a:ext cx="566738" cy="568325"/>
            <a:chOff x="3915815" y="4369393"/>
            <a:chExt cx="566738" cy="568325"/>
          </a:xfrm>
        </p:grpSpPr>
        <p:sp>
          <p:nvSpPr>
            <p:cNvPr id="2255" name="Freeform 56">
              <a:extLst>
                <a:ext uri="{FF2B5EF4-FFF2-40B4-BE49-F238E27FC236}">
                  <a16:creationId xmlns:a16="http://schemas.microsoft.com/office/drawing/2014/main" id="{5788969C-2835-1CA5-C1A0-311537859CC3}"/>
                </a:ext>
              </a:extLst>
            </p:cNvPr>
            <p:cNvSpPr>
              <a:spLocks/>
            </p:cNvSpPr>
            <p:nvPr/>
          </p:nvSpPr>
          <p:spPr bwMode="auto">
            <a:xfrm>
              <a:off x="3915815" y="4369393"/>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6" name="Oval 57">
              <a:extLst>
                <a:ext uri="{FF2B5EF4-FFF2-40B4-BE49-F238E27FC236}">
                  <a16:creationId xmlns:a16="http://schemas.microsoft.com/office/drawing/2014/main" id="{11629616-F8B1-7CCC-D511-56E49D4D2A83}"/>
                </a:ext>
              </a:extLst>
            </p:cNvPr>
            <p:cNvSpPr>
              <a:spLocks noChangeArrowheads="1"/>
            </p:cNvSpPr>
            <p:nvPr/>
          </p:nvSpPr>
          <p:spPr bwMode="auto">
            <a:xfrm>
              <a:off x="3971377" y="4423368"/>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7" name="Freeform 59">
              <a:extLst>
                <a:ext uri="{FF2B5EF4-FFF2-40B4-BE49-F238E27FC236}">
                  <a16:creationId xmlns:a16="http://schemas.microsoft.com/office/drawing/2014/main" id="{533B9D20-0067-DA3C-E20E-E39937E2DC3A}"/>
                </a:ext>
              </a:extLst>
            </p:cNvPr>
            <p:cNvSpPr>
              <a:spLocks/>
            </p:cNvSpPr>
            <p:nvPr/>
          </p:nvSpPr>
          <p:spPr bwMode="auto">
            <a:xfrm>
              <a:off x="3971377" y="4450355"/>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8" name="Rectangle 60">
              <a:extLst>
                <a:ext uri="{FF2B5EF4-FFF2-40B4-BE49-F238E27FC236}">
                  <a16:creationId xmlns:a16="http://schemas.microsoft.com/office/drawing/2014/main" id="{AB548DC3-9732-7804-F776-0FD71472CF04}"/>
                </a:ext>
              </a:extLst>
            </p:cNvPr>
            <p:cNvSpPr>
              <a:spLocks noChangeArrowheads="1"/>
            </p:cNvSpPr>
            <p:nvPr/>
          </p:nvSpPr>
          <p:spPr bwMode="auto">
            <a:xfrm>
              <a:off x="4128540" y="4553543"/>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9" name="Rectangle 61">
              <a:extLst>
                <a:ext uri="{FF2B5EF4-FFF2-40B4-BE49-F238E27FC236}">
                  <a16:creationId xmlns:a16="http://schemas.microsoft.com/office/drawing/2014/main" id="{9DA41755-564A-0674-6B33-DEDF679F0EAF}"/>
                </a:ext>
              </a:extLst>
            </p:cNvPr>
            <p:cNvSpPr>
              <a:spLocks noChangeArrowheads="1"/>
            </p:cNvSpPr>
            <p:nvPr/>
          </p:nvSpPr>
          <p:spPr bwMode="auto">
            <a:xfrm>
              <a:off x="4130127" y="4456705"/>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3</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60" name="Group 2259">
            <a:extLst>
              <a:ext uri="{FF2B5EF4-FFF2-40B4-BE49-F238E27FC236}">
                <a16:creationId xmlns:a16="http://schemas.microsoft.com/office/drawing/2014/main" id="{E406B881-B56E-754D-0BF7-018AE1A8AC4F}"/>
              </a:ext>
            </a:extLst>
          </p:cNvPr>
          <p:cNvGrpSpPr/>
          <p:nvPr/>
        </p:nvGrpSpPr>
        <p:grpSpPr>
          <a:xfrm>
            <a:off x="9067827" y="5145885"/>
            <a:ext cx="631031" cy="577850"/>
            <a:chOff x="3281363" y="5145885"/>
            <a:chExt cx="631031" cy="577850"/>
          </a:xfrm>
        </p:grpSpPr>
        <p:sp>
          <p:nvSpPr>
            <p:cNvPr id="2261" name="Freeform 62">
              <a:extLst>
                <a:ext uri="{FF2B5EF4-FFF2-40B4-BE49-F238E27FC236}">
                  <a16:creationId xmlns:a16="http://schemas.microsoft.com/office/drawing/2014/main" id="{A9CEA71E-6A2C-02A3-286C-E9BD6CD1E21F}"/>
                </a:ext>
              </a:extLst>
            </p:cNvPr>
            <p:cNvSpPr>
              <a:spLocks/>
            </p:cNvSpPr>
            <p:nvPr/>
          </p:nvSpPr>
          <p:spPr bwMode="auto">
            <a:xfrm>
              <a:off x="3334544" y="5145885"/>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2" name="Freeform 63">
              <a:extLst>
                <a:ext uri="{FF2B5EF4-FFF2-40B4-BE49-F238E27FC236}">
                  <a16:creationId xmlns:a16="http://schemas.microsoft.com/office/drawing/2014/main" id="{DCCAAF9B-5FED-532F-D886-756DB82BF27D}"/>
                </a:ext>
              </a:extLst>
            </p:cNvPr>
            <p:cNvSpPr>
              <a:spLocks/>
            </p:cNvSpPr>
            <p:nvPr/>
          </p:nvSpPr>
          <p:spPr bwMode="auto">
            <a:xfrm>
              <a:off x="3391694" y="5203035"/>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3" name="Freeform 64">
              <a:extLst>
                <a:ext uri="{FF2B5EF4-FFF2-40B4-BE49-F238E27FC236}">
                  <a16:creationId xmlns:a16="http://schemas.microsoft.com/office/drawing/2014/main" id="{27ECF52C-91BC-CDCD-4D29-72FB48B06C2F}"/>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4" name="Freeform 65">
              <a:extLst>
                <a:ext uri="{FF2B5EF4-FFF2-40B4-BE49-F238E27FC236}">
                  <a16:creationId xmlns:a16="http://schemas.microsoft.com/office/drawing/2014/main" id="{30345822-74A4-BD51-8F24-2839E3A8CA64}"/>
                </a:ext>
              </a:extLst>
            </p:cNvPr>
            <p:cNvSpPr>
              <a:spLocks/>
            </p:cNvSpPr>
            <p:nvPr/>
          </p:nvSpPr>
          <p:spPr bwMode="auto">
            <a:xfrm>
              <a:off x="3393282" y="5236373"/>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5" name="Rectangle 66">
              <a:extLst>
                <a:ext uri="{FF2B5EF4-FFF2-40B4-BE49-F238E27FC236}">
                  <a16:creationId xmlns:a16="http://schemas.microsoft.com/office/drawing/2014/main" id="{24D93D5F-FDEF-BDAE-9F75-6AFEF02DCADE}"/>
                </a:ext>
              </a:extLst>
            </p:cNvPr>
            <p:cNvSpPr>
              <a:spLocks noChangeArrowheads="1"/>
            </p:cNvSpPr>
            <p:nvPr/>
          </p:nvSpPr>
          <p:spPr bwMode="auto">
            <a:xfrm>
              <a:off x="3553619" y="5331623"/>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6" name="Rectangle 67">
              <a:extLst>
                <a:ext uri="{FF2B5EF4-FFF2-40B4-BE49-F238E27FC236}">
                  <a16:creationId xmlns:a16="http://schemas.microsoft.com/office/drawing/2014/main" id="{80DC9387-6C59-2E46-2702-EB5F9C731C3F}"/>
                </a:ext>
              </a:extLst>
            </p:cNvPr>
            <p:cNvSpPr>
              <a:spLocks noChangeArrowheads="1"/>
            </p:cNvSpPr>
            <p:nvPr/>
          </p:nvSpPr>
          <p:spPr bwMode="auto">
            <a:xfrm>
              <a:off x="3540602" y="5242723"/>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4</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267" name="Freeform 78">
            <a:extLst>
              <a:ext uri="{FF2B5EF4-FFF2-40B4-BE49-F238E27FC236}">
                <a16:creationId xmlns:a16="http://schemas.microsoft.com/office/drawing/2014/main" id="{C3FB4E83-9A73-C7F2-DD49-26C8B47A0A32}"/>
              </a:ext>
            </a:extLst>
          </p:cNvPr>
          <p:cNvSpPr>
            <a:spLocks noEditPoints="1"/>
          </p:cNvSpPr>
          <p:nvPr/>
        </p:nvSpPr>
        <p:spPr bwMode="auto">
          <a:xfrm>
            <a:off x="6799289"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68" name="Group 2267">
            <a:extLst>
              <a:ext uri="{FF2B5EF4-FFF2-40B4-BE49-F238E27FC236}">
                <a16:creationId xmlns:a16="http://schemas.microsoft.com/office/drawing/2014/main" id="{EAA3A679-C15F-A200-660B-0A84400EE54B}"/>
              </a:ext>
            </a:extLst>
          </p:cNvPr>
          <p:cNvGrpSpPr/>
          <p:nvPr/>
        </p:nvGrpSpPr>
        <p:grpSpPr>
          <a:xfrm>
            <a:off x="8230421" y="5462575"/>
            <a:ext cx="568325" cy="566738"/>
            <a:chOff x="2443957" y="5462575"/>
            <a:chExt cx="568325" cy="566738"/>
          </a:xfrm>
        </p:grpSpPr>
        <p:sp>
          <p:nvSpPr>
            <p:cNvPr id="2269" name="Freeform 88">
              <a:extLst>
                <a:ext uri="{FF2B5EF4-FFF2-40B4-BE49-F238E27FC236}">
                  <a16:creationId xmlns:a16="http://schemas.microsoft.com/office/drawing/2014/main" id="{39D707C8-FC08-AD50-7978-07CB3988E692}"/>
                </a:ext>
              </a:extLst>
            </p:cNvPr>
            <p:cNvSpPr>
              <a:spLocks/>
            </p:cNvSpPr>
            <p:nvPr/>
          </p:nvSpPr>
          <p:spPr bwMode="auto">
            <a:xfrm>
              <a:off x="2443957" y="5462575"/>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0" name="Oval 89">
              <a:extLst>
                <a:ext uri="{FF2B5EF4-FFF2-40B4-BE49-F238E27FC236}">
                  <a16:creationId xmlns:a16="http://schemas.microsoft.com/office/drawing/2014/main" id="{58C6B4EF-96D9-AA08-F97A-E8C8983ED224}"/>
                </a:ext>
              </a:extLst>
            </p:cNvPr>
            <p:cNvSpPr>
              <a:spLocks noChangeArrowheads="1"/>
            </p:cNvSpPr>
            <p:nvPr/>
          </p:nvSpPr>
          <p:spPr bwMode="auto">
            <a:xfrm>
              <a:off x="2501107" y="5518137"/>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1" name="Freeform 90">
              <a:extLst>
                <a:ext uri="{FF2B5EF4-FFF2-40B4-BE49-F238E27FC236}">
                  <a16:creationId xmlns:a16="http://schemas.microsoft.com/office/drawing/2014/main" id="{94AEE70D-28E1-03EB-0A2C-85CAD9D5412E}"/>
                </a:ext>
              </a:extLst>
            </p:cNvPr>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2" name="Freeform 91">
              <a:extLst>
                <a:ext uri="{FF2B5EF4-FFF2-40B4-BE49-F238E27FC236}">
                  <a16:creationId xmlns:a16="http://schemas.microsoft.com/office/drawing/2014/main" id="{18ECE3EE-87B1-834A-5100-47B25DB7826E}"/>
                </a:ext>
              </a:extLst>
            </p:cNvPr>
            <p:cNvSpPr>
              <a:spLocks/>
            </p:cNvSpPr>
            <p:nvPr/>
          </p:nvSpPr>
          <p:spPr bwMode="auto">
            <a:xfrm>
              <a:off x="2501107" y="5545125"/>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3" name="Rectangle 92">
              <a:extLst>
                <a:ext uri="{FF2B5EF4-FFF2-40B4-BE49-F238E27FC236}">
                  <a16:creationId xmlns:a16="http://schemas.microsoft.com/office/drawing/2014/main" id="{90B0D01F-9563-5747-05CE-37008BABE04D}"/>
                </a:ext>
              </a:extLst>
            </p:cNvPr>
            <p:cNvSpPr>
              <a:spLocks noChangeArrowheads="1"/>
            </p:cNvSpPr>
            <p:nvPr/>
          </p:nvSpPr>
          <p:spPr bwMode="auto">
            <a:xfrm>
              <a:off x="2659857" y="5608625"/>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4" name="Rectangle 93">
              <a:extLst>
                <a:ext uri="{FF2B5EF4-FFF2-40B4-BE49-F238E27FC236}">
                  <a16:creationId xmlns:a16="http://schemas.microsoft.com/office/drawing/2014/main" id="{06DD3B11-79F1-F16E-D410-EDE9EA53FD2E}"/>
                </a:ext>
              </a:extLst>
            </p:cNvPr>
            <p:cNvSpPr>
              <a:spLocks noChangeArrowheads="1"/>
            </p:cNvSpPr>
            <p:nvPr/>
          </p:nvSpPr>
          <p:spPr bwMode="auto">
            <a:xfrm>
              <a:off x="2663985" y="5549887"/>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5</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75" name="Group 2274">
            <a:extLst>
              <a:ext uri="{FF2B5EF4-FFF2-40B4-BE49-F238E27FC236}">
                <a16:creationId xmlns:a16="http://schemas.microsoft.com/office/drawing/2014/main" id="{D2BC6749-8FE4-0219-DD9F-57F2C5747A09}"/>
              </a:ext>
            </a:extLst>
          </p:cNvPr>
          <p:cNvGrpSpPr/>
          <p:nvPr/>
        </p:nvGrpSpPr>
        <p:grpSpPr>
          <a:xfrm>
            <a:off x="7329775" y="2648341"/>
            <a:ext cx="571500" cy="573088"/>
            <a:chOff x="1543311" y="2648341"/>
            <a:chExt cx="571500" cy="573088"/>
          </a:xfrm>
        </p:grpSpPr>
        <p:sp>
          <p:nvSpPr>
            <p:cNvPr id="2276" name="Freeform 68">
              <a:extLst>
                <a:ext uri="{FF2B5EF4-FFF2-40B4-BE49-F238E27FC236}">
                  <a16:creationId xmlns:a16="http://schemas.microsoft.com/office/drawing/2014/main" id="{D2053FAB-23C3-B18B-CDA9-CB962C657B16}"/>
                </a:ext>
              </a:extLst>
            </p:cNvPr>
            <p:cNvSpPr>
              <a:spLocks/>
            </p:cNvSpPr>
            <p:nvPr/>
          </p:nvSpPr>
          <p:spPr bwMode="auto">
            <a:xfrm>
              <a:off x="1543311" y="2648341"/>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7" name="Freeform 69">
              <a:extLst>
                <a:ext uri="{FF2B5EF4-FFF2-40B4-BE49-F238E27FC236}">
                  <a16:creationId xmlns:a16="http://schemas.microsoft.com/office/drawing/2014/main" id="{31E72F13-3748-A49A-20D2-53CC8636A314}"/>
                </a:ext>
              </a:extLst>
            </p:cNvPr>
            <p:cNvSpPr>
              <a:spLocks/>
            </p:cNvSpPr>
            <p:nvPr/>
          </p:nvSpPr>
          <p:spPr bwMode="auto">
            <a:xfrm>
              <a:off x="1598874" y="2702316"/>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8" name="Freeform 70">
              <a:extLst>
                <a:ext uri="{FF2B5EF4-FFF2-40B4-BE49-F238E27FC236}">
                  <a16:creationId xmlns:a16="http://schemas.microsoft.com/office/drawing/2014/main" id="{874DF346-59D9-B0D2-819A-912839250B0F}"/>
                </a:ext>
              </a:extLst>
            </p:cNvPr>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9" name="Freeform 71">
              <a:extLst>
                <a:ext uri="{FF2B5EF4-FFF2-40B4-BE49-F238E27FC236}">
                  <a16:creationId xmlns:a16="http://schemas.microsoft.com/office/drawing/2014/main" id="{A0CBAFAA-A5D9-5906-4A03-412EE1D56DD7}"/>
                </a:ext>
              </a:extLst>
            </p:cNvPr>
            <p:cNvSpPr>
              <a:spLocks/>
            </p:cNvSpPr>
            <p:nvPr/>
          </p:nvSpPr>
          <p:spPr bwMode="auto">
            <a:xfrm>
              <a:off x="1602049" y="2707078"/>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0" name="Rectangle 94">
              <a:extLst>
                <a:ext uri="{FF2B5EF4-FFF2-40B4-BE49-F238E27FC236}">
                  <a16:creationId xmlns:a16="http://schemas.microsoft.com/office/drawing/2014/main" id="{542A5322-3DD1-6BA3-4265-1AC505384471}"/>
                </a:ext>
              </a:extLst>
            </p:cNvPr>
            <p:cNvSpPr>
              <a:spLocks noChangeArrowheads="1"/>
            </p:cNvSpPr>
            <p:nvPr/>
          </p:nvSpPr>
          <p:spPr bwMode="auto">
            <a:xfrm>
              <a:off x="1705236" y="2864241"/>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1" name="Rectangle 95">
              <a:extLst>
                <a:ext uri="{FF2B5EF4-FFF2-40B4-BE49-F238E27FC236}">
                  <a16:creationId xmlns:a16="http://schemas.microsoft.com/office/drawing/2014/main" id="{D8F94CAF-906A-51F6-4250-E40B4F6F2BEB}"/>
                </a:ext>
              </a:extLst>
            </p:cNvPr>
            <p:cNvSpPr>
              <a:spLocks noChangeArrowheads="1"/>
            </p:cNvSpPr>
            <p:nvPr/>
          </p:nvSpPr>
          <p:spPr bwMode="auto">
            <a:xfrm>
              <a:off x="1747146" y="2722001"/>
              <a:ext cx="15549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82" name="Group 2281">
            <a:extLst>
              <a:ext uri="{FF2B5EF4-FFF2-40B4-BE49-F238E27FC236}">
                <a16:creationId xmlns:a16="http://schemas.microsoft.com/office/drawing/2014/main" id="{5304FC0B-7697-4371-E327-F6501A662B77}"/>
              </a:ext>
            </a:extLst>
          </p:cNvPr>
          <p:cNvGrpSpPr/>
          <p:nvPr/>
        </p:nvGrpSpPr>
        <p:grpSpPr>
          <a:xfrm>
            <a:off x="6754750" y="3389703"/>
            <a:ext cx="584200" cy="594502"/>
            <a:chOff x="968286" y="3389703"/>
            <a:chExt cx="584200" cy="594502"/>
          </a:xfrm>
        </p:grpSpPr>
        <p:sp>
          <p:nvSpPr>
            <p:cNvPr id="2283" name="Freeform 72">
              <a:extLst>
                <a:ext uri="{FF2B5EF4-FFF2-40B4-BE49-F238E27FC236}">
                  <a16:creationId xmlns:a16="http://schemas.microsoft.com/office/drawing/2014/main" id="{380CE7FD-0BF3-0098-EF41-D82415BDE636}"/>
                </a:ext>
              </a:extLst>
            </p:cNvPr>
            <p:cNvSpPr>
              <a:spLocks/>
            </p:cNvSpPr>
            <p:nvPr/>
          </p:nvSpPr>
          <p:spPr bwMode="auto">
            <a:xfrm>
              <a:off x="968286" y="3396830"/>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4" name="Freeform 73">
              <a:extLst>
                <a:ext uri="{FF2B5EF4-FFF2-40B4-BE49-F238E27FC236}">
                  <a16:creationId xmlns:a16="http://schemas.microsoft.com/office/drawing/2014/main" id="{8B5AD6B1-BF23-66EC-9AD2-E2CF97C16E7A}"/>
                </a:ext>
              </a:extLst>
            </p:cNvPr>
            <p:cNvSpPr>
              <a:spLocks/>
            </p:cNvSpPr>
            <p:nvPr/>
          </p:nvSpPr>
          <p:spPr bwMode="auto">
            <a:xfrm>
              <a:off x="1023848" y="3452393"/>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5" name="Freeform 74">
              <a:extLst>
                <a:ext uri="{FF2B5EF4-FFF2-40B4-BE49-F238E27FC236}">
                  <a16:creationId xmlns:a16="http://schemas.microsoft.com/office/drawing/2014/main" id="{D115534E-6FDE-9F66-E1FF-97AE199D64E0}"/>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6" name="Freeform 75">
              <a:extLst>
                <a:ext uri="{FF2B5EF4-FFF2-40B4-BE49-F238E27FC236}">
                  <a16:creationId xmlns:a16="http://schemas.microsoft.com/office/drawing/2014/main" id="{3E23EE6A-F138-FA65-C74B-D3D1E7989E95}"/>
                </a:ext>
              </a:extLst>
            </p:cNvPr>
            <p:cNvSpPr>
              <a:spLocks/>
            </p:cNvSpPr>
            <p:nvPr/>
          </p:nvSpPr>
          <p:spPr bwMode="auto">
            <a:xfrm>
              <a:off x="1028611" y="3463505"/>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7" name="Rectangle 96">
              <a:extLst>
                <a:ext uri="{FF2B5EF4-FFF2-40B4-BE49-F238E27FC236}">
                  <a16:creationId xmlns:a16="http://schemas.microsoft.com/office/drawing/2014/main" id="{6AC5F998-33F6-C5C0-C73B-32F27C3ACFA6}"/>
                </a:ext>
              </a:extLst>
            </p:cNvPr>
            <p:cNvSpPr>
              <a:spLocks noChangeArrowheads="1"/>
            </p:cNvSpPr>
            <p:nvPr/>
          </p:nvSpPr>
          <p:spPr bwMode="auto">
            <a:xfrm>
              <a:off x="1122273" y="3614318"/>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8" name="Rectangle 97">
              <a:extLst>
                <a:ext uri="{FF2B5EF4-FFF2-40B4-BE49-F238E27FC236}">
                  <a16:creationId xmlns:a16="http://schemas.microsoft.com/office/drawing/2014/main" id="{5990B06C-56E4-5A6B-B366-78B89A50E1CE}"/>
                </a:ext>
              </a:extLst>
            </p:cNvPr>
            <p:cNvSpPr>
              <a:spLocks noChangeArrowheads="1"/>
            </p:cNvSpPr>
            <p:nvPr/>
          </p:nvSpPr>
          <p:spPr bwMode="auto">
            <a:xfrm>
              <a:off x="1167993" y="3527005"/>
              <a:ext cx="15709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8</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89" name="Group 2288">
            <a:extLst>
              <a:ext uri="{FF2B5EF4-FFF2-40B4-BE49-F238E27FC236}">
                <a16:creationId xmlns:a16="http://schemas.microsoft.com/office/drawing/2014/main" id="{573E3101-D1B0-D585-7D3D-B4303CC7752E}"/>
              </a:ext>
            </a:extLst>
          </p:cNvPr>
          <p:cNvGrpSpPr/>
          <p:nvPr/>
        </p:nvGrpSpPr>
        <p:grpSpPr>
          <a:xfrm>
            <a:off x="6779445" y="4396555"/>
            <a:ext cx="569913" cy="568325"/>
            <a:chOff x="992981" y="4396555"/>
            <a:chExt cx="569913" cy="568325"/>
          </a:xfrm>
        </p:grpSpPr>
        <p:sp>
          <p:nvSpPr>
            <p:cNvPr id="2290" name="Freeform 80">
              <a:extLst>
                <a:ext uri="{FF2B5EF4-FFF2-40B4-BE49-F238E27FC236}">
                  <a16:creationId xmlns:a16="http://schemas.microsoft.com/office/drawing/2014/main" id="{9FCD977D-973E-9DF3-840A-F25CADE37C79}"/>
                </a:ext>
              </a:extLst>
            </p:cNvPr>
            <p:cNvSpPr>
              <a:spLocks/>
            </p:cNvSpPr>
            <p:nvPr/>
          </p:nvSpPr>
          <p:spPr bwMode="auto">
            <a:xfrm>
              <a:off x="992981" y="4396555"/>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1" name="Freeform 81">
              <a:extLst>
                <a:ext uri="{FF2B5EF4-FFF2-40B4-BE49-F238E27FC236}">
                  <a16:creationId xmlns:a16="http://schemas.microsoft.com/office/drawing/2014/main" id="{22C781A5-79D1-4EB7-92B7-60D8C7B9C157}"/>
                </a:ext>
              </a:extLst>
            </p:cNvPr>
            <p:cNvSpPr>
              <a:spLocks/>
            </p:cNvSpPr>
            <p:nvPr/>
          </p:nvSpPr>
          <p:spPr bwMode="auto">
            <a:xfrm>
              <a:off x="1048544" y="4453705"/>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2" name="Freeform 82">
              <a:extLst>
                <a:ext uri="{FF2B5EF4-FFF2-40B4-BE49-F238E27FC236}">
                  <a16:creationId xmlns:a16="http://schemas.microsoft.com/office/drawing/2014/main" id="{12EC360C-3C9A-2845-AA22-5738A0FDAF7D}"/>
                </a:ext>
              </a:extLst>
            </p:cNvPr>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3" name="Freeform 83">
              <a:extLst>
                <a:ext uri="{FF2B5EF4-FFF2-40B4-BE49-F238E27FC236}">
                  <a16:creationId xmlns:a16="http://schemas.microsoft.com/office/drawing/2014/main" id="{CF7A7FE1-6B49-45B3-7E63-3BC86ACB7F63}"/>
                </a:ext>
              </a:extLst>
            </p:cNvPr>
            <p:cNvSpPr>
              <a:spLocks/>
            </p:cNvSpPr>
            <p:nvPr/>
          </p:nvSpPr>
          <p:spPr bwMode="auto">
            <a:xfrm>
              <a:off x="1048544" y="4455293"/>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4" name="Rectangle 100">
              <a:extLst>
                <a:ext uri="{FF2B5EF4-FFF2-40B4-BE49-F238E27FC236}">
                  <a16:creationId xmlns:a16="http://schemas.microsoft.com/office/drawing/2014/main" id="{673114E9-894F-DD16-D949-EC4572B3D737}"/>
                </a:ext>
              </a:extLst>
            </p:cNvPr>
            <p:cNvSpPr>
              <a:spLocks noChangeArrowheads="1"/>
            </p:cNvSpPr>
            <p:nvPr/>
          </p:nvSpPr>
          <p:spPr bwMode="auto">
            <a:xfrm>
              <a:off x="1207294" y="4575943"/>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5" name="Rectangle 101">
              <a:extLst>
                <a:ext uri="{FF2B5EF4-FFF2-40B4-BE49-F238E27FC236}">
                  <a16:creationId xmlns:a16="http://schemas.microsoft.com/office/drawing/2014/main" id="{6C50583B-A9DF-BD72-DE7B-2F664FC2B105}"/>
                </a:ext>
              </a:extLst>
            </p:cNvPr>
            <p:cNvSpPr>
              <a:spLocks noChangeArrowheads="1"/>
            </p:cNvSpPr>
            <p:nvPr/>
          </p:nvSpPr>
          <p:spPr bwMode="auto">
            <a:xfrm>
              <a:off x="1197769" y="4490218"/>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7</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296" name="Group 2295">
            <a:extLst>
              <a:ext uri="{FF2B5EF4-FFF2-40B4-BE49-F238E27FC236}">
                <a16:creationId xmlns:a16="http://schemas.microsoft.com/office/drawing/2014/main" id="{D94F4D1A-9634-EB01-4306-6C212945DA6A}"/>
              </a:ext>
            </a:extLst>
          </p:cNvPr>
          <p:cNvGrpSpPr/>
          <p:nvPr/>
        </p:nvGrpSpPr>
        <p:grpSpPr>
          <a:xfrm>
            <a:off x="7328086" y="5153038"/>
            <a:ext cx="579438" cy="577850"/>
            <a:chOff x="1541622" y="5153038"/>
            <a:chExt cx="579438" cy="577850"/>
          </a:xfrm>
        </p:grpSpPr>
        <p:sp>
          <p:nvSpPr>
            <p:cNvPr id="2297" name="Freeform 84">
              <a:extLst>
                <a:ext uri="{FF2B5EF4-FFF2-40B4-BE49-F238E27FC236}">
                  <a16:creationId xmlns:a16="http://schemas.microsoft.com/office/drawing/2014/main" id="{6D0EB254-0FC1-CE50-3E0E-A2594019FE3B}"/>
                </a:ext>
              </a:extLst>
            </p:cNvPr>
            <p:cNvSpPr>
              <a:spLocks/>
            </p:cNvSpPr>
            <p:nvPr/>
          </p:nvSpPr>
          <p:spPr bwMode="auto">
            <a:xfrm>
              <a:off x="1541622" y="5153038"/>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8" name="Freeform 85">
              <a:extLst>
                <a:ext uri="{FF2B5EF4-FFF2-40B4-BE49-F238E27FC236}">
                  <a16:creationId xmlns:a16="http://schemas.microsoft.com/office/drawing/2014/main" id="{352B3C38-6DE0-7667-9877-A09B07A7430A}"/>
                </a:ext>
              </a:extLst>
            </p:cNvPr>
            <p:cNvSpPr>
              <a:spLocks/>
            </p:cNvSpPr>
            <p:nvPr/>
          </p:nvSpPr>
          <p:spPr bwMode="auto">
            <a:xfrm>
              <a:off x="1597185" y="5210188"/>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9" name="Freeform 86">
              <a:extLst>
                <a:ext uri="{FF2B5EF4-FFF2-40B4-BE49-F238E27FC236}">
                  <a16:creationId xmlns:a16="http://schemas.microsoft.com/office/drawing/2014/main" id="{28BAFF4E-615C-9408-9E10-F4C9267B9AF1}"/>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0" name="Freeform 87">
              <a:extLst>
                <a:ext uri="{FF2B5EF4-FFF2-40B4-BE49-F238E27FC236}">
                  <a16:creationId xmlns:a16="http://schemas.microsoft.com/office/drawing/2014/main" id="{9AD9F20D-BD83-91AE-B4D1-BCCECE91288B}"/>
                </a:ext>
              </a:extLst>
            </p:cNvPr>
            <p:cNvSpPr>
              <a:spLocks/>
            </p:cNvSpPr>
            <p:nvPr/>
          </p:nvSpPr>
          <p:spPr bwMode="auto">
            <a:xfrm>
              <a:off x="1601947" y="5214951"/>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1" name="Rectangle 102">
              <a:extLst>
                <a:ext uri="{FF2B5EF4-FFF2-40B4-BE49-F238E27FC236}">
                  <a16:creationId xmlns:a16="http://schemas.microsoft.com/office/drawing/2014/main" id="{FDBEAA51-F349-E7B8-4650-953C2632AB66}"/>
                </a:ext>
              </a:extLst>
            </p:cNvPr>
            <p:cNvSpPr>
              <a:spLocks noChangeArrowheads="1"/>
            </p:cNvSpPr>
            <p:nvPr/>
          </p:nvSpPr>
          <p:spPr bwMode="auto">
            <a:xfrm>
              <a:off x="1760697" y="5368938"/>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2" name="Rectangle 103">
              <a:extLst>
                <a:ext uri="{FF2B5EF4-FFF2-40B4-BE49-F238E27FC236}">
                  <a16:creationId xmlns:a16="http://schemas.microsoft.com/office/drawing/2014/main" id="{C1AFEC33-743B-BF16-C0CE-3C55F5FC90AD}"/>
                </a:ext>
              </a:extLst>
            </p:cNvPr>
            <p:cNvSpPr>
              <a:spLocks noChangeArrowheads="1"/>
            </p:cNvSpPr>
            <p:nvPr/>
          </p:nvSpPr>
          <p:spPr bwMode="auto">
            <a:xfrm>
              <a:off x="1738790" y="5278451"/>
              <a:ext cx="1603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100" b="1" i="0" u="none" strike="noStrike" kern="1200" cap="none" spc="0" normalizeH="0" baseline="0" noProof="0" dirty="0">
                  <a:ln>
                    <a:noFill/>
                  </a:ln>
                  <a:solidFill>
                    <a:srgbClr val="FF9936"/>
                  </a:solidFill>
                  <a:effectLst/>
                  <a:uLnTx/>
                  <a:uFillTx/>
                  <a:latin typeface="Raleway" panose="020B0003030101060003" pitchFamily="34" charset="0"/>
                  <a:ea typeface="+mn-ea"/>
                  <a:cs typeface="+mn-cs"/>
                </a:rPr>
                <a:t>6</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303" name="Oval 107">
            <a:extLst>
              <a:ext uri="{FF2B5EF4-FFF2-40B4-BE49-F238E27FC236}">
                <a16:creationId xmlns:a16="http://schemas.microsoft.com/office/drawing/2014/main" id="{818F090C-C588-2BF9-4232-A9E05F02BBBC}"/>
              </a:ext>
            </a:extLst>
          </p:cNvPr>
          <p:cNvSpPr>
            <a:spLocks noChangeArrowheads="1"/>
          </p:cNvSpPr>
          <p:nvPr/>
        </p:nvSpPr>
        <p:spPr bwMode="auto">
          <a:xfrm>
            <a:off x="8386789"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4" name="Oval 108">
            <a:extLst>
              <a:ext uri="{FF2B5EF4-FFF2-40B4-BE49-F238E27FC236}">
                <a16:creationId xmlns:a16="http://schemas.microsoft.com/office/drawing/2014/main" id="{925AC037-D7B4-4FF6-45F1-6BC026571C94}"/>
              </a:ext>
            </a:extLst>
          </p:cNvPr>
          <p:cNvSpPr>
            <a:spLocks noChangeArrowheads="1"/>
          </p:cNvSpPr>
          <p:nvPr/>
        </p:nvSpPr>
        <p:spPr bwMode="auto">
          <a:xfrm>
            <a:off x="8445527"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5" name="Freeform 109">
            <a:extLst>
              <a:ext uri="{FF2B5EF4-FFF2-40B4-BE49-F238E27FC236}">
                <a16:creationId xmlns:a16="http://schemas.microsoft.com/office/drawing/2014/main" id="{B4E5F812-8009-72C5-CC4C-FF5F0A1E320B}"/>
              </a:ext>
            </a:extLst>
          </p:cNvPr>
          <p:cNvSpPr>
            <a:spLocks/>
          </p:cNvSpPr>
          <p:nvPr/>
        </p:nvSpPr>
        <p:spPr bwMode="auto">
          <a:xfrm>
            <a:off x="7594627"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6" name="Freeform 110">
            <a:extLst>
              <a:ext uri="{FF2B5EF4-FFF2-40B4-BE49-F238E27FC236}">
                <a16:creationId xmlns:a16="http://schemas.microsoft.com/office/drawing/2014/main" id="{D81FF784-341C-CA4C-B902-EBE94ABD2E4F}"/>
              </a:ext>
            </a:extLst>
          </p:cNvPr>
          <p:cNvSpPr>
            <a:spLocks/>
          </p:cNvSpPr>
          <p:nvPr/>
        </p:nvSpPr>
        <p:spPr bwMode="auto">
          <a:xfrm>
            <a:off x="7750202"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7" name="Freeform 111">
            <a:extLst>
              <a:ext uri="{FF2B5EF4-FFF2-40B4-BE49-F238E27FC236}">
                <a16:creationId xmlns:a16="http://schemas.microsoft.com/office/drawing/2014/main" id="{8DB24851-4B5A-0F46-C976-D0CABC1D8D70}"/>
              </a:ext>
            </a:extLst>
          </p:cNvPr>
          <p:cNvSpPr>
            <a:spLocks/>
          </p:cNvSpPr>
          <p:nvPr/>
        </p:nvSpPr>
        <p:spPr bwMode="auto">
          <a:xfrm>
            <a:off x="5816627"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8" name="Freeform 112">
            <a:extLst>
              <a:ext uri="{FF2B5EF4-FFF2-40B4-BE49-F238E27FC236}">
                <a16:creationId xmlns:a16="http://schemas.microsoft.com/office/drawing/2014/main" id="{0813F53F-3158-29EE-A637-7E365E5F296B}"/>
              </a:ext>
            </a:extLst>
          </p:cNvPr>
          <p:cNvSpPr>
            <a:spLocks/>
          </p:cNvSpPr>
          <p:nvPr/>
        </p:nvSpPr>
        <p:spPr bwMode="auto">
          <a:xfrm>
            <a:off x="5681689"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9" name="Freeform 113">
            <a:extLst>
              <a:ext uri="{FF2B5EF4-FFF2-40B4-BE49-F238E27FC236}">
                <a16:creationId xmlns:a16="http://schemas.microsoft.com/office/drawing/2014/main" id="{1C38B65A-2167-BBEB-6ADA-88C6B7B6F824}"/>
              </a:ext>
            </a:extLst>
          </p:cNvPr>
          <p:cNvSpPr>
            <a:spLocks/>
          </p:cNvSpPr>
          <p:nvPr/>
        </p:nvSpPr>
        <p:spPr bwMode="auto">
          <a:xfrm>
            <a:off x="9126564"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0" name="Freeform 114">
            <a:extLst>
              <a:ext uri="{FF2B5EF4-FFF2-40B4-BE49-F238E27FC236}">
                <a16:creationId xmlns:a16="http://schemas.microsoft.com/office/drawing/2014/main" id="{5A463999-1ABE-FD35-AEC9-DFDC99F6957B}"/>
              </a:ext>
            </a:extLst>
          </p:cNvPr>
          <p:cNvSpPr>
            <a:spLocks/>
          </p:cNvSpPr>
          <p:nvPr/>
        </p:nvSpPr>
        <p:spPr bwMode="auto">
          <a:xfrm>
            <a:off x="8970989"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1" name="Freeform 115">
            <a:extLst>
              <a:ext uri="{FF2B5EF4-FFF2-40B4-BE49-F238E27FC236}">
                <a16:creationId xmlns:a16="http://schemas.microsoft.com/office/drawing/2014/main" id="{6F825EE1-82A2-109E-B74A-1515227B9461}"/>
              </a:ext>
            </a:extLst>
          </p:cNvPr>
          <p:cNvSpPr>
            <a:spLocks/>
          </p:cNvSpPr>
          <p:nvPr/>
        </p:nvSpPr>
        <p:spPr bwMode="auto">
          <a:xfrm>
            <a:off x="9232927"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2" name="Freeform 116">
            <a:extLst>
              <a:ext uri="{FF2B5EF4-FFF2-40B4-BE49-F238E27FC236}">
                <a16:creationId xmlns:a16="http://schemas.microsoft.com/office/drawing/2014/main" id="{33F44318-5807-6E70-1A37-1B42604B8823}"/>
              </a:ext>
            </a:extLst>
          </p:cNvPr>
          <p:cNvSpPr>
            <a:spLocks/>
          </p:cNvSpPr>
          <p:nvPr/>
        </p:nvSpPr>
        <p:spPr bwMode="auto">
          <a:xfrm>
            <a:off x="10560077"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3" name="Freeform 117">
            <a:extLst>
              <a:ext uri="{FF2B5EF4-FFF2-40B4-BE49-F238E27FC236}">
                <a16:creationId xmlns:a16="http://schemas.microsoft.com/office/drawing/2014/main" id="{AA4998FE-E2F9-86CA-F68E-57AD0A4C1316}"/>
              </a:ext>
            </a:extLst>
          </p:cNvPr>
          <p:cNvSpPr>
            <a:spLocks/>
          </p:cNvSpPr>
          <p:nvPr/>
        </p:nvSpPr>
        <p:spPr bwMode="auto">
          <a:xfrm>
            <a:off x="10282264"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F26B7D23-7F3D-E832-2059-487450C08F86}"/>
              </a:ext>
            </a:extLst>
          </p:cNvPr>
          <p:cNvGrpSpPr/>
          <p:nvPr/>
        </p:nvGrpSpPr>
        <p:grpSpPr>
          <a:xfrm>
            <a:off x="147470" y="-55991"/>
            <a:ext cx="4268784" cy="2261419"/>
            <a:chOff x="742950" y="78657"/>
            <a:chExt cx="4268784" cy="2261419"/>
          </a:xfrm>
        </p:grpSpPr>
        <p:pic>
          <p:nvPicPr>
            <p:cNvPr id="5" name="Picture 2" descr="Wood Frame Border PNG Transparent Images Free Download | Vector Files |  Pngtree">
              <a:extLst>
                <a:ext uri="{FF2B5EF4-FFF2-40B4-BE49-F238E27FC236}">
                  <a16:creationId xmlns:a16="http://schemas.microsoft.com/office/drawing/2014/main" id="{E8D54D36-46B8-B8AC-587E-B4107F709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950" y="78657"/>
              <a:ext cx="4268784" cy="22614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E06F12E-301C-E65D-1F8E-231C2CC66F27}"/>
                </a:ext>
              </a:extLst>
            </p:cNvPr>
            <p:cNvSpPr txBox="1"/>
            <p:nvPr/>
          </p:nvSpPr>
          <p:spPr>
            <a:xfrm>
              <a:off x="1217282" y="947756"/>
              <a:ext cx="3320140" cy="461665"/>
            </a:xfrm>
            <a:prstGeom prst="rect">
              <a:avLst/>
            </a:prstGeom>
            <a:noFill/>
          </p:spPr>
          <p:txBody>
            <a:bodyPr wrap="none" rtlCol="0">
              <a:spAutoFit/>
            </a:bodyPr>
            <a:lstStyle/>
            <a:p>
              <a:pPr algn="ctr"/>
              <a:r>
                <a:rPr lang="en-US" sz="2400" b="1">
                  <a:solidFill>
                    <a:srgbClr val="7030A0"/>
                  </a:solidFill>
                  <a:latin typeface="Tahoma" panose="020B0604030504040204" pitchFamily="34" charset="0"/>
                  <a:ea typeface="Tahoma" panose="020B0604030504040204" pitchFamily="34" charset="0"/>
                  <a:cs typeface="Tahoma" panose="020B0604030504040204" pitchFamily="34" charset="0"/>
                </a:rPr>
                <a:t>ÔN TẬP THỰC HÀNH</a:t>
              </a:r>
              <a:endParaRPr lang="vi-VN" sz="2400" b="1" dirty="0">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003426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195"/>
                    </p:tgtEl>
                  </p:cond>
                </p:stCondLst>
                <p:endSync evt="end" delay="0">
                  <p:rtn val="all"/>
                </p:endSync>
                <p:childTnLst>
                  <p:par>
                    <p:cTn id="11" fill="hold">
                      <p:stCondLst>
                        <p:cond delay="0"/>
                      </p:stCondLst>
                      <p:childTnLst>
                        <p:par>
                          <p:cTn id="12" fill="hold">
                            <p:stCondLst>
                              <p:cond delay="0"/>
                            </p:stCondLst>
                            <p:childTnLst>
                              <p:par>
                                <p:cTn id="13" presetID="8" presetClass="emph" presetSubtype="0" fill="hold" nodeType="clickEffect">
                                  <p:stCondLst>
                                    <p:cond delay="0"/>
                                  </p:stCondLst>
                                  <p:childTnLst>
                                    <p:animRot by="21600000">
                                      <p:cBhvr>
                                        <p:cTn id="14" dur="600000" fill="hold"/>
                                        <p:tgtEl>
                                          <p:spTgt spid="2225"/>
                                        </p:tgtEl>
                                        <p:attrNameLst>
                                          <p:attrName>r</p:attrName>
                                        </p:attrNameLst>
                                      </p:cBhvr>
                                    </p:animRot>
                                  </p:childTnLst>
                                </p:cTn>
                              </p:par>
                            </p:childTnLst>
                          </p:cTn>
                        </p:par>
                        <p:par>
                          <p:cTn id="15" fill="hold">
                            <p:stCondLst>
                              <p:cond delay="600000"/>
                            </p:stCondLst>
                            <p:childTnLst>
                              <p:par>
                                <p:cTn id="16" presetID="53" presetClass="entr" presetSubtype="16" fill="hold" nodeType="afterEffect">
                                  <p:stCondLst>
                                    <p:cond delay="0"/>
                                  </p:stCondLst>
                                  <p:childTnLst>
                                    <p:set>
                                      <p:cBhvr>
                                        <p:cTn id="17" dur="1" fill="hold">
                                          <p:stCondLst>
                                            <p:cond delay="0"/>
                                          </p:stCondLst>
                                        </p:cTn>
                                        <p:tgtEl>
                                          <p:spTgt spid="2198"/>
                                        </p:tgtEl>
                                        <p:attrNameLst>
                                          <p:attrName>style.visibility</p:attrName>
                                        </p:attrNameLst>
                                      </p:cBhvr>
                                      <p:to>
                                        <p:strVal val="visible"/>
                                      </p:to>
                                    </p:set>
                                    <p:anim calcmode="lin" valueType="num">
                                      <p:cBhvr>
                                        <p:cTn id="18" dur="500" fill="hold"/>
                                        <p:tgtEl>
                                          <p:spTgt spid="2198"/>
                                        </p:tgtEl>
                                        <p:attrNameLst>
                                          <p:attrName>ppt_w</p:attrName>
                                        </p:attrNameLst>
                                      </p:cBhvr>
                                      <p:tavLst>
                                        <p:tav tm="0">
                                          <p:val>
                                            <p:fltVal val="0"/>
                                          </p:val>
                                        </p:tav>
                                        <p:tav tm="100000">
                                          <p:val>
                                            <p:strVal val="#ppt_w"/>
                                          </p:val>
                                        </p:tav>
                                      </p:tavLst>
                                    </p:anim>
                                    <p:anim calcmode="lin" valueType="num">
                                      <p:cBhvr>
                                        <p:cTn id="19" dur="500" fill="hold"/>
                                        <p:tgtEl>
                                          <p:spTgt spid="2198"/>
                                        </p:tgtEl>
                                        <p:attrNameLst>
                                          <p:attrName>ppt_h</p:attrName>
                                        </p:attrNameLst>
                                      </p:cBhvr>
                                      <p:tavLst>
                                        <p:tav tm="0">
                                          <p:val>
                                            <p:fltVal val="0"/>
                                          </p:val>
                                        </p:tav>
                                        <p:tav tm="100000">
                                          <p:val>
                                            <p:strVal val="#ppt_h"/>
                                          </p:val>
                                        </p:tav>
                                      </p:tavLst>
                                    </p:anim>
                                    <p:animEffect transition="in" filter="fade">
                                      <p:cBhvr>
                                        <p:cTn id="20" dur="500"/>
                                        <p:tgtEl>
                                          <p:spTgt spid="2198"/>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2195"/>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12952" t="6120" r="3022" b="14754"/>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DE90CA-4B53-3A68-0010-AE04FC418E12}"/>
              </a:ext>
            </a:extLst>
          </p:cNvPr>
          <p:cNvSpPr txBox="1"/>
          <p:nvPr/>
        </p:nvSpPr>
        <p:spPr>
          <a:xfrm>
            <a:off x="4563372" y="1347505"/>
            <a:ext cx="3065263" cy="1015663"/>
          </a:xfrm>
          <a:prstGeom prst="rect">
            <a:avLst/>
          </a:prstGeom>
          <a:noFill/>
        </p:spPr>
        <p:txBody>
          <a:bodyPr wrap="none" rtlCol="0">
            <a:spAutoFit/>
          </a:bodyPr>
          <a:lstStyle/>
          <a:p>
            <a:pPr algn="ctr"/>
            <a:r>
              <a:rPr lang="en-US" sz="4000" b="1">
                <a:solidFill>
                  <a:schemeClr val="bg1"/>
                </a:solidFill>
                <a:latin typeface="Tahoma" panose="020B0604030504040204" pitchFamily="34" charset="0"/>
                <a:ea typeface="Tahoma" panose="020B0604030504040204" pitchFamily="34" charset="0"/>
                <a:cs typeface="Tahoma" panose="020B0604030504040204" pitchFamily="34" charset="0"/>
              </a:rPr>
              <a:t>LUYỆN TẬP</a:t>
            </a:r>
          </a:p>
          <a:p>
            <a:pPr algn="ctr"/>
            <a:r>
              <a:rPr lang="en-US" sz="2000" b="1">
                <a:solidFill>
                  <a:schemeClr val="bg1"/>
                </a:solidFill>
                <a:latin typeface="Tahoma" panose="020B0604030504040204" pitchFamily="34" charset="0"/>
                <a:ea typeface="Tahoma" panose="020B0604030504040204" pitchFamily="34" charset="0"/>
                <a:cs typeface="Tahoma" panose="020B0604030504040204" pitchFamily="34" charset="0"/>
              </a:rPr>
              <a:t>Game dọn dẹp lớp học</a:t>
            </a:r>
            <a:endParaRPr lang="vi-VN"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17329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en-US" sz="4400">
                <a:solidFill>
                  <a:prstClr val="white"/>
                </a:solidFill>
                <a:latin typeface="Arial-Rounded" pitchFamily="34" charset="0"/>
                <a:ea typeface="Arial-Rounded" pitchFamily="34" charset="0"/>
                <a:cs typeface="Arial-Rounded" pitchFamily="34" charset="0"/>
              </a:rPr>
              <a:t>B. Data Validation.	</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C. Sort Data.</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r>
              <a:rPr lang="en-US" sz="4400">
                <a:solidFill>
                  <a:prstClr val="white"/>
                </a:solidFill>
                <a:latin typeface="Arial-Rounded" pitchFamily="34" charset="0"/>
                <a:ea typeface="Arial-Rounded" pitchFamily="34" charset="0"/>
                <a:cs typeface="Arial-Rounded" pitchFamily="34" charset="0"/>
              </a:rPr>
              <a:t>A. Get Data.	</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49"/>
            <a:r>
              <a:rPr lang="en-US" sz="4800">
                <a:solidFill>
                  <a:prstClr val="white"/>
                </a:solidFill>
                <a:latin typeface="Arial-Rounded" pitchFamily="34" charset="0"/>
                <a:ea typeface="Arial-Rounded" pitchFamily="34" charset="0"/>
                <a:cs typeface="Arial-Rounded" pitchFamily="34" charset="0"/>
              </a:rPr>
              <a:t>Công cụ xác thực dữ liệu trong phần mềm bảng tính có tên là gì?</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36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1667</TotalTime>
  <Words>383</Words>
  <PresentationFormat>Widescreen</PresentationFormat>
  <Paragraphs>54</Paragraphs>
  <Slides>13</Slides>
  <Notes>0</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13</vt:i4>
      </vt:variant>
    </vt:vector>
  </HeadingPairs>
  <TitlesOfParts>
    <vt:vector size="31" baseType="lpstr">
      <vt:lpstr>Aptos</vt:lpstr>
      <vt:lpstr>Arial</vt:lpstr>
      <vt:lpstr>Arial-Rounded</vt:lpstr>
      <vt:lpstr>Calibri</vt:lpstr>
      <vt:lpstr>Calibri Light</vt:lpstr>
      <vt:lpstr>Grandview Display</vt:lpstr>
      <vt:lpstr>Modern Love</vt:lpstr>
      <vt:lpstr>Open Sans</vt:lpstr>
      <vt:lpstr>Quicksand</vt:lpstr>
      <vt:lpstr>Raleway</vt:lpstr>
      <vt:lpstr>Tahoma</vt:lpstr>
      <vt:lpstr>The Hand</vt:lpstr>
      <vt:lpstr>Times New Roman</vt:lpstr>
      <vt:lpstr>UTM Avo</vt:lpstr>
      <vt:lpstr>DashVTI</vt:lpstr>
      <vt:lpstr>1_Office Theme</vt:lpstr>
      <vt:lpstr>SketchyVTI</vt:lpstr>
      <vt:lpstr>Office Theme</vt:lpstr>
      <vt:lpstr>Tiết 25: ÔN TẬP GIỮA HỌC KÌ 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2024-08-22T14:15:29Z</dcterms:modified>
</cp:coreProperties>
</file>