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98805" y="361950"/>
            <a:ext cx="163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 u="sng"/>
              <a:t>I/ QUAN SÁT</a:t>
            </a:r>
            <a:r>
              <a:rPr lang="vi-VN" altLang="en-US"/>
              <a:t>:</a:t>
            </a:r>
            <a:endParaRPr lang="vi-VN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736600" y="730250"/>
            <a:ext cx="85979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/>
              <a:t>+Tìm hiểu sản phẩm mĩ thuật </a:t>
            </a:r>
            <a:r>
              <a:rPr lang="vi-VN" altLang="en-US" b="1"/>
              <a:t>ứng dụng sử dụng nghệ thuật trổ giấy thủ </a:t>
            </a:r>
            <a:r>
              <a:rPr lang="vi-VN" altLang="en-US" b="1"/>
              <a:t>công</a:t>
            </a:r>
            <a:endParaRPr lang="vi-VN" altLang="en-US" b="1"/>
          </a:p>
        </p:txBody>
      </p:sp>
      <p:pic>
        <p:nvPicPr>
          <p:cNvPr id="2" name="Picture 1" descr="z4608648379725_8bdeccd24ae5c052d4723868ae43dfa3"/>
          <p:cNvPicPr>
            <a:picLocks noChangeAspect="1"/>
          </p:cNvPicPr>
          <p:nvPr/>
        </p:nvPicPr>
        <p:blipFill>
          <a:blip r:embed="rId1"/>
          <a:srcRect l="21394" t="59102" r="13212" b="2991"/>
          <a:stretch>
            <a:fillRect/>
          </a:stretch>
        </p:blipFill>
        <p:spPr>
          <a:xfrm rot="5400000">
            <a:off x="912495" y="1838325"/>
            <a:ext cx="4933315" cy="3817620"/>
          </a:xfrm>
          <a:prstGeom prst="rect">
            <a:avLst/>
          </a:prstGeom>
        </p:spPr>
      </p:pic>
      <p:pic>
        <p:nvPicPr>
          <p:cNvPr id="3" name="Picture 2" descr="z4608648379725_8bdeccd24ae5c052d4723868ae43dfa3"/>
          <p:cNvPicPr>
            <a:picLocks noChangeAspect="1"/>
          </p:cNvPicPr>
          <p:nvPr/>
        </p:nvPicPr>
        <p:blipFill>
          <a:blip r:embed="rId1"/>
          <a:srcRect l="19886" t="4028" r="13422" b="39454"/>
          <a:stretch>
            <a:fillRect/>
          </a:stretch>
        </p:blipFill>
        <p:spPr>
          <a:xfrm rot="5400000">
            <a:off x="6435090" y="1097915"/>
            <a:ext cx="4683760" cy="529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608648351886_39ed4be70d2efbadc96627b4160bc85a"/>
          <p:cNvPicPr>
            <a:picLocks noChangeAspect="1"/>
          </p:cNvPicPr>
          <p:nvPr/>
        </p:nvPicPr>
        <p:blipFill>
          <a:blip r:embed="rId1"/>
          <a:srcRect l="27685" t="51083" r="9232"/>
          <a:stretch>
            <a:fillRect/>
          </a:stretch>
        </p:blipFill>
        <p:spPr>
          <a:xfrm rot="5400000">
            <a:off x="478155" y="1010920"/>
            <a:ext cx="4937760" cy="5111115"/>
          </a:xfrm>
          <a:prstGeom prst="rect">
            <a:avLst/>
          </a:prstGeom>
        </p:spPr>
      </p:pic>
      <p:pic>
        <p:nvPicPr>
          <p:cNvPr id="4" name="Picture 3" descr="z4608648351886_39ed4be70d2efbadc96627b4160bc85a"/>
          <p:cNvPicPr>
            <a:picLocks noChangeAspect="1"/>
          </p:cNvPicPr>
          <p:nvPr/>
        </p:nvPicPr>
        <p:blipFill>
          <a:blip r:embed="rId1"/>
          <a:srcRect l="28315" r="9022" b="47000"/>
          <a:stretch>
            <a:fillRect/>
          </a:stretch>
        </p:blipFill>
        <p:spPr>
          <a:xfrm rot="5400000">
            <a:off x="6629400" y="878840"/>
            <a:ext cx="4760595" cy="537464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36600" y="527050"/>
            <a:ext cx="81889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/>
              <a:t>+Gợi ý cách thực hiện đèn trang trí sử dụng nghệ thuật trổ giấy thủ </a:t>
            </a:r>
            <a:r>
              <a:rPr lang="vi-VN" altLang="en-US" b="1"/>
              <a:t>công.</a:t>
            </a:r>
            <a:endParaRPr lang="vi-V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4608648378291_b3dae026f54c7709a2001d263c5ec120"/>
          <p:cNvPicPr>
            <a:picLocks noChangeAspect="1"/>
          </p:cNvPicPr>
          <p:nvPr/>
        </p:nvPicPr>
        <p:blipFill>
          <a:blip r:embed="rId1"/>
          <a:srcRect l="17414" t="53130" r="27895"/>
          <a:stretch>
            <a:fillRect/>
          </a:stretch>
        </p:blipFill>
        <p:spPr>
          <a:xfrm rot="5400000">
            <a:off x="871220" y="736600"/>
            <a:ext cx="5156200" cy="5898515"/>
          </a:xfrm>
          <a:prstGeom prst="rect">
            <a:avLst/>
          </a:prstGeom>
        </p:spPr>
      </p:pic>
      <p:pic>
        <p:nvPicPr>
          <p:cNvPr id="5" name="Picture 4" descr="z4608648378291_b3dae026f54c7709a2001d263c5ec120"/>
          <p:cNvPicPr>
            <a:picLocks noChangeAspect="1"/>
          </p:cNvPicPr>
          <p:nvPr/>
        </p:nvPicPr>
        <p:blipFill>
          <a:blip r:embed="rId1"/>
          <a:srcRect l="18885" r="9863" b="44324"/>
          <a:stretch>
            <a:fillRect/>
          </a:stretch>
        </p:blipFill>
        <p:spPr>
          <a:xfrm rot="5400000">
            <a:off x="6712585" y="996315"/>
            <a:ext cx="5179060" cy="540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4608648421374_c9aa88a61b34a44e4d1ee52b383df5a2"/>
          <p:cNvPicPr>
            <a:picLocks noChangeAspect="1"/>
          </p:cNvPicPr>
          <p:nvPr/>
        </p:nvPicPr>
        <p:blipFill>
          <a:blip r:embed="rId1"/>
          <a:srcRect l="10864" t="3620" r="2101" b="3083"/>
          <a:stretch>
            <a:fillRect/>
          </a:stretch>
        </p:blipFill>
        <p:spPr>
          <a:xfrm>
            <a:off x="1562735" y="1146175"/>
            <a:ext cx="3864610" cy="5083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740" t="15250" r="3963"/>
          <a:stretch>
            <a:fillRect/>
          </a:stretch>
        </p:blipFill>
        <p:spPr>
          <a:xfrm>
            <a:off x="6662420" y="1353185"/>
            <a:ext cx="4064635" cy="48768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263515" y="555625"/>
            <a:ext cx="16649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000">
                <a:latin typeface="Times New Roman" panose="02020603050405020304" charset="0"/>
                <a:cs typeface="Times New Roman" panose="02020603050405020304" charset="0"/>
              </a:rPr>
              <a:t>Bài tham khảo</a:t>
            </a:r>
            <a:endParaRPr lang="vi-V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598805" y="361950"/>
            <a:ext cx="156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 u="sng"/>
              <a:t>II/ THỂ HIỆN</a:t>
            </a:r>
            <a:r>
              <a:rPr lang="vi-VN" altLang="en-US"/>
              <a:t>:</a:t>
            </a:r>
            <a:endParaRPr lang="vi-VN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736600" y="730250"/>
            <a:ext cx="50412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/>
              <a:t>+ Trưng bày sản phẩm mĩ thuật và thảo </a:t>
            </a:r>
            <a:r>
              <a:rPr lang="vi-VN" altLang="en-US" b="1"/>
              <a:t>luận.</a:t>
            </a:r>
            <a:endParaRPr lang="vi-VN" altLang="en-US" b="1"/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rcRect l="5298" t="40858" r="47604" b="11645"/>
          <a:stretch>
            <a:fillRect/>
          </a:stretch>
        </p:blipFill>
        <p:spPr>
          <a:xfrm>
            <a:off x="644525" y="1853565"/>
            <a:ext cx="2904490" cy="3910330"/>
          </a:xfrm>
          <a:prstGeom prst="rect">
            <a:avLst/>
          </a:prstGeom>
        </p:spPr>
      </p:pic>
      <p:pic>
        <p:nvPicPr>
          <p:cNvPr id="4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rcRect l="46961" t="10404" r="993" b="14855"/>
          <a:stretch>
            <a:fillRect/>
          </a:stretch>
        </p:blipFill>
        <p:spPr>
          <a:xfrm>
            <a:off x="8614410" y="756285"/>
            <a:ext cx="2612390" cy="5007610"/>
          </a:xfrm>
          <a:prstGeom prst="rect">
            <a:avLst/>
          </a:prstGeom>
        </p:spPr>
      </p:pic>
      <p:pic>
        <p:nvPicPr>
          <p:cNvPr id="6" name="Content Placeholder 1"/>
          <p:cNvPicPr>
            <a:picLocks noChangeAspect="1"/>
          </p:cNvPicPr>
          <p:nvPr/>
        </p:nvPicPr>
        <p:blipFill>
          <a:blip r:embed="rId1"/>
          <a:srcRect t="6184" r="50683" b="56494"/>
          <a:stretch>
            <a:fillRect/>
          </a:stretch>
        </p:blipFill>
        <p:spPr>
          <a:xfrm>
            <a:off x="4281170" y="2219325"/>
            <a:ext cx="3509010" cy="354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598805" y="361950"/>
            <a:ext cx="192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 u="sng"/>
              <a:t>III/ THẢO LUẬN:</a:t>
            </a:r>
            <a:endParaRPr lang="vi-VN" altLang="en-US" b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2023-08-16T08:03:00Z</dcterms:created>
  <dcterms:modified xsi:type="dcterms:W3CDTF">2023-08-17T01:28:26Z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5E63C0571F81449DB732BACC70F41730</vt:lpwstr>
  </property>
  <property fmtid="{D5CDD505-2E9C-101B-9397-08002B2CF9AE}" pid="3" name="KSOProductBuildVer">
    <vt:lpwstr>1033-11.2.0.11537</vt:lpwstr>
  </property>
</Properties>
</file>